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59" r:id="rId4"/>
    <p:sldId id="280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4" d="100"/>
          <a:sy n="104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E220A-65C9-4CF4-AC3A-4E8C7B8F3845}" type="datetimeFigureOut">
              <a:rPr lang="en-US" smtClean="0"/>
              <a:t>10/7/2014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CAFD7-7EA8-4349-BFD3-8098998412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/>
          </a:bodyPr>
          <a:lstStyle/>
          <a:p>
            <a:r>
              <a:rPr lang="en-US" dirty="0" smtClean="0"/>
              <a:t>The Progression of the Influenza Pandemic of 1918-19 Across India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000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chandra\Desktop\Population\India Population\Propagation Paper 6\Propagation_Seasonally_Adjusted\Week 09 10-27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41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chandra\Desktop\Population\India Population\Propagation Paper 6\Propagation_Seasonally_Adjusted\Week 10 11-03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0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chandra\Desktop\Population\India Population\Propagation Paper 6\Propagation_Seasonally_Adjusted\Week 11 11-10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716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chandra\Desktop\Population\India Population\Propagation Paper 6\Propagation_Seasonally_Adjusted\Week 12 11-17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5159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chandra\Desktop\Population\India Population\Propagation Paper 6\Propagation_Seasonally_Adjusted\Week 13 11-24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90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chandra\Desktop\Population\India Population\Propagation Paper 6\Propagation_Seasonally_Adjusted\Week 14 12-01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203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chandra\Desktop\Population\India Population\Propagation Paper 6\Propagation_Seasonally_Adjusted\Week 15 12-08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69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chandra\Desktop\Population\India Population\Propagation Paper 6\Propagation_Seasonally_Adjusted\Week 16 12-15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231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chandra\Desktop\Population\India Population\Propagation Paper 6\Propagation_Seasonally_Adjusted\Week 17 12-22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240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chandra\Desktop\Population\India Population\Propagation Paper 6\Propagation_Seasonally_Adjusted\Week 18 12-29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08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chandra\Desktop\Population\India Population\Propagation Paper 6\Propagation_Seasonally_Adjusted\Week 01 09-01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1787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chandra\Desktop\Population\India Population\Propagation Paper 6\Propagation_Seasonally_Adjusted\Week 19 01-05-1919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69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chandra\Desktop\Population\India Population\Propagation Paper 6\Propagation_Seasonally_Adjusted\Week 20 01-12-1919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546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chandra\Desktop\Population\India Population\Propagation Paper 6\Propagation_Seasonally_Adjusted\Week 21 01-19-1919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747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chandra\Desktop\Population\India Population\Propagation Paper 6\Propagation_Seasonally_Adjusted\Week 22 01-26-1919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650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0" y="3139440"/>
            <a:ext cx="281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The End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612381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chandra\Desktop\Population\India Population\Propagation Paper 6\Propagation_Seasonally_Adjusted\Week 02 09-08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71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handra\Desktop\Population\India Population\Propagation Paper 6\Propagation_Seasonally_Adjusted\Week 03 09-15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409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chandra\Desktop\Population\India Population\Propagation Paper 6\Propagation_Seasonally_Adjusted\Week 04 09-22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190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chandra\Desktop\Population\India Population\Propagation Paper 6\Propagation_Seasonally_Adjusted\Week 05 09-29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2538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chandra\Desktop\Population\India Population\Propagation Paper 6\Propagation_Seasonally_Adjusted\Week 06 10-06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887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chandra\Desktop\Population\India Population\Propagation Paper 6\Propagation_Seasonally_Adjusted\Week 07 10-13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1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chandra\Desktop\Population\India Population\Propagation Paper 6\Propagation_Seasonally_Adjusted\Week 08 10-20-1918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593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 advTm="1000">
        <p:fade/>
      </p:transition>
    </mc:Choice>
    <mc:Fallback xmlns="">
      <p:transition advTm="1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12</Words>
  <Application>Microsoft Office PowerPoint</Application>
  <PresentationFormat>On-screen Show (4:3)</PresentationFormat>
  <Paragraphs>2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The Progression of the Influenza Pandemic of 1918-19 Across India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International Studies and Programs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chandr45</dc:creator>
  <cp:lastModifiedBy>Somoza, Jesun</cp:lastModifiedBy>
  <cp:revision>9</cp:revision>
  <dcterms:created xsi:type="dcterms:W3CDTF">2013-05-08T14:56:30Z</dcterms:created>
  <dcterms:modified xsi:type="dcterms:W3CDTF">2014-10-07T08:48:31Z</dcterms:modified>
</cp:coreProperties>
</file>