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4E25B-553A-48C8-BB3D-2F34A13CE9DF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BC022-6FD5-434E-98E4-62B3BDCE5D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BC022-6FD5-434E-98E4-62B3BDCE5D7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0A052-BFE3-4585-B850-88DC4EEC9694}" type="datetimeFigureOut">
              <a:rPr lang="ko-KR" altLang="en-US" smtClean="0"/>
              <a:pPr/>
              <a:t>2014-11-10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CFD47-3CB4-4FF5-AB31-9C3F5E651F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71546"/>
            <a:ext cx="7000924" cy="447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2844" y="5929330"/>
            <a:ext cx="8858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Figure S1.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Population stratification of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Ansung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Ansan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 The PCA analysis by using the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Affymetrix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5.0 SNP array were conducted by EIGENSTAT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550070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Principal Component 1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565465" y="3208615"/>
            <a:ext cx="2786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Principal Component 2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7715272" y="1500174"/>
            <a:ext cx="71438" cy="7143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715272" y="1785926"/>
            <a:ext cx="71438" cy="7143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786710" y="128586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Ansung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86710" y="164305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Ansan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</Words>
  <Application>Microsoft Office PowerPoint</Application>
  <PresentationFormat>화면 슬라이드 쇼(4:3)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홍경원</dc:creator>
  <cp:lastModifiedBy>홍경원</cp:lastModifiedBy>
  <cp:revision>2</cp:revision>
  <dcterms:created xsi:type="dcterms:W3CDTF">2014-05-16T00:22:39Z</dcterms:created>
  <dcterms:modified xsi:type="dcterms:W3CDTF">2014-11-10T00:52:00Z</dcterms:modified>
</cp:coreProperties>
</file>