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729413" cy="5605463"/>
  <p:notesSz cx="6858000" cy="9144000"/>
  <p:defaultTextStyle>
    <a:defPPr>
      <a:defRPr lang="en-US"/>
    </a:defPPr>
    <a:lvl1pPr marL="0" algn="l" defTabSz="35241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2410" algn="l" defTabSz="35241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04820" algn="l" defTabSz="35241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57229" algn="l" defTabSz="35241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09639" algn="l" defTabSz="35241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62049" algn="l" defTabSz="35241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14459" algn="l" defTabSz="35241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66868" algn="l" defTabSz="35241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19278" algn="l" defTabSz="35241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2200" y="-104"/>
      </p:cViewPr>
      <p:guideLst>
        <p:guide orient="horz" pos="1766"/>
        <p:guide pos="2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706" y="1741327"/>
            <a:ext cx="5720001" cy="12015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12" y="3176429"/>
            <a:ext cx="4710589" cy="143250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2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57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09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2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14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6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19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12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5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78824" y="224479"/>
            <a:ext cx="1514118" cy="47828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6471" y="224479"/>
            <a:ext cx="4430197" cy="47828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25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0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577" y="3602030"/>
            <a:ext cx="5720001" cy="1113307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577" y="2375835"/>
            <a:ext cx="5720001" cy="122619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24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48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5722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0963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20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144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6686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1927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8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6471" y="1307942"/>
            <a:ext cx="2972157" cy="369934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0785" y="1307942"/>
            <a:ext cx="2972157" cy="369934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71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471" y="1254742"/>
            <a:ext cx="2973326" cy="52291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2410" indent="0">
              <a:buNone/>
              <a:defRPr sz="1500" b="1"/>
            </a:lvl2pPr>
            <a:lvl3pPr marL="704820" indent="0">
              <a:buNone/>
              <a:defRPr sz="1400" b="1"/>
            </a:lvl3pPr>
            <a:lvl4pPr marL="1057229" indent="0">
              <a:buNone/>
              <a:defRPr sz="1200" b="1"/>
            </a:lvl4pPr>
            <a:lvl5pPr marL="1409639" indent="0">
              <a:buNone/>
              <a:defRPr sz="1200" b="1"/>
            </a:lvl5pPr>
            <a:lvl6pPr marL="1762049" indent="0">
              <a:buNone/>
              <a:defRPr sz="1200" b="1"/>
            </a:lvl6pPr>
            <a:lvl7pPr marL="2114459" indent="0">
              <a:buNone/>
              <a:defRPr sz="1200" b="1"/>
            </a:lvl7pPr>
            <a:lvl8pPr marL="2466868" indent="0">
              <a:buNone/>
              <a:defRPr sz="1200" b="1"/>
            </a:lvl8pPr>
            <a:lvl9pPr marL="281927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471" y="1777659"/>
            <a:ext cx="2973326" cy="322962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8449" y="1254742"/>
            <a:ext cx="2974494" cy="52291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2410" indent="0">
              <a:buNone/>
              <a:defRPr sz="1500" b="1"/>
            </a:lvl2pPr>
            <a:lvl3pPr marL="704820" indent="0">
              <a:buNone/>
              <a:defRPr sz="1400" b="1"/>
            </a:lvl3pPr>
            <a:lvl4pPr marL="1057229" indent="0">
              <a:buNone/>
              <a:defRPr sz="1200" b="1"/>
            </a:lvl4pPr>
            <a:lvl5pPr marL="1409639" indent="0">
              <a:buNone/>
              <a:defRPr sz="1200" b="1"/>
            </a:lvl5pPr>
            <a:lvl6pPr marL="1762049" indent="0">
              <a:buNone/>
              <a:defRPr sz="1200" b="1"/>
            </a:lvl6pPr>
            <a:lvl7pPr marL="2114459" indent="0">
              <a:buNone/>
              <a:defRPr sz="1200" b="1"/>
            </a:lvl7pPr>
            <a:lvl8pPr marL="2466868" indent="0">
              <a:buNone/>
              <a:defRPr sz="1200" b="1"/>
            </a:lvl8pPr>
            <a:lvl9pPr marL="281927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8449" y="1777659"/>
            <a:ext cx="2974494" cy="322962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26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2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9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471" y="223180"/>
            <a:ext cx="2213931" cy="94981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1013" y="223181"/>
            <a:ext cx="3761929" cy="478410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6471" y="1172995"/>
            <a:ext cx="2213931" cy="3834293"/>
          </a:xfrm>
        </p:spPr>
        <p:txBody>
          <a:bodyPr/>
          <a:lstStyle>
            <a:lvl1pPr marL="0" indent="0">
              <a:buNone/>
              <a:defRPr sz="1100"/>
            </a:lvl1pPr>
            <a:lvl2pPr marL="352410" indent="0">
              <a:buNone/>
              <a:defRPr sz="900"/>
            </a:lvl2pPr>
            <a:lvl3pPr marL="704820" indent="0">
              <a:buNone/>
              <a:defRPr sz="800"/>
            </a:lvl3pPr>
            <a:lvl4pPr marL="1057229" indent="0">
              <a:buNone/>
              <a:defRPr sz="700"/>
            </a:lvl4pPr>
            <a:lvl5pPr marL="1409639" indent="0">
              <a:buNone/>
              <a:defRPr sz="700"/>
            </a:lvl5pPr>
            <a:lvl6pPr marL="1762049" indent="0">
              <a:buNone/>
              <a:defRPr sz="700"/>
            </a:lvl6pPr>
            <a:lvl7pPr marL="2114459" indent="0">
              <a:buNone/>
              <a:defRPr sz="700"/>
            </a:lvl7pPr>
            <a:lvl8pPr marL="2466868" indent="0">
              <a:buNone/>
              <a:defRPr sz="700"/>
            </a:lvl8pPr>
            <a:lvl9pPr marL="28192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3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12" y="3923824"/>
            <a:ext cx="4037648" cy="46323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19012" y="500858"/>
            <a:ext cx="4037648" cy="3363278"/>
          </a:xfrm>
        </p:spPr>
        <p:txBody>
          <a:bodyPr/>
          <a:lstStyle>
            <a:lvl1pPr marL="0" indent="0">
              <a:buNone/>
              <a:defRPr sz="2500"/>
            </a:lvl1pPr>
            <a:lvl2pPr marL="352410" indent="0">
              <a:buNone/>
              <a:defRPr sz="2200"/>
            </a:lvl2pPr>
            <a:lvl3pPr marL="704820" indent="0">
              <a:buNone/>
              <a:defRPr sz="1800"/>
            </a:lvl3pPr>
            <a:lvl4pPr marL="1057229" indent="0">
              <a:buNone/>
              <a:defRPr sz="1500"/>
            </a:lvl4pPr>
            <a:lvl5pPr marL="1409639" indent="0">
              <a:buNone/>
              <a:defRPr sz="1500"/>
            </a:lvl5pPr>
            <a:lvl6pPr marL="1762049" indent="0">
              <a:buNone/>
              <a:defRPr sz="1500"/>
            </a:lvl6pPr>
            <a:lvl7pPr marL="2114459" indent="0">
              <a:buNone/>
              <a:defRPr sz="1500"/>
            </a:lvl7pPr>
            <a:lvl8pPr marL="2466868" indent="0">
              <a:buNone/>
              <a:defRPr sz="1500"/>
            </a:lvl8pPr>
            <a:lvl9pPr marL="2819278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9012" y="4387054"/>
            <a:ext cx="4037648" cy="657863"/>
          </a:xfrm>
        </p:spPr>
        <p:txBody>
          <a:bodyPr/>
          <a:lstStyle>
            <a:lvl1pPr marL="0" indent="0">
              <a:buNone/>
              <a:defRPr sz="1100"/>
            </a:lvl1pPr>
            <a:lvl2pPr marL="352410" indent="0">
              <a:buNone/>
              <a:defRPr sz="900"/>
            </a:lvl2pPr>
            <a:lvl3pPr marL="704820" indent="0">
              <a:buNone/>
              <a:defRPr sz="800"/>
            </a:lvl3pPr>
            <a:lvl4pPr marL="1057229" indent="0">
              <a:buNone/>
              <a:defRPr sz="700"/>
            </a:lvl4pPr>
            <a:lvl5pPr marL="1409639" indent="0">
              <a:buNone/>
              <a:defRPr sz="700"/>
            </a:lvl5pPr>
            <a:lvl6pPr marL="1762049" indent="0">
              <a:buNone/>
              <a:defRPr sz="700"/>
            </a:lvl6pPr>
            <a:lvl7pPr marL="2114459" indent="0">
              <a:buNone/>
              <a:defRPr sz="700"/>
            </a:lvl7pPr>
            <a:lvl8pPr marL="2466868" indent="0">
              <a:buNone/>
              <a:defRPr sz="700"/>
            </a:lvl8pPr>
            <a:lvl9pPr marL="28192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1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471" y="224478"/>
            <a:ext cx="6056472" cy="934244"/>
          </a:xfrm>
          <a:prstGeom prst="rect">
            <a:avLst/>
          </a:prstGeom>
        </p:spPr>
        <p:txBody>
          <a:bodyPr vert="horz" lIns="70482" tIns="35241" rIns="70482" bIns="352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471" y="1307942"/>
            <a:ext cx="6056472" cy="3699346"/>
          </a:xfrm>
          <a:prstGeom prst="rect">
            <a:avLst/>
          </a:prstGeom>
        </p:spPr>
        <p:txBody>
          <a:bodyPr vert="horz" lIns="70482" tIns="35241" rIns="70482" bIns="352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6471" y="5195434"/>
            <a:ext cx="1570196" cy="298439"/>
          </a:xfrm>
          <a:prstGeom prst="rect">
            <a:avLst/>
          </a:prstGeom>
        </p:spPr>
        <p:txBody>
          <a:bodyPr vert="horz" lIns="70482" tIns="35241" rIns="70482" bIns="35241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99216" y="5195434"/>
            <a:ext cx="2130981" cy="298439"/>
          </a:xfrm>
          <a:prstGeom prst="rect">
            <a:avLst/>
          </a:prstGeom>
        </p:spPr>
        <p:txBody>
          <a:bodyPr vert="horz" lIns="70482" tIns="35241" rIns="70482" bIns="35241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22746" y="5195434"/>
            <a:ext cx="1570196" cy="298439"/>
          </a:xfrm>
          <a:prstGeom prst="rect">
            <a:avLst/>
          </a:prstGeom>
        </p:spPr>
        <p:txBody>
          <a:bodyPr vert="horz" lIns="70482" tIns="35241" rIns="70482" bIns="3524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7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5241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307" indent="-264307" algn="l" defTabSz="352410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2666" indent="-220256" algn="l" defTabSz="35241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81024" indent="-176205" algn="l" defTabSz="35241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3434" indent="-176205" algn="l" defTabSz="35241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85844" indent="-176205" algn="l" defTabSz="35241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38254" indent="-176205" algn="l" defTabSz="3524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0663" indent="-176205" algn="l" defTabSz="3524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43073" indent="-176205" algn="l" defTabSz="3524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95483" indent="-176205" algn="l" defTabSz="3524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241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2410" algn="l" defTabSz="35241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4820" algn="l" defTabSz="35241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57229" algn="l" defTabSz="35241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09639" algn="l" defTabSz="35241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2049" algn="l" defTabSz="35241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14459" algn="l" defTabSz="35241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66868" algn="l" defTabSz="35241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19278" algn="l" defTabSz="35241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46"/>
          <p:cNvSpPr/>
          <p:nvPr/>
        </p:nvSpPr>
        <p:spPr>
          <a:xfrm>
            <a:off x="2815891" y="2346"/>
            <a:ext cx="907905" cy="364073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INPUT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Reference name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FASTA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-1999" y="3028243"/>
            <a:ext cx="812513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OUTPUT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[reference.txt</a:t>
            </a:r>
            <a:r>
              <a:rPr lang="en-US" sz="800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8898" y="3021682"/>
            <a:ext cx="812513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OUTPUT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[</a:t>
            </a:r>
            <a:r>
              <a:rPr lang="en-US" sz="800" dirty="0" err="1" smtClean="0">
                <a:solidFill>
                  <a:schemeClr val="tx1"/>
                </a:solidFill>
              </a:rPr>
              <a:t>name.txt</a:t>
            </a:r>
            <a:r>
              <a:rPr lang="en-US" sz="800" dirty="0">
                <a:solidFill>
                  <a:schemeClr val="tx1"/>
                </a:solidFill>
              </a:rPr>
              <a:t>]</a:t>
            </a:r>
          </a:p>
        </p:txBody>
      </p:sp>
      <p:cxnSp>
        <p:nvCxnSpPr>
          <p:cNvPr id="51" name="Straight Arrow Connector 50"/>
          <p:cNvCxnSpPr>
            <a:stCxn id="47" idx="2"/>
            <a:endCxn id="102" idx="0"/>
          </p:cNvCxnSpPr>
          <p:nvPr/>
        </p:nvCxnSpPr>
        <p:spPr>
          <a:xfrm flipH="1">
            <a:off x="3268713" y="366419"/>
            <a:ext cx="1131" cy="280291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2862456" y="646710"/>
            <a:ext cx="814776" cy="774635"/>
            <a:chOff x="5746129" y="1867840"/>
            <a:chExt cx="814776" cy="774635"/>
          </a:xfrm>
          <a:noFill/>
          <a:effectLst/>
        </p:grpSpPr>
        <p:sp>
          <p:nvSpPr>
            <p:cNvPr id="102" name="Rounded Rectangle 101"/>
            <p:cNvSpPr/>
            <p:nvPr/>
          </p:nvSpPr>
          <p:spPr>
            <a:xfrm>
              <a:off x="5746129" y="1867840"/>
              <a:ext cx="812513" cy="266700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Process FASTA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5748392" y="2134541"/>
              <a:ext cx="812513" cy="507934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 smtClean="0">
                  <a:solidFill>
                    <a:schemeClr val="tx1"/>
                  </a:solidFill>
                </a:rPr>
                <a:t>Chr</a:t>
              </a:r>
              <a:r>
                <a:rPr lang="en-US" sz="800" dirty="0" smtClean="0">
                  <a:solidFill>
                    <a:schemeClr val="tx1"/>
                  </a:solidFill>
                </a:rPr>
                <a:t> count.</a:t>
              </a:r>
            </a:p>
            <a:p>
              <a:pPr algn="ctr"/>
              <a:r>
                <a:rPr lang="en-US" sz="800" dirty="0" err="1" smtClean="0">
                  <a:solidFill>
                    <a:schemeClr val="tx1"/>
                  </a:solidFill>
                </a:rPr>
                <a:t>Chr</a:t>
              </a:r>
              <a:r>
                <a:rPr lang="en-US" sz="800" dirty="0" smtClean="0">
                  <a:solidFill>
                    <a:schemeClr val="tx1"/>
                  </a:solidFill>
                </a:rPr>
                <a:t> names.</a:t>
              </a:r>
            </a:p>
            <a:p>
              <a:pPr algn="ctr"/>
              <a:r>
                <a:rPr lang="en-US" sz="800" dirty="0" err="1" smtClean="0">
                  <a:solidFill>
                    <a:schemeClr val="tx1"/>
                  </a:solidFill>
                </a:rPr>
                <a:t>Chr</a:t>
              </a:r>
              <a:r>
                <a:rPr lang="en-US" sz="800" dirty="0" smtClean="0">
                  <a:solidFill>
                    <a:schemeClr val="tx1"/>
                  </a:solidFill>
                </a:rPr>
                <a:t> sizes.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3" name="Rounded Rectangle 52"/>
          <p:cNvSpPr/>
          <p:nvPr/>
        </p:nvSpPr>
        <p:spPr>
          <a:xfrm>
            <a:off x="4451037" y="3021682"/>
            <a:ext cx="1394162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OUTPUT</a:t>
            </a:r>
            <a:endParaRPr lang="en-US" sz="8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[</a:t>
            </a:r>
            <a:r>
              <a:rPr lang="en-US" sz="800" dirty="0" err="1" smtClean="0">
                <a:solidFill>
                  <a:schemeClr val="tx1"/>
                </a:solidFill>
              </a:rPr>
              <a:t>centromere_locations.txt</a:t>
            </a:r>
            <a:r>
              <a:rPr lang="en-US" sz="800" dirty="0" smtClean="0">
                <a:solidFill>
                  <a:schemeClr val="tx1"/>
                </a:solidFill>
              </a:rPr>
              <a:t>]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>
            <a:stCxn id="99" idx="2"/>
            <a:endCxn id="53" idx="0"/>
          </p:cNvCxnSpPr>
          <p:nvPr/>
        </p:nvCxnSpPr>
        <p:spPr>
          <a:xfrm>
            <a:off x="5148118" y="2164439"/>
            <a:ext cx="0" cy="857243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1060789" y="1601897"/>
            <a:ext cx="889068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INPUT</a:t>
            </a:r>
          </a:p>
          <a:p>
            <a:pPr algn="ctr"/>
            <a:r>
              <a:rPr lang="en-US" sz="800" dirty="0" err="1">
                <a:solidFill>
                  <a:schemeClr val="tx1"/>
                </a:solidFill>
              </a:rPr>
              <a:t>c</a:t>
            </a:r>
            <a:r>
              <a:rPr lang="en-US" sz="800" dirty="0" err="1" smtClean="0">
                <a:solidFill>
                  <a:schemeClr val="tx1"/>
                </a:solidFill>
              </a:rPr>
              <a:t>hr</a:t>
            </a:r>
            <a:r>
              <a:rPr lang="en-US" sz="800" dirty="0" smtClean="0">
                <a:solidFill>
                  <a:schemeClr val="tx1"/>
                </a:solidFill>
              </a:rPr>
              <a:t> short names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906379" y="3027346"/>
            <a:ext cx="1197888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OUTPUT</a:t>
            </a:r>
            <a:endParaRPr lang="en-US" sz="8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[</a:t>
            </a:r>
            <a:r>
              <a:rPr lang="en-US" sz="800" dirty="0" err="1" smtClean="0">
                <a:solidFill>
                  <a:schemeClr val="tx1"/>
                </a:solidFill>
              </a:rPr>
              <a:t>chromosome_sizes.txt</a:t>
            </a:r>
            <a:r>
              <a:rPr lang="en-US" sz="800" dirty="0">
                <a:solidFill>
                  <a:schemeClr val="tx1"/>
                </a:solidFill>
              </a:rPr>
              <a:t>]</a:t>
            </a:r>
          </a:p>
        </p:txBody>
      </p:sp>
      <p:cxnSp>
        <p:nvCxnSpPr>
          <p:cNvPr id="60" name="Straight Arrow Connector 59"/>
          <p:cNvCxnSpPr>
            <a:stCxn id="58" idx="2"/>
            <a:endCxn id="59" idx="0"/>
          </p:cNvCxnSpPr>
          <p:nvPr/>
        </p:nvCxnSpPr>
        <p:spPr>
          <a:xfrm>
            <a:off x="1505323" y="1868597"/>
            <a:ext cx="0" cy="1158749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03" idx="3"/>
            <a:endCxn id="97" idx="0"/>
          </p:cNvCxnSpPr>
          <p:nvPr/>
        </p:nvCxnSpPr>
        <p:spPr>
          <a:xfrm>
            <a:off x="3677232" y="1167378"/>
            <a:ext cx="1470886" cy="435371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03" idx="1"/>
            <a:endCxn id="58" idx="0"/>
          </p:cNvCxnSpPr>
          <p:nvPr/>
        </p:nvCxnSpPr>
        <p:spPr>
          <a:xfrm flipH="1">
            <a:off x="1505323" y="1167378"/>
            <a:ext cx="1359396" cy="434519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03" idx="1"/>
            <a:endCxn id="95" idx="0"/>
          </p:cNvCxnSpPr>
          <p:nvPr/>
        </p:nvCxnSpPr>
        <p:spPr>
          <a:xfrm flipH="1">
            <a:off x="2760810" y="1167378"/>
            <a:ext cx="103909" cy="438304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01" idx="2"/>
            <a:endCxn id="70" idx="0"/>
          </p:cNvCxnSpPr>
          <p:nvPr/>
        </p:nvCxnSpPr>
        <p:spPr>
          <a:xfrm>
            <a:off x="3909877" y="2834519"/>
            <a:ext cx="0" cy="187163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03" idx="3"/>
            <a:endCxn id="100" idx="0"/>
          </p:cNvCxnSpPr>
          <p:nvPr/>
        </p:nvCxnSpPr>
        <p:spPr>
          <a:xfrm>
            <a:off x="3677232" y="1167378"/>
            <a:ext cx="232645" cy="435371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3450577" y="3021682"/>
            <a:ext cx="918600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OUTPUT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[</a:t>
            </a:r>
            <a:r>
              <a:rPr lang="en-US" sz="800" dirty="0" err="1" smtClean="0">
                <a:solidFill>
                  <a:schemeClr val="tx1"/>
                </a:solidFill>
              </a:rPr>
              <a:t>annotations.txt</a:t>
            </a:r>
            <a:r>
              <a:rPr lang="en-US" sz="800" dirty="0">
                <a:solidFill>
                  <a:schemeClr val="tx1"/>
                </a:solidFill>
              </a:rPr>
              <a:t>]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3412331" y="1602749"/>
            <a:ext cx="995092" cy="1231770"/>
            <a:chOff x="4057650" y="4502280"/>
            <a:chExt cx="995092" cy="1231770"/>
          </a:xfrm>
          <a:noFill/>
          <a:effectLst/>
        </p:grpSpPr>
        <p:sp>
          <p:nvSpPr>
            <p:cNvPr id="100" name="Rounded Rectangle 99"/>
            <p:cNvSpPr/>
            <p:nvPr/>
          </p:nvSpPr>
          <p:spPr>
            <a:xfrm>
              <a:off x="4057650" y="4502280"/>
              <a:ext cx="995092" cy="266700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INPUT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annotations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4057650" y="4768981"/>
              <a:ext cx="995092" cy="965069"/>
            </a:xfrm>
            <a:prstGeom prst="roundRect">
              <a:avLst>
                <a:gd name="adj" fmla="val 15022"/>
              </a:avLst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Drawing method.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Start coordinate.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End coordinate.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Name.</a:t>
              </a:r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Fill color.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Line color.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Size.</a:t>
              </a:r>
            </a:p>
          </p:txBody>
        </p:sp>
      </p:grpSp>
      <p:cxnSp>
        <p:nvCxnSpPr>
          <p:cNvPr id="73" name="Straight Arrow Connector 72"/>
          <p:cNvCxnSpPr>
            <a:stCxn id="58" idx="2"/>
            <a:endCxn id="75" idx="0"/>
          </p:cNvCxnSpPr>
          <p:nvPr/>
        </p:nvCxnSpPr>
        <p:spPr>
          <a:xfrm>
            <a:off x="1505323" y="1868597"/>
            <a:ext cx="1256678" cy="1153085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96" idx="2"/>
            <a:endCxn id="75" idx="0"/>
          </p:cNvCxnSpPr>
          <p:nvPr/>
        </p:nvCxnSpPr>
        <p:spPr>
          <a:xfrm>
            <a:off x="2760810" y="2163302"/>
            <a:ext cx="1191" cy="858380"/>
          </a:xfrm>
          <a:prstGeom prst="straightConnector1">
            <a:avLst/>
          </a:prstGeom>
          <a:solidFill>
            <a:srgbClr val="FF0000">
              <a:alpha val="20000"/>
            </a:srgbClr>
          </a:solidFill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/>
          <p:cNvSpPr/>
          <p:nvPr/>
        </p:nvSpPr>
        <p:spPr>
          <a:xfrm>
            <a:off x="2190470" y="3021682"/>
            <a:ext cx="1143062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OUTPUT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[</a:t>
            </a:r>
            <a:r>
              <a:rPr lang="en-US" sz="800" dirty="0" err="1" smtClean="0">
                <a:solidFill>
                  <a:schemeClr val="tx1"/>
                </a:solidFill>
              </a:rPr>
              <a:t>figure_definitions.txt</a:t>
            </a:r>
            <a:r>
              <a:rPr lang="en-US" sz="800" dirty="0">
                <a:solidFill>
                  <a:schemeClr val="tx1"/>
                </a:solidFill>
              </a:rPr>
              <a:t>]</a:t>
            </a:r>
          </a:p>
        </p:txBody>
      </p:sp>
      <p:cxnSp>
        <p:nvCxnSpPr>
          <p:cNvPr id="77" name="Elbow Connector 76"/>
          <p:cNvCxnSpPr>
            <a:stCxn id="47" idx="2"/>
            <a:endCxn id="48" idx="0"/>
          </p:cNvCxnSpPr>
          <p:nvPr/>
        </p:nvCxnSpPr>
        <p:spPr>
          <a:xfrm rot="5400000">
            <a:off x="506139" y="264538"/>
            <a:ext cx="2661824" cy="2865586"/>
          </a:xfrm>
          <a:prstGeom prst="bentConnector3">
            <a:avLst>
              <a:gd name="adj1" fmla="val 4197"/>
            </a:avLst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47" idx="2"/>
            <a:endCxn id="50" idx="0"/>
          </p:cNvCxnSpPr>
          <p:nvPr/>
        </p:nvCxnSpPr>
        <p:spPr>
          <a:xfrm rot="16200000" flipH="1">
            <a:off x="3469868" y="166394"/>
            <a:ext cx="2655263" cy="3055311"/>
          </a:xfrm>
          <a:prstGeom prst="bentConnector3">
            <a:avLst>
              <a:gd name="adj1" fmla="val 4084"/>
            </a:avLst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4703584" y="1602749"/>
            <a:ext cx="889068" cy="561690"/>
            <a:chOff x="6977699" y="2091392"/>
            <a:chExt cx="889068" cy="561690"/>
          </a:xfrm>
          <a:noFill/>
        </p:grpSpPr>
        <p:sp>
          <p:nvSpPr>
            <p:cNvPr id="97" name="Rounded Rectangle 96"/>
            <p:cNvSpPr/>
            <p:nvPr/>
          </p:nvSpPr>
          <p:spPr>
            <a:xfrm>
              <a:off x="6977699" y="2091392"/>
              <a:ext cx="889068" cy="266700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INPUT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Centromeres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99" name="Rounded Rectangle 98"/>
            <p:cNvSpPr/>
            <p:nvPr/>
          </p:nvSpPr>
          <p:spPr>
            <a:xfrm>
              <a:off x="6977699" y="2357240"/>
              <a:ext cx="889068" cy="295842"/>
            </a:xfrm>
            <a:prstGeom prst="roundRect">
              <a:avLst>
                <a:gd name="adj" fmla="val 45644"/>
              </a:avLst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Start 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bp.</a:t>
              </a:r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E</a:t>
              </a:r>
              <a:r>
                <a:rPr lang="en-US" sz="800" dirty="0" smtClean="0">
                  <a:solidFill>
                    <a:schemeClr val="tx1"/>
                  </a:solidFill>
                </a:rPr>
                <a:t>nd 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bp.</a:t>
              </a:r>
              <a:endParaRPr lang="en-US" sz="8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263264" y="1605682"/>
            <a:ext cx="995092" cy="557620"/>
            <a:chOff x="4057650" y="4502280"/>
            <a:chExt cx="995092" cy="557620"/>
          </a:xfrm>
          <a:noFill/>
          <a:effectLst/>
        </p:grpSpPr>
        <p:sp>
          <p:nvSpPr>
            <p:cNvPr id="95" name="Rounded Rectangle 94"/>
            <p:cNvSpPr/>
            <p:nvPr/>
          </p:nvSpPr>
          <p:spPr>
            <a:xfrm>
              <a:off x="4057650" y="4502280"/>
              <a:ext cx="995092" cy="266700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INPUT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Figure definitions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4057650" y="4768982"/>
              <a:ext cx="995092" cy="290918"/>
            </a:xfrm>
            <a:prstGeom prst="roundRect">
              <a:avLst>
                <a:gd name="adj" fmla="val 50000"/>
              </a:avLst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 smtClean="0">
                  <a:solidFill>
                    <a:schemeClr val="tx1"/>
                  </a:solidFill>
                </a:rPr>
                <a:t>Chrs</a:t>
              </a:r>
              <a:r>
                <a:rPr lang="en-US" sz="800" dirty="0" smtClean="0">
                  <a:solidFill>
                    <a:schemeClr val="tx1"/>
                  </a:solidFill>
                </a:rPr>
                <a:t> to draw.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Default ploidy.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2380457" y="4215473"/>
            <a:ext cx="1735216" cy="1387643"/>
            <a:chOff x="4057649" y="4502280"/>
            <a:chExt cx="1564281" cy="1387643"/>
          </a:xfrm>
          <a:noFill/>
          <a:effectLst/>
        </p:grpSpPr>
        <p:sp>
          <p:nvSpPr>
            <p:cNvPr id="93" name="Rounded Rectangle 92"/>
            <p:cNvSpPr/>
            <p:nvPr/>
          </p:nvSpPr>
          <p:spPr>
            <a:xfrm>
              <a:off x="4057650" y="4502280"/>
              <a:ext cx="1564280" cy="266700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Process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Installed genome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94" name="Rounded Rectangle 93"/>
            <p:cNvSpPr/>
            <p:nvPr/>
          </p:nvSpPr>
          <p:spPr>
            <a:xfrm>
              <a:off x="4057649" y="4768982"/>
              <a:ext cx="1564281" cy="1120941"/>
            </a:xfrm>
            <a:prstGeom prst="roundRect">
              <a:avLst>
                <a:gd name="adj" fmla="val 15022"/>
              </a:avLst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Bowtie2 initialization.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Blast initialization.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Picard-tools initialize for GATK.</a:t>
              </a:r>
            </a:p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SAMtools</a:t>
              </a:r>
              <a:r>
                <a:rPr lang="en-US" sz="900" dirty="0" smtClean="0">
                  <a:solidFill>
                    <a:schemeClr val="tx1"/>
                  </a:solidFill>
                </a:rPr>
                <a:t> initialization.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GC </a:t>
              </a:r>
              <a:r>
                <a:rPr lang="en-US" sz="900" dirty="0" smtClean="0">
                  <a:solidFill>
                    <a:schemeClr val="tx1"/>
                  </a:solidFill>
                </a:rPr>
                <a:t>analysis.</a:t>
              </a:r>
            </a:p>
          </p:txBody>
        </p:sp>
      </p:grpSp>
      <p:cxnSp>
        <p:nvCxnSpPr>
          <p:cNvPr id="83" name="Elbow Connector 82"/>
          <p:cNvCxnSpPr>
            <a:stCxn id="48" idx="2"/>
            <a:endCxn id="93" idx="0"/>
          </p:cNvCxnSpPr>
          <p:nvPr/>
        </p:nvCxnSpPr>
        <p:spPr>
          <a:xfrm rot="16200000" flipH="1">
            <a:off x="1365897" y="2333304"/>
            <a:ext cx="920530" cy="2843808"/>
          </a:xfrm>
          <a:prstGeom prst="bentConnector3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59" idx="2"/>
            <a:endCxn id="93" idx="0"/>
          </p:cNvCxnSpPr>
          <p:nvPr/>
        </p:nvCxnSpPr>
        <p:spPr>
          <a:xfrm rot="16200000" flipH="1">
            <a:off x="1915981" y="2883387"/>
            <a:ext cx="921427" cy="1742743"/>
          </a:xfrm>
          <a:prstGeom prst="bentConnector3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75" idx="2"/>
            <a:endCxn id="93" idx="0"/>
          </p:cNvCxnSpPr>
          <p:nvPr/>
        </p:nvCxnSpPr>
        <p:spPr>
          <a:xfrm rot="16200000" flipH="1">
            <a:off x="2541488" y="3508894"/>
            <a:ext cx="927091" cy="486065"/>
          </a:xfrm>
          <a:prstGeom prst="bentConnector3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70" idx="2"/>
            <a:endCxn id="93" idx="0"/>
          </p:cNvCxnSpPr>
          <p:nvPr/>
        </p:nvCxnSpPr>
        <p:spPr>
          <a:xfrm rot="5400000">
            <a:off x="3115427" y="3421022"/>
            <a:ext cx="927091" cy="661811"/>
          </a:xfrm>
          <a:prstGeom prst="bentConnector3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50" idx="2"/>
            <a:endCxn id="93" idx="0"/>
          </p:cNvCxnSpPr>
          <p:nvPr/>
        </p:nvCxnSpPr>
        <p:spPr>
          <a:xfrm rot="5400000">
            <a:off x="4323066" y="2213383"/>
            <a:ext cx="927091" cy="3077089"/>
          </a:xfrm>
          <a:prstGeom prst="bentConnector3">
            <a:avLst>
              <a:gd name="adj1" fmla="val 50000"/>
            </a:avLst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stCxn id="53" idx="2"/>
            <a:endCxn id="93" idx="0"/>
          </p:cNvCxnSpPr>
          <p:nvPr/>
        </p:nvCxnSpPr>
        <p:spPr>
          <a:xfrm rot="5400000">
            <a:off x="3734547" y="2801901"/>
            <a:ext cx="927091" cy="1900052"/>
          </a:xfrm>
          <a:prstGeom prst="bentConnector3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424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104</Words>
  <Application>Microsoft Macintosh PowerPoint</Application>
  <PresentationFormat>Custom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BermanLab-UMN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Darren Abbey</dc:creator>
  <cp:lastModifiedBy>Darren Abbey</cp:lastModifiedBy>
  <cp:revision>6</cp:revision>
  <dcterms:created xsi:type="dcterms:W3CDTF">2014-06-27T23:40:57Z</dcterms:created>
  <dcterms:modified xsi:type="dcterms:W3CDTF">2014-09-23T10:33:25Z</dcterms:modified>
</cp:coreProperties>
</file>