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5" r:id="rId2"/>
  </p:sldIdLst>
  <p:sldSz cx="6858000" cy="9144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2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814" y="7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CDF48-3D77-4ED5-B0A8-4BF0FF4A463A}" type="datetimeFigureOut">
              <a:rPr lang="en-US" smtClean="0"/>
              <a:pPr/>
              <a:t>10/6/2014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02C265-1521-48A2-AE02-CF51267AAE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7" name="Rectangle 1066"/>
          <p:cNvSpPr/>
          <p:nvPr/>
        </p:nvSpPr>
        <p:spPr>
          <a:xfrm>
            <a:off x="3746917" y="-5834"/>
            <a:ext cx="31682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Supplementary Figure 1 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11105" y="846697"/>
            <a:ext cx="6658347" cy="4754004"/>
            <a:chOff x="111105" y="1989697"/>
            <a:chExt cx="6658347" cy="4754004"/>
          </a:xfrm>
        </p:grpSpPr>
        <p:sp>
          <p:nvSpPr>
            <p:cNvPr id="2" name="TextBox 1"/>
            <p:cNvSpPr txBox="1"/>
            <p:nvPr/>
          </p:nvSpPr>
          <p:spPr>
            <a:xfrm>
              <a:off x="111105" y="221349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3508792" y="2257425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105" y="4213781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08792" y="4324906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D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4" name="Group 33"/>
            <p:cNvGrpSpPr>
              <a:grpSpLocks noChangeAspect="1"/>
            </p:cNvGrpSpPr>
            <p:nvPr/>
          </p:nvGrpSpPr>
          <p:grpSpPr bwMode="auto">
            <a:xfrm>
              <a:off x="475673" y="4583113"/>
              <a:ext cx="2549526" cy="2160588"/>
              <a:chOff x="2539" y="1950"/>
              <a:chExt cx="1606" cy="1361"/>
            </a:xfrm>
          </p:grpSpPr>
          <p:sp>
            <p:nvSpPr>
              <p:cNvPr id="15" name="AutoShape 32"/>
              <p:cNvSpPr>
                <a:spLocks noChangeAspect="1" noChangeArrowheads="1" noTextEdit="1"/>
              </p:cNvSpPr>
              <p:nvPr/>
            </p:nvSpPr>
            <p:spPr bwMode="auto">
              <a:xfrm>
                <a:off x="2540" y="1950"/>
                <a:ext cx="1605" cy="13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6" name="Group 234"/>
              <p:cNvGrpSpPr>
                <a:grpSpLocks/>
              </p:cNvGrpSpPr>
              <p:nvPr/>
            </p:nvGrpSpPr>
            <p:grpSpPr bwMode="auto">
              <a:xfrm>
                <a:off x="2540" y="1950"/>
                <a:ext cx="1571" cy="1047"/>
                <a:chOff x="2540" y="1950"/>
                <a:chExt cx="1571" cy="1047"/>
              </a:xfrm>
            </p:grpSpPr>
            <p:sp>
              <p:nvSpPr>
                <p:cNvPr id="847" name="Rectangle 34"/>
                <p:cNvSpPr>
                  <a:spLocks noChangeArrowheads="1"/>
                </p:cNvSpPr>
                <p:nvPr/>
              </p:nvSpPr>
              <p:spPr bwMode="auto">
                <a:xfrm>
                  <a:off x="2540" y="1950"/>
                  <a:ext cx="7" cy="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848" name="Rectangle 35"/>
                <p:cNvSpPr>
                  <a:spLocks noChangeArrowheads="1"/>
                </p:cNvSpPr>
                <p:nvPr/>
              </p:nvSpPr>
              <p:spPr bwMode="auto">
                <a:xfrm>
                  <a:off x="2870" y="2074"/>
                  <a:ext cx="1241" cy="9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9" name="Rectangle 36"/>
                <p:cNvSpPr>
                  <a:spLocks noChangeArrowheads="1"/>
                </p:cNvSpPr>
                <p:nvPr/>
              </p:nvSpPr>
              <p:spPr bwMode="auto">
                <a:xfrm>
                  <a:off x="2921" y="2453"/>
                  <a:ext cx="207" cy="541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0" name="Rectangle 37"/>
                <p:cNvSpPr>
                  <a:spLocks noChangeArrowheads="1"/>
                </p:cNvSpPr>
                <p:nvPr/>
              </p:nvSpPr>
              <p:spPr bwMode="auto">
                <a:xfrm>
                  <a:off x="2928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1" name="Rectangle 38"/>
                <p:cNvSpPr>
                  <a:spLocks noChangeArrowheads="1"/>
                </p:cNvSpPr>
                <p:nvPr/>
              </p:nvSpPr>
              <p:spPr bwMode="auto">
                <a:xfrm>
                  <a:off x="2942" y="245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2" name="Rectangle 39"/>
                <p:cNvSpPr>
                  <a:spLocks noChangeArrowheads="1"/>
                </p:cNvSpPr>
                <p:nvPr/>
              </p:nvSpPr>
              <p:spPr bwMode="auto">
                <a:xfrm>
                  <a:off x="2955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3" name="Rectangle 40"/>
                <p:cNvSpPr>
                  <a:spLocks noChangeArrowheads="1"/>
                </p:cNvSpPr>
                <p:nvPr/>
              </p:nvSpPr>
              <p:spPr bwMode="auto">
                <a:xfrm>
                  <a:off x="2968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4" name="Rectangle 41"/>
                <p:cNvSpPr>
                  <a:spLocks noChangeArrowheads="1"/>
                </p:cNvSpPr>
                <p:nvPr/>
              </p:nvSpPr>
              <p:spPr bwMode="auto">
                <a:xfrm>
                  <a:off x="2982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5" name="Rectangle 42"/>
                <p:cNvSpPr>
                  <a:spLocks noChangeArrowheads="1"/>
                </p:cNvSpPr>
                <p:nvPr/>
              </p:nvSpPr>
              <p:spPr bwMode="auto">
                <a:xfrm>
                  <a:off x="2995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6" name="Rectangle 43"/>
                <p:cNvSpPr>
                  <a:spLocks noChangeArrowheads="1"/>
                </p:cNvSpPr>
                <p:nvPr/>
              </p:nvSpPr>
              <p:spPr bwMode="auto">
                <a:xfrm>
                  <a:off x="3009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7" name="Rectangle 44"/>
                <p:cNvSpPr>
                  <a:spLocks noChangeArrowheads="1"/>
                </p:cNvSpPr>
                <p:nvPr/>
              </p:nvSpPr>
              <p:spPr bwMode="auto">
                <a:xfrm>
                  <a:off x="3022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8" name="Rectangle 45"/>
                <p:cNvSpPr>
                  <a:spLocks noChangeArrowheads="1"/>
                </p:cNvSpPr>
                <p:nvPr/>
              </p:nvSpPr>
              <p:spPr bwMode="auto">
                <a:xfrm>
                  <a:off x="3036" y="245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9" name="Rectangle 46"/>
                <p:cNvSpPr>
                  <a:spLocks noChangeArrowheads="1"/>
                </p:cNvSpPr>
                <p:nvPr/>
              </p:nvSpPr>
              <p:spPr bwMode="auto">
                <a:xfrm>
                  <a:off x="3049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0" name="Rectangle 47"/>
                <p:cNvSpPr>
                  <a:spLocks noChangeArrowheads="1"/>
                </p:cNvSpPr>
                <p:nvPr/>
              </p:nvSpPr>
              <p:spPr bwMode="auto">
                <a:xfrm>
                  <a:off x="3063" y="245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1" name="Rectangle 48"/>
                <p:cNvSpPr>
                  <a:spLocks noChangeArrowheads="1"/>
                </p:cNvSpPr>
                <p:nvPr/>
              </p:nvSpPr>
              <p:spPr bwMode="auto">
                <a:xfrm>
                  <a:off x="3076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2" name="Rectangle 49"/>
                <p:cNvSpPr>
                  <a:spLocks noChangeArrowheads="1"/>
                </p:cNvSpPr>
                <p:nvPr/>
              </p:nvSpPr>
              <p:spPr bwMode="auto">
                <a:xfrm>
                  <a:off x="3090" y="245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3" name="Rectangle 50"/>
                <p:cNvSpPr>
                  <a:spLocks noChangeArrowheads="1"/>
                </p:cNvSpPr>
                <p:nvPr/>
              </p:nvSpPr>
              <p:spPr bwMode="auto">
                <a:xfrm>
                  <a:off x="3103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4" name="Rectangle 51"/>
                <p:cNvSpPr>
                  <a:spLocks noChangeArrowheads="1"/>
                </p:cNvSpPr>
                <p:nvPr/>
              </p:nvSpPr>
              <p:spPr bwMode="auto">
                <a:xfrm>
                  <a:off x="3116" y="245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5" name="Rectangle 52"/>
                <p:cNvSpPr>
                  <a:spLocks noChangeArrowheads="1"/>
                </p:cNvSpPr>
                <p:nvPr/>
              </p:nvSpPr>
              <p:spPr bwMode="auto">
                <a:xfrm>
                  <a:off x="2921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6" name="Rectangle 53"/>
                <p:cNvSpPr>
                  <a:spLocks noChangeArrowheads="1"/>
                </p:cNvSpPr>
                <p:nvPr/>
              </p:nvSpPr>
              <p:spPr bwMode="auto">
                <a:xfrm>
                  <a:off x="2935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7" name="Rectangle 54"/>
                <p:cNvSpPr>
                  <a:spLocks noChangeArrowheads="1"/>
                </p:cNvSpPr>
                <p:nvPr/>
              </p:nvSpPr>
              <p:spPr bwMode="auto">
                <a:xfrm>
                  <a:off x="2948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8" name="Rectangle 55"/>
                <p:cNvSpPr>
                  <a:spLocks noChangeArrowheads="1"/>
                </p:cNvSpPr>
                <p:nvPr/>
              </p:nvSpPr>
              <p:spPr bwMode="auto">
                <a:xfrm>
                  <a:off x="2962" y="246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9" name="Rectangle 56"/>
                <p:cNvSpPr>
                  <a:spLocks noChangeArrowheads="1"/>
                </p:cNvSpPr>
                <p:nvPr/>
              </p:nvSpPr>
              <p:spPr bwMode="auto">
                <a:xfrm>
                  <a:off x="2975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0" name="Rectangle 57"/>
                <p:cNvSpPr>
                  <a:spLocks noChangeArrowheads="1"/>
                </p:cNvSpPr>
                <p:nvPr/>
              </p:nvSpPr>
              <p:spPr bwMode="auto">
                <a:xfrm>
                  <a:off x="2989" y="246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1" name="Rectangle 58"/>
                <p:cNvSpPr>
                  <a:spLocks noChangeArrowheads="1"/>
                </p:cNvSpPr>
                <p:nvPr/>
              </p:nvSpPr>
              <p:spPr bwMode="auto">
                <a:xfrm>
                  <a:off x="3002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2" name="Rectangle 59"/>
                <p:cNvSpPr>
                  <a:spLocks noChangeArrowheads="1"/>
                </p:cNvSpPr>
                <p:nvPr/>
              </p:nvSpPr>
              <p:spPr bwMode="auto">
                <a:xfrm>
                  <a:off x="3016" y="246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3" name="Rectangle 60"/>
                <p:cNvSpPr>
                  <a:spLocks noChangeArrowheads="1"/>
                </p:cNvSpPr>
                <p:nvPr/>
              </p:nvSpPr>
              <p:spPr bwMode="auto">
                <a:xfrm>
                  <a:off x="3029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4" name="Rectangle 61"/>
                <p:cNvSpPr>
                  <a:spLocks noChangeArrowheads="1"/>
                </p:cNvSpPr>
                <p:nvPr/>
              </p:nvSpPr>
              <p:spPr bwMode="auto">
                <a:xfrm>
                  <a:off x="3042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5" name="Rectangle 62"/>
                <p:cNvSpPr>
                  <a:spLocks noChangeArrowheads="1"/>
                </p:cNvSpPr>
                <p:nvPr/>
              </p:nvSpPr>
              <p:spPr bwMode="auto">
                <a:xfrm>
                  <a:off x="3056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6" name="Rectangle 63"/>
                <p:cNvSpPr>
                  <a:spLocks noChangeArrowheads="1"/>
                </p:cNvSpPr>
                <p:nvPr/>
              </p:nvSpPr>
              <p:spPr bwMode="auto">
                <a:xfrm>
                  <a:off x="3069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7" name="Rectangle 64"/>
                <p:cNvSpPr>
                  <a:spLocks noChangeArrowheads="1"/>
                </p:cNvSpPr>
                <p:nvPr/>
              </p:nvSpPr>
              <p:spPr bwMode="auto">
                <a:xfrm>
                  <a:off x="3083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8" name="Rectangle 65"/>
                <p:cNvSpPr>
                  <a:spLocks noChangeArrowheads="1"/>
                </p:cNvSpPr>
                <p:nvPr/>
              </p:nvSpPr>
              <p:spPr bwMode="auto">
                <a:xfrm>
                  <a:off x="3096" y="246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9" name="Rectangle 66"/>
                <p:cNvSpPr>
                  <a:spLocks noChangeArrowheads="1"/>
                </p:cNvSpPr>
                <p:nvPr/>
              </p:nvSpPr>
              <p:spPr bwMode="auto">
                <a:xfrm>
                  <a:off x="3110" y="246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0" name="Rectangle 67"/>
                <p:cNvSpPr>
                  <a:spLocks noChangeArrowheads="1"/>
                </p:cNvSpPr>
                <p:nvPr/>
              </p:nvSpPr>
              <p:spPr bwMode="auto">
                <a:xfrm>
                  <a:off x="3123" y="2463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1" name="Rectangle 68"/>
                <p:cNvSpPr>
                  <a:spLocks noChangeArrowheads="1"/>
                </p:cNvSpPr>
                <p:nvPr/>
              </p:nvSpPr>
              <p:spPr bwMode="auto">
                <a:xfrm>
                  <a:off x="2928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2" name="Rectangle 69"/>
                <p:cNvSpPr>
                  <a:spLocks noChangeArrowheads="1"/>
                </p:cNvSpPr>
                <p:nvPr/>
              </p:nvSpPr>
              <p:spPr bwMode="auto">
                <a:xfrm>
                  <a:off x="2942" y="247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3" name="Rectangle 70"/>
                <p:cNvSpPr>
                  <a:spLocks noChangeArrowheads="1"/>
                </p:cNvSpPr>
                <p:nvPr/>
              </p:nvSpPr>
              <p:spPr bwMode="auto">
                <a:xfrm>
                  <a:off x="2955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4" name="Rectangle 71"/>
                <p:cNvSpPr>
                  <a:spLocks noChangeArrowheads="1"/>
                </p:cNvSpPr>
                <p:nvPr/>
              </p:nvSpPr>
              <p:spPr bwMode="auto">
                <a:xfrm>
                  <a:off x="2968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5" name="Rectangle 72"/>
                <p:cNvSpPr>
                  <a:spLocks noChangeArrowheads="1"/>
                </p:cNvSpPr>
                <p:nvPr/>
              </p:nvSpPr>
              <p:spPr bwMode="auto">
                <a:xfrm>
                  <a:off x="2982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6" name="Rectangle 73"/>
                <p:cNvSpPr>
                  <a:spLocks noChangeArrowheads="1"/>
                </p:cNvSpPr>
                <p:nvPr/>
              </p:nvSpPr>
              <p:spPr bwMode="auto">
                <a:xfrm>
                  <a:off x="2995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7" name="Rectangle 74"/>
                <p:cNvSpPr>
                  <a:spLocks noChangeArrowheads="1"/>
                </p:cNvSpPr>
                <p:nvPr/>
              </p:nvSpPr>
              <p:spPr bwMode="auto">
                <a:xfrm>
                  <a:off x="3009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8" name="Rectangle 75"/>
                <p:cNvSpPr>
                  <a:spLocks noChangeArrowheads="1"/>
                </p:cNvSpPr>
                <p:nvPr/>
              </p:nvSpPr>
              <p:spPr bwMode="auto">
                <a:xfrm>
                  <a:off x="3022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9" name="Rectangle 76"/>
                <p:cNvSpPr>
                  <a:spLocks noChangeArrowheads="1"/>
                </p:cNvSpPr>
                <p:nvPr/>
              </p:nvSpPr>
              <p:spPr bwMode="auto">
                <a:xfrm>
                  <a:off x="3036" y="247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0" name="Rectangle 77"/>
                <p:cNvSpPr>
                  <a:spLocks noChangeArrowheads="1"/>
                </p:cNvSpPr>
                <p:nvPr/>
              </p:nvSpPr>
              <p:spPr bwMode="auto">
                <a:xfrm>
                  <a:off x="3049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1" name="Rectangle 78"/>
                <p:cNvSpPr>
                  <a:spLocks noChangeArrowheads="1"/>
                </p:cNvSpPr>
                <p:nvPr/>
              </p:nvSpPr>
              <p:spPr bwMode="auto">
                <a:xfrm>
                  <a:off x="3063" y="247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2" name="Rectangle 79"/>
                <p:cNvSpPr>
                  <a:spLocks noChangeArrowheads="1"/>
                </p:cNvSpPr>
                <p:nvPr/>
              </p:nvSpPr>
              <p:spPr bwMode="auto">
                <a:xfrm>
                  <a:off x="3076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3" name="Rectangle 80"/>
                <p:cNvSpPr>
                  <a:spLocks noChangeArrowheads="1"/>
                </p:cNvSpPr>
                <p:nvPr/>
              </p:nvSpPr>
              <p:spPr bwMode="auto">
                <a:xfrm>
                  <a:off x="3090" y="247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4" name="Rectangle 81"/>
                <p:cNvSpPr>
                  <a:spLocks noChangeArrowheads="1"/>
                </p:cNvSpPr>
                <p:nvPr/>
              </p:nvSpPr>
              <p:spPr bwMode="auto">
                <a:xfrm>
                  <a:off x="3103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5" name="Rectangle 82"/>
                <p:cNvSpPr>
                  <a:spLocks noChangeArrowheads="1"/>
                </p:cNvSpPr>
                <p:nvPr/>
              </p:nvSpPr>
              <p:spPr bwMode="auto">
                <a:xfrm>
                  <a:off x="3116" y="247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6" name="Rectangle 83"/>
                <p:cNvSpPr>
                  <a:spLocks noChangeArrowheads="1"/>
                </p:cNvSpPr>
                <p:nvPr/>
              </p:nvSpPr>
              <p:spPr bwMode="auto">
                <a:xfrm>
                  <a:off x="2921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7" name="Rectangle 84"/>
                <p:cNvSpPr>
                  <a:spLocks noChangeArrowheads="1"/>
                </p:cNvSpPr>
                <p:nvPr/>
              </p:nvSpPr>
              <p:spPr bwMode="auto">
                <a:xfrm>
                  <a:off x="2935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8" name="Rectangle 85"/>
                <p:cNvSpPr>
                  <a:spLocks noChangeArrowheads="1"/>
                </p:cNvSpPr>
                <p:nvPr/>
              </p:nvSpPr>
              <p:spPr bwMode="auto">
                <a:xfrm>
                  <a:off x="2948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9" name="Rectangle 86"/>
                <p:cNvSpPr>
                  <a:spLocks noChangeArrowheads="1"/>
                </p:cNvSpPr>
                <p:nvPr/>
              </p:nvSpPr>
              <p:spPr bwMode="auto">
                <a:xfrm>
                  <a:off x="2962" y="248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0" name="Rectangle 87"/>
                <p:cNvSpPr>
                  <a:spLocks noChangeArrowheads="1"/>
                </p:cNvSpPr>
                <p:nvPr/>
              </p:nvSpPr>
              <p:spPr bwMode="auto">
                <a:xfrm>
                  <a:off x="2975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1" name="Rectangle 88"/>
                <p:cNvSpPr>
                  <a:spLocks noChangeArrowheads="1"/>
                </p:cNvSpPr>
                <p:nvPr/>
              </p:nvSpPr>
              <p:spPr bwMode="auto">
                <a:xfrm>
                  <a:off x="2989" y="248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2" name="Rectangle 89"/>
                <p:cNvSpPr>
                  <a:spLocks noChangeArrowheads="1"/>
                </p:cNvSpPr>
                <p:nvPr/>
              </p:nvSpPr>
              <p:spPr bwMode="auto">
                <a:xfrm>
                  <a:off x="3002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3" name="Rectangle 90"/>
                <p:cNvSpPr>
                  <a:spLocks noChangeArrowheads="1"/>
                </p:cNvSpPr>
                <p:nvPr/>
              </p:nvSpPr>
              <p:spPr bwMode="auto">
                <a:xfrm>
                  <a:off x="3016" y="248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4" name="Rectangle 91"/>
                <p:cNvSpPr>
                  <a:spLocks noChangeArrowheads="1"/>
                </p:cNvSpPr>
                <p:nvPr/>
              </p:nvSpPr>
              <p:spPr bwMode="auto">
                <a:xfrm>
                  <a:off x="3029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5" name="Rectangle 92"/>
                <p:cNvSpPr>
                  <a:spLocks noChangeArrowheads="1"/>
                </p:cNvSpPr>
                <p:nvPr/>
              </p:nvSpPr>
              <p:spPr bwMode="auto">
                <a:xfrm>
                  <a:off x="3042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6" name="Rectangle 93"/>
                <p:cNvSpPr>
                  <a:spLocks noChangeArrowheads="1"/>
                </p:cNvSpPr>
                <p:nvPr/>
              </p:nvSpPr>
              <p:spPr bwMode="auto">
                <a:xfrm>
                  <a:off x="3056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7" name="Rectangle 94"/>
                <p:cNvSpPr>
                  <a:spLocks noChangeArrowheads="1"/>
                </p:cNvSpPr>
                <p:nvPr/>
              </p:nvSpPr>
              <p:spPr bwMode="auto">
                <a:xfrm>
                  <a:off x="3069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8" name="Rectangle 95"/>
                <p:cNvSpPr>
                  <a:spLocks noChangeArrowheads="1"/>
                </p:cNvSpPr>
                <p:nvPr/>
              </p:nvSpPr>
              <p:spPr bwMode="auto">
                <a:xfrm>
                  <a:off x="3083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9" name="Rectangle 96"/>
                <p:cNvSpPr>
                  <a:spLocks noChangeArrowheads="1"/>
                </p:cNvSpPr>
                <p:nvPr/>
              </p:nvSpPr>
              <p:spPr bwMode="auto">
                <a:xfrm>
                  <a:off x="3096" y="248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0" name="Rectangle 97"/>
                <p:cNvSpPr>
                  <a:spLocks noChangeArrowheads="1"/>
                </p:cNvSpPr>
                <p:nvPr/>
              </p:nvSpPr>
              <p:spPr bwMode="auto">
                <a:xfrm>
                  <a:off x="3110" y="248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1" name="Rectangle 98"/>
                <p:cNvSpPr>
                  <a:spLocks noChangeArrowheads="1"/>
                </p:cNvSpPr>
                <p:nvPr/>
              </p:nvSpPr>
              <p:spPr bwMode="auto">
                <a:xfrm>
                  <a:off x="3123" y="2481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2" name="Rectangle 99"/>
                <p:cNvSpPr>
                  <a:spLocks noChangeArrowheads="1"/>
                </p:cNvSpPr>
                <p:nvPr/>
              </p:nvSpPr>
              <p:spPr bwMode="auto">
                <a:xfrm>
                  <a:off x="2928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3" name="Rectangle 100"/>
                <p:cNvSpPr>
                  <a:spLocks noChangeArrowheads="1"/>
                </p:cNvSpPr>
                <p:nvPr/>
              </p:nvSpPr>
              <p:spPr bwMode="auto">
                <a:xfrm>
                  <a:off x="2942" y="249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4" name="Rectangle 101"/>
                <p:cNvSpPr>
                  <a:spLocks noChangeArrowheads="1"/>
                </p:cNvSpPr>
                <p:nvPr/>
              </p:nvSpPr>
              <p:spPr bwMode="auto">
                <a:xfrm>
                  <a:off x="2955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5" name="Rectangle 102"/>
                <p:cNvSpPr>
                  <a:spLocks noChangeArrowheads="1"/>
                </p:cNvSpPr>
                <p:nvPr/>
              </p:nvSpPr>
              <p:spPr bwMode="auto">
                <a:xfrm>
                  <a:off x="2968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6" name="Rectangle 103"/>
                <p:cNvSpPr>
                  <a:spLocks noChangeArrowheads="1"/>
                </p:cNvSpPr>
                <p:nvPr/>
              </p:nvSpPr>
              <p:spPr bwMode="auto">
                <a:xfrm>
                  <a:off x="2982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7" name="Rectangle 104"/>
                <p:cNvSpPr>
                  <a:spLocks noChangeArrowheads="1"/>
                </p:cNvSpPr>
                <p:nvPr/>
              </p:nvSpPr>
              <p:spPr bwMode="auto">
                <a:xfrm>
                  <a:off x="2995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8" name="Rectangle 105"/>
                <p:cNvSpPr>
                  <a:spLocks noChangeArrowheads="1"/>
                </p:cNvSpPr>
                <p:nvPr/>
              </p:nvSpPr>
              <p:spPr bwMode="auto">
                <a:xfrm>
                  <a:off x="3009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9" name="Rectangle 106"/>
                <p:cNvSpPr>
                  <a:spLocks noChangeArrowheads="1"/>
                </p:cNvSpPr>
                <p:nvPr/>
              </p:nvSpPr>
              <p:spPr bwMode="auto">
                <a:xfrm>
                  <a:off x="3022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0" name="Rectangle 107"/>
                <p:cNvSpPr>
                  <a:spLocks noChangeArrowheads="1"/>
                </p:cNvSpPr>
                <p:nvPr/>
              </p:nvSpPr>
              <p:spPr bwMode="auto">
                <a:xfrm>
                  <a:off x="3036" y="249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1" name="Rectangle 108"/>
                <p:cNvSpPr>
                  <a:spLocks noChangeArrowheads="1"/>
                </p:cNvSpPr>
                <p:nvPr/>
              </p:nvSpPr>
              <p:spPr bwMode="auto">
                <a:xfrm>
                  <a:off x="3049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2" name="Rectangle 109"/>
                <p:cNvSpPr>
                  <a:spLocks noChangeArrowheads="1"/>
                </p:cNvSpPr>
                <p:nvPr/>
              </p:nvSpPr>
              <p:spPr bwMode="auto">
                <a:xfrm>
                  <a:off x="3063" y="249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3" name="Rectangle 110"/>
                <p:cNvSpPr>
                  <a:spLocks noChangeArrowheads="1"/>
                </p:cNvSpPr>
                <p:nvPr/>
              </p:nvSpPr>
              <p:spPr bwMode="auto">
                <a:xfrm>
                  <a:off x="3076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4" name="Rectangle 111"/>
                <p:cNvSpPr>
                  <a:spLocks noChangeArrowheads="1"/>
                </p:cNvSpPr>
                <p:nvPr/>
              </p:nvSpPr>
              <p:spPr bwMode="auto">
                <a:xfrm>
                  <a:off x="3090" y="249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5" name="Rectangle 112"/>
                <p:cNvSpPr>
                  <a:spLocks noChangeArrowheads="1"/>
                </p:cNvSpPr>
                <p:nvPr/>
              </p:nvSpPr>
              <p:spPr bwMode="auto">
                <a:xfrm>
                  <a:off x="3103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6" name="Rectangle 113"/>
                <p:cNvSpPr>
                  <a:spLocks noChangeArrowheads="1"/>
                </p:cNvSpPr>
                <p:nvPr/>
              </p:nvSpPr>
              <p:spPr bwMode="auto">
                <a:xfrm>
                  <a:off x="3116" y="249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7" name="Rectangle 114"/>
                <p:cNvSpPr>
                  <a:spLocks noChangeArrowheads="1"/>
                </p:cNvSpPr>
                <p:nvPr/>
              </p:nvSpPr>
              <p:spPr bwMode="auto">
                <a:xfrm>
                  <a:off x="2921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8" name="Rectangle 115"/>
                <p:cNvSpPr>
                  <a:spLocks noChangeArrowheads="1"/>
                </p:cNvSpPr>
                <p:nvPr/>
              </p:nvSpPr>
              <p:spPr bwMode="auto">
                <a:xfrm>
                  <a:off x="2935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9" name="Rectangle 116"/>
                <p:cNvSpPr>
                  <a:spLocks noChangeArrowheads="1"/>
                </p:cNvSpPr>
                <p:nvPr/>
              </p:nvSpPr>
              <p:spPr bwMode="auto">
                <a:xfrm>
                  <a:off x="2948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0" name="Rectangle 117"/>
                <p:cNvSpPr>
                  <a:spLocks noChangeArrowheads="1"/>
                </p:cNvSpPr>
                <p:nvPr/>
              </p:nvSpPr>
              <p:spPr bwMode="auto">
                <a:xfrm>
                  <a:off x="2962" y="249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1" name="Rectangle 118"/>
                <p:cNvSpPr>
                  <a:spLocks noChangeArrowheads="1"/>
                </p:cNvSpPr>
                <p:nvPr/>
              </p:nvSpPr>
              <p:spPr bwMode="auto">
                <a:xfrm>
                  <a:off x="2975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2" name="Rectangle 119"/>
                <p:cNvSpPr>
                  <a:spLocks noChangeArrowheads="1"/>
                </p:cNvSpPr>
                <p:nvPr/>
              </p:nvSpPr>
              <p:spPr bwMode="auto">
                <a:xfrm>
                  <a:off x="2989" y="249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3" name="Rectangle 120"/>
                <p:cNvSpPr>
                  <a:spLocks noChangeArrowheads="1"/>
                </p:cNvSpPr>
                <p:nvPr/>
              </p:nvSpPr>
              <p:spPr bwMode="auto">
                <a:xfrm>
                  <a:off x="3002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4" name="Rectangle 121"/>
                <p:cNvSpPr>
                  <a:spLocks noChangeArrowheads="1"/>
                </p:cNvSpPr>
                <p:nvPr/>
              </p:nvSpPr>
              <p:spPr bwMode="auto">
                <a:xfrm>
                  <a:off x="3016" y="249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5" name="Rectangle 122"/>
                <p:cNvSpPr>
                  <a:spLocks noChangeArrowheads="1"/>
                </p:cNvSpPr>
                <p:nvPr/>
              </p:nvSpPr>
              <p:spPr bwMode="auto">
                <a:xfrm>
                  <a:off x="3029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6" name="Rectangle 123"/>
                <p:cNvSpPr>
                  <a:spLocks noChangeArrowheads="1"/>
                </p:cNvSpPr>
                <p:nvPr/>
              </p:nvSpPr>
              <p:spPr bwMode="auto">
                <a:xfrm>
                  <a:off x="3042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7" name="Rectangle 124"/>
                <p:cNvSpPr>
                  <a:spLocks noChangeArrowheads="1"/>
                </p:cNvSpPr>
                <p:nvPr/>
              </p:nvSpPr>
              <p:spPr bwMode="auto">
                <a:xfrm>
                  <a:off x="3056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8" name="Rectangle 125"/>
                <p:cNvSpPr>
                  <a:spLocks noChangeArrowheads="1"/>
                </p:cNvSpPr>
                <p:nvPr/>
              </p:nvSpPr>
              <p:spPr bwMode="auto">
                <a:xfrm>
                  <a:off x="3069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9" name="Rectangle 126"/>
                <p:cNvSpPr>
                  <a:spLocks noChangeArrowheads="1"/>
                </p:cNvSpPr>
                <p:nvPr/>
              </p:nvSpPr>
              <p:spPr bwMode="auto">
                <a:xfrm>
                  <a:off x="3083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0" name="Rectangle 127"/>
                <p:cNvSpPr>
                  <a:spLocks noChangeArrowheads="1"/>
                </p:cNvSpPr>
                <p:nvPr/>
              </p:nvSpPr>
              <p:spPr bwMode="auto">
                <a:xfrm>
                  <a:off x="3096" y="249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1" name="Rectangle 128"/>
                <p:cNvSpPr>
                  <a:spLocks noChangeArrowheads="1"/>
                </p:cNvSpPr>
                <p:nvPr/>
              </p:nvSpPr>
              <p:spPr bwMode="auto">
                <a:xfrm>
                  <a:off x="3110" y="249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2" name="Rectangle 129"/>
                <p:cNvSpPr>
                  <a:spLocks noChangeArrowheads="1"/>
                </p:cNvSpPr>
                <p:nvPr/>
              </p:nvSpPr>
              <p:spPr bwMode="auto">
                <a:xfrm>
                  <a:off x="3123" y="2499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3" name="Rectangle 130"/>
                <p:cNvSpPr>
                  <a:spLocks noChangeArrowheads="1"/>
                </p:cNvSpPr>
                <p:nvPr/>
              </p:nvSpPr>
              <p:spPr bwMode="auto">
                <a:xfrm>
                  <a:off x="2928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4" name="Rectangle 131"/>
                <p:cNvSpPr>
                  <a:spLocks noChangeArrowheads="1"/>
                </p:cNvSpPr>
                <p:nvPr/>
              </p:nvSpPr>
              <p:spPr bwMode="auto">
                <a:xfrm>
                  <a:off x="2942" y="250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5" name="Rectangle 132"/>
                <p:cNvSpPr>
                  <a:spLocks noChangeArrowheads="1"/>
                </p:cNvSpPr>
                <p:nvPr/>
              </p:nvSpPr>
              <p:spPr bwMode="auto">
                <a:xfrm>
                  <a:off x="2955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6" name="Rectangle 133"/>
                <p:cNvSpPr>
                  <a:spLocks noChangeArrowheads="1"/>
                </p:cNvSpPr>
                <p:nvPr/>
              </p:nvSpPr>
              <p:spPr bwMode="auto">
                <a:xfrm>
                  <a:off x="2968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7" name="Rectangle 134"/>
                <p:cNvSpPr>
                  <a:spLocks noChangeArrowheads="1"/>
                </p:cNvSpPr>
                <p:nvPr/>
              </p:nvSpPr>
              <p:spPr bwMode="auto">
                <a:xfrm>
                  <a:off x="2982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8" name="Rectangle 135"/>
                <p:cNvSpPr>
                  <a:spLocks noChangeArrowheads="1"/>
                </p:cNvSpPr>
                <p:nvPr/>
              </p:nvSpPr>
              <p:spPr bwMode="auto">
                <a:xfrm>
                  <a:off x="2995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9" name="Rectangle 136"/>
                <p:cNvSpPr>
                  <a:spLocks noChangeArrowheads="1"/>
                </p:cNvSpPr>
                <p:nvPr/>
              </p:nvSpPr>
              <p:spPr bwMode="auto">
                <a:xfrm>
                  <a:off x="3009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0" name="Rectangle 137"/>
                <p:cNvSpPr>
                  <a:spLocks noChangeArrowheads="1"/>
                </p:cNvSpPr>
                <p:nvPr/>
              </p:nvSpPr>
              <p:spPr bwMode="auto">
                <a:xfrm>
                  <a:off x="3022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1" name="Rectangle 138"/>
                <p:cNvSpPr>
                  <a:spLocks noChangeArrowheads="1"/>
                </p:cNvSpPr>
                <p:nvPr/>
              </p:nvSpPr>
              <p:spPr bwMode="auto">
                <a:xfrm>
                  <a:off x="3036" y="250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2" name="Rectangle 139"/>
                <p:cNvSpPr>
                  <a:spLocks noChangeArrowheads="1"/>
                </p:cNvSpPr>
                <p:nvPr/>
              </p:nvSpPr>
              <p:spPr bwMode="auto">
                <a:xfrm>
                  <a:off x="3049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3" name="Rectangle 140"/>
                <p:cNvSpPr>
                  <a:spLocks noChangeArrowheads="1"/>
                </p:cNvSpPr>
                <p:nvPr/>
              </p:nvSpPr>
              <p:spPr bwMode="auto">
                <a:xfrm>
                  <a:off x="3063" y="250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4" name="Rectangle 141"/>
                <p:cNvSpPr>
                  <a:spLocks noChangeArrowheads="1"/>
                </p:cNvSpPr>
                <p:nvPr/>
              </p:nvSpPr>
              <p:spPr bwMode="auto">
                <a:xfrm>
                  <a:off x="3076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" name="Rectangle 142"/>
                <p:cNvSpPr>
                  <a:spLocks noChangeArrowheads="1"/>
                </p:cNvSpPr>
                <p:nvPr/>
              </p:nvSpPr>
              <p:spPr bwMode="auto">
                <a:xfrm>
                  <a:off x="3090" y="250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6" name="Rectangle 143"/>
                <p:cNvSpPr>
                  <a:spLocks noChangeArrowheads="1"/>
                </p:cNvSpPr>
                <p:nvPr/>
              </p:nvSpPr>
              <p:spPr bwMode="auto">
                <a:xfrm>
                  <a:off x="3103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7" name="Rectangle 144"/>
                <p:cNvSpPr>
                  <a:spLocks noChangeArrowheads="1"/>
                </p:cNvSpPr>
                <p:nvPr/>
              </p:nvSpPr>
              <p:spPr bwMode="auto">
                <a:xfrm>
                  <a:off x="3116" y="250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8" name="Rectangle 145"/>
                <p:cNvSpPr>
                  <a:spLocks noChangeArrowheads="1"/>
                </p:cNvSpPr>
                <p:nvPr/>
              </p:nvSpPr>
              <p:spPr bwMode="auto">
                <a:xfrm>
                  <a:off x="2921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9" name="Rectangle 146"/>
                <p:cNvSpPr>
                  <a:spLocks noChangeArrowheads="1"/>
                </p:cNvSpPr>
                <p:nvPr/>
              </p:nvSpPr>
              <p:spPr bwMode="auto">
                <a:xfrm>
                  <a:off x="2935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0" name="Rectangle 147"/>
                <p:cNvSpPr>
                  <a:spLocks noChangeArrowheads="1"/>
                </p:cNvSpPr>
                <p:nvPr/>
              </p:nvSpPr>
              <p:spPr bwMode="auto">
                <a:xfrm>
                  <a:off x="2948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1" name="Rectangle 148"/>
                <p:cNvSpPr>
                  <a:spLocks noChangeArrowheads="1"/>
                </p:cNvSpPr>
                <p:nvPr/>
              </p:nvSpPr>
              <p:spPr bwMode="auto">
                <a:xfrm>
                  <a:off x="2962" y="251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2" name="Rectangle 149"/>
                <p:cNvSpPr>
                  <a:spLocks noChangeArrowheads="1"/>
                </p:cNvSpPr>
                <p:nvPr/>
              </p:nvSpPr>
              <p:spPr bwMode="auto">
                <a:xfrm>
                  <a:off x="2975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3" name="Rectangle 150"/>
                <p:cNvSpPr>
                  <a:spLocks noChangeArrowheads="1"/>
                </p:cNvSpPr>
                <p:nvPr/>
              </p:nvSpPr>
              <p:spPr bwMode="auto">
                <a:xfrm>
                  <a:off x="2989" y="251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4" name="Rectangle 151"/>
                <p:cNvSpPr>
                  <a:spLocks noChangeArrowheads="1"/>
                </p:cNvSpPr>
                <p:nvPr/>
              </p:nvSpPr>
              <p:spPr bwMode="auto">
                <a:xfrm>
                  <a:off x="3002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5" name="Rectangle 152"/>
                <p:cNvSpPr>
                  <a:spLocks noChangeArrowheads="1"/>
                </p:cNvSpPr>
                <p:nvPr/>
              </p:nvSpPr>
              <p:spPr bwMode="auto">
                <a:xfrm>
                  <a:off x="3016" y="251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6" name="Rectangle 153"/>
                <p:cNvSpPr>
                  <a:spLocks noChangeArrowheads="1"/>
                </p:cNvSpPr>
                <p:nvPr/>
              </p:nvSpPr>
              <p:spPr bwMode="auto">
                <a:xfrm>
                  <a:off x="3029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7" name="Rectangle 154"/>
                <p:cNvSpPr>
                  <a:spLocks noChangeArrowheads="1"/>
                </p:cNvSpPr>
                <p:nvPr/>
              </p:nvSpPr>
              <p:spPr bwMode="auto">
                <a:xfrm>
                  <a:off x="3042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8" name="Rectangle 155"/>
                <p:cNvSpPr>
                  <a:spLocks noChangeArrowheads="1"/>
                </p:cNvSpPr>
                <p:nvPr/>
              </p:nvSpPr>
              <p:spPr bwMode="auto">
                <a:xfrm>
                  <a:off x="3056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9" name="Rectangle 156"/>
                <p:cNvSpPr>
                  <a:spLocks noChangeArrowheads="1"/>
                </p:cNvSpPr>
                <p:nvPr/>
              </p:nvSpPr>
              <p:spPr bwMode="auto">
                <a:xfrm>
                  <a:off x="3069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0" name="Rectangle 157"/>
                <p:cNvSpPr>
                  <a:spLocks noChangeArrowheads="1"/>
                </p:cNvSpPr>
                <p:nvPr/>
              </p:nvSpPr>
              <p:spPr bwMode="auto">
                <a:xfrm>
                  <a:off x="3083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1" name="Rectangle 158"/>
                <p:cNvSpPr>
                  <a:spLocks noChangeArrowheads="1"/>
                </p:cNvSpPr>
                <p:nvPr/>
              </p:nvSpPr>
              <p:spPr bwMode="auto">
                <a:xfrm>
                  <a:off x="3096" y="251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2" name="Rectangle 159"/>
                <p:cNvSpPr>
                  <a:spLocks noChangeArrowheads="1"/>
                </p:cNvSpPr>
                <p:nvPr/>
              </p:nvSpPr>
              <p:spPr bwMode="auto">
                <a:xfrm>
                  <a:off x="3110" y="251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3" name="Rectangle 160"/>
                <p:cNvSpPr>
                  <a:spLocks noChangeArrowheads="1"/>
                </p:cNvSpPr>
                <p:nvPr/>
              </p:nvSpPr>
              <p:spPr bwMode="auto">
                <a:xfrm>
                  <a:off x="3123" y="2518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4" name="Rectangle 161"/>
                <p:cNvSpPr>
                  <a:spLocks noChangeArrowheads="1"/>
                </p:cNvSpPr>
                <p:nvPr/>
              </p:nvSpPr>
              <p:spPr bwMode="auto">
                <a:xfrm>
                  <a:off x="2928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5" name="Rectangle 162"/>
                <p:cNvSpPr>
                  <a:spLocks noChangeArrowheads="1"/>
                </p:cNvSpPr>
                <p:nvPr/>
              </p:nvSpPr>
              <p:spPr bwMode="auto">
                <a:xfrm>
                  <a:off x="2942" y="252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6" name="Rectangle 163"/>
                <p:cNvSpPr>
                  <a:spLocks noChangeArrowheads="1"/>
                </p:cNvSpPr>
                <p:nvPr/>
              </p:nvSpPr>
              <p:spPr bwMode="auto">
                <a:xfrm>
                  <a:off x="2955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7" name="Rectangle 164"/>
                <p:cNvSpPr>
                  <a:spLocks noChangeArrowheads="1"/>
                </p:cNvSpPr>
                <p:nvPr/>
              </p:nvSpPr>
              <p:spPr bwMode="auto">
                <a:xfrm>
                  <a:off x="2968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8" name="Rectangle 165"/>
                <p:cNvSpPr>
                  <a:spLocks noChangeArrowheads="1"/>
                </p:cNvSpPr>
                <p:nvPr/>
              </p:nvSpPr>
              <p:spPr bwMode="auto">
                <a:xfrm>
                  <a:off x="2982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9" name="Rectangle 166"/>
                <p:cNvSpPr>
                  <a:spLocks noChangeArrowheads="1"/>
                </p:cNvSpPr>
                <p:nvPr/>
              </p:nvSpPr>
              <p:spPr bwMode="auto">
                <a:xfrm>
                  <a:off x="2995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0" name="Rectangle 167"/>
                <p:cNvSpPr>
                  <a:spLocks noChangeArrowheads="1"/>
                </p:cNvSpPr>
                <p:nvPr/>
              </p:nvSpPr>
              <p:spPr bwMode="auto">
                <a:xfrm>
                  <a:off x="3009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1" name="Rectangle 168"/>
                <p:cNvSpPr>
                  <a:spLocks noChangeArrowheads="1"/>
                </p:cNvSpPr>
                <p:nvPr/>
              </p:nvSpPr>
              <p:spPr bwMode="auto">
                <a:xfrm>
                  <a:off x="3022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2" name="Rectangle 169"/>
                <p:cNvSpPr>
                  <a:spLocks noChangeArrowheads="1"/>
                </p:cNvSpPr>
                <p:nvPr/>
              </p:nvSpPr>
              <p:spPr bwMode="auto">
                <a:xfrm>
                  <a:off x="3036" y="252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3" name="Rectangle 170"/>
                <p:cNvSpPr>
                  <a:spLocks noChangeArrowheads="1"/>
                </p:cNvSpPr>
                <p:nvPr/>
              </p:nvSpPr>
              <p:spPr bwMode="auto">
                <a:xfrm>
                  <a:off x="3049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4" name="Rectangle 171"/>
                <p:cNvSpPr>
                  <a:spLocks noChangeArrowheads="1"/>
                </p:cNvSpPr>
                <p:nvPr/>
              </p:nvSpPr>
              <p:spPr bwMode="auto">
                <a:xfrm>
                  <a:off x="3063" y="252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5" name="Rectangle 172"/>
                <p:cNvSpPr>
                  <a:spLocks noChangeArrowheads="1"/>
                </p:cNvSpPr>
                <p:nvPr/>
              </p:nvSpPr>
              <p:spPr bwMode="auto">
                <a:xfrm>
                  <a:off x="3076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6" name="Rectangle 173"/>
                <p:cNvSpPr>
                  <a:spLocks noChangeArrowheads="1"/>
                </p:cNvSpPr>
                <p:nvPr/>
              </p:nvSpPr>
              <p:spPr bwMode="auto">
                <a:xfrm>
                  <a:off x="3090" y="252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7" name="Rectangle 174"/>
                <p:cNvSpPr>
                  <a:spLocks noChangeArrowheads="1"/>
                </p:cNvSpPr>
                <p:nvPr/>
              </p:nvSpPr>
              <p:spPr bwMode="auto">
                <a:xfrm>
                  <a:off x="3103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8" name="Rectangle 175"/>
                <p:cNvSpPr>
                  <a:spLocks noChangeArrowheads="1"/>
                </p:cNvSpPr>
                <p:nvPr/>
              </p:nvSpPr>
              <p:spPr bwMode="auto">
                <a:xfrm>
                  <a:off x="3116" y="252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9" name="Rectangle 176"/>
                <p:cNvSpPr>
                  <a:spLocks noChangeArrowheads="1"/>
                </p:cNvSpPr>
                <p:nvPr/>
              </p:nvSpPr>
              <p:spPr bwMode="auto">
                <a:xfrm>
                  <a:off x="2921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0" name="Rectangle 177"/>
                <p:cNvSpPr>
                  <a:spLocks noChangeArrowheads="1"/>
                </p:cNvSpPr>
                <p:nvPr/>
              </p:nvSpPr>
              <p:spPr bwMode="auto">
                <a:xfrm>
                  <a:off x="2935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1" name="Rectangle 178"/>
                <p:cNvSpPr>
                  <a:spLocks noChangeArrowheads="1"/>
                </p:cNvSpPr>
                <p:nvPr/>
              </p:nvSpPr>
              <p:spPr bwMode="auto">
                <a:xfrm>
                  <a:off x="2948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2" name="Rectangle 179"/>
                <p:cNvSpPr>
                  <a:spLocks noChangeArrowheads="1"/>
                </p:cNvSpPr>
                <p:nvPr/>
              </p:nvSpPr>
              <p:spPr bwMode="auto">
                <a:xfrm>
                  <a:off x="2962" y="253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3" name="Rectangle 180"/>
                <p:cNvSpPr>
                  <a:spLocks noChangeArrowheads="1"/>
                </p:cNvSpPr>
                <p:nvPr/>
              </p:nvSpPr>
              <p:spPr bwMode="auto">
                <a:xfrm>
                  <a:off x="2975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4" name="Rectangle 181"/>
                <p:cNvSpPr>
                  <a:spLocks noChangeArrowheads="1"/>
                </p:cNvSpPr>
                <p:nvPr/>
              </p:nvSpPr>
              <p:spPr bwMode="auto">
                <a:xfrm>
                  <a:off x="2989" y="253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5" name="Rectangle 182"/>
                <p:cNvSpPr>
                  <a:spLocks noChangeArrowheads="1"/>
                </p:cNvSpPr>
                <p:nvPr/>
              </p:nvSpPr>
              <p:spPr bwMode="auto">
                <a:xfrm>
                  <a:off x="3002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6" name="Rectangle 183"/>
                <p:cNvSpPr>
                  <a:spLocks noChangeArrowheads="1"/>
                </p:cNvSpPr>
                <p:nvPr/>
              </p:nvSpPr>
              <p:spPr bwMode="auto">
                <a:xfrm>
                  <a:off x="3016" y="253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7" name="Rectangle 184"/>
                <p:cNvSpPr>
                  <a:spLocks noChangeArrowheads="1"/>
                </p:cNvSpPr>
                <p:nvPr/>
              </p:nvSpPr>
              <p:spPr bwMode="auto">
                <a:xfrm>
                  <a:off x="3029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8" name="Rectangle 185"/>
                <p:cNvSpPr>
                  <a:spLocks noChangeArrowheads="1"/>
                </p:cNvSpPr>
                <p:nvPr/>
              </p:nvSpPr>
              <p:spPr bwMode="auto">
                <a:xfrm>
                  <a:off x="3042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9" name="Rectangle 186"/>
                <p:cNvSpPr>
                  <a:spLocks noChangeArrowheads="1"/>
                </p:cNvSpPr>
                <p:nvPr/>
              </p:nvSpPr>
              <p:spPr bwMode="auto">
                <a:xfrm>
                  <a:off x="3056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0" name="Rectangle 187"/>
                <p:cNvSpPr>
                  <a:spLocks noChangeArrowheads="1"/>
                </p:cNvSpPr>
                <p:nvPr/>
              </p:nvSpPr>
              <p:spPr bwMode="auto">
                <a:xfrm>
                  <a:off x="3069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1" name="Rectangle 188"/>
                <p:cNvSpPr>
                  <a:spLocks noChangeArrowheads="1"/>
                </p:cNvSpPr>
                <p:nvPr/>
              </p:nvSpPr>
              <p:spPr bwMode="auto">
                <a:xfrm>
                  <a:off x="3083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2" name="Rectangle 189"/>
                <p:cNvSpPr>
                  <a:spLocks noChangeArrowheads="1"/>
                </p:cNvSpPr>
                <p:nvPr/>
              </p:nvSpPr>
              <p:spPr bwMode="auto">
                <a:xfrm>
                  <a:off x="3096" y="253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3" name="Rectangle 190"/>
                <p:cNvSpPr>
                  <a:spLocks noChangeArrowheads="1"/>
                </p:cNvSpPr>
                <p:nvPr/>
              </p:nvSpPr>
              <p:spPr bwMode="auto">
                <a:xfrm>
                  <a:off x="3110" y="253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4" name="Rectangle 191"/>
                <p:cNvSpPr>
                  <a:spLocks noChangeArrowheads="1"/>
                </p:cNvSpPr>
                <p:nvPr/>
              </p:nvSpPr>
              <p:spPr bwMode="auto">
                <a:xfrm>
                  <a:off x="3123" y="2536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5" name="Rectangle 192"/>
                <p:cNvSpPr>
                  <a:spLocks noChangeArrowheads="1"/>
                </p:cNvSpPr>
                <p:nvPr/>
              </p:nvSpPr>
              <p:spPr bwMode="auto">
                <a:xfrm>
                  <a:off x="2928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6" name="Rectangle 193"/>
                <p:cNvSpPr>
                  <a:spLocks noChangeArrowheads="1"/>
                </p:cNvSpPr>
                <p:nvPr/>
              </p:nvSpPr>
              <p:spPr bwMode="auto">
                <a:xfrm>
                  <a:off x="2942" y="254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7" name="Rectangle 194"/>
                <p:cNvSpPr>
                  <a:spLocks noChangeArrowheads="1"/>
                </p:cNvSpPr>
                <p:nvPr/>
              </p:nvSpPr>
              <p:spPr bwMode="auto">
                <a:xfrm>
                  <a:off x="2955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8" name="Rectangle 195"/>
                <p:cNvSpPr>
                  <a:spLocks noChangeArrowheads="1"/>
                </p:cNvSpPr>
                <p:nvPr/>
              </p:nvSpPr>
              <p:spPr bwMode="auto">
                <a:xfrm>
                  <a:off x="2968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9" name="Rectangle 196"/>
                <p:cNvSpPr>
                  <a:spLocks noChangeArrowheads="1"/>
                </p:cNvSpPr>
                <p:nvPr/>
              </p:nvSpPr>
              <p:spPr bwMode="auto">
                <a:xfrm>
                  <a:off x="2982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0" name="Rectangle 197"/>
                <p:cNvSpPr>
                  <a:spLocks noChangeArrowheads="1"/>
                </p:cNvSpPr>
                <p:nvPr/>
              </p:nvSpPr>
              <p:spPr bwMode="auto">
                <a:xfrm>
                  <a:off x="2995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1" name="Rectangle 198"/>
                <p:cNvSpPr>
                  <a:spLocks noChangeArrowheads="1"/>
                </p:cNvSpPr>
                <p:nvPr/>
              </p:nvSpPr>
              <p:spPr bwMode="auto">
                <a:xfrm>
                  <a:off x="3009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2" name="Rectangle 199"/>
                <p:cNvSpPr>
                  <a:spLocks noChangeArrowheads="1"/>
                </p:cNvSpPr>
                <p:nvPr/>
              </p:nvSpPr>
              <p:spPr bwMode="auto">
                <a:xfrm>
                  <a:off x="3022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3" name="Rectangle 200"/>
                <p:cNvSpPr>
                  <a:spLocks noChangeArrowheads="1"/>
                </p:cNvSpPr>
                <p:nvPr/>
              </p:nvSpPr>
              <p:spPr bwMode="auto">
                <a:xfrm>
                  <a:off x="3036" y="254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4" name="Rectangle 201"/>
                <p:cNvSpPr>
                  <a:spLocks noChangeArrowheads="1"/>
                </p:cNvSpPr>
                <p:nvPr/>
              </p:nvSpPr>
              <p:spPr bwMode="auto">
                <a:xfrm>
                  <a:off x="3049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5" name="Rectangle 202"/>
                <p:cNvSpPr>
                  <a:spLocks noChangeArrowheads="1"/>
                </p:cNvSpPr>
                <p:nvPr/>
              </p:nvSpPr>
              <p:spPr bwMode="auto">
                <a:xfrm>
                  <a:off x="3063" y="254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6" name="Rectangle 203"/>
                <p:cNvSpPr>
                  <a:spLocks noChangeArrowheads="1"/>
                </p:cNvSpPr>
                <p:nvPr/>
              </p:nvSpPr>
              <p:spPr bwMode="auto">
                <a:xfrm>
                  <a:off x="3076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7" name="Rectangle 204"/>
                <p:cNvSpPr>
                  <a:spLocks noChangeArrowheads="1"/>
                </p:cNvSpPr>
                <p:nvPr/>
              </p:nvSpPr>
              <p:spPr bwMode="auto">
                <a:xfrm>
                  <a:off x="3090" y="254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8" name="Rectangle 205"/>
                <p:cNvSpPr>
                  <a:spLocks noChangeArrowheads="1"/>
                </p:cNvSpPr>
                <p:nvPr/>
              </p:nvSpPr>
              <p:spPr bwMode="auto">
                <a:xfrm>
                  <a:off x="3103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9" name="Rectangle 206"/>
                <p:cNvSpPr>
                  <a:spLocks noChangeArrowheads="1"/>
                </p:cNvSpPr>
                <p:nvPr/>
              </p:nvSpPr>
              <p:spPr bwMode="auto">
                <a:xfrm>
                  <a:off x="3116" y="254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0" name="Rectangle 207"/>
                <p:cNvSpPr>
                  <a:spLocks noChangeArrowheads="1"/>
                </p:cNvSpPr>
                <p:nvPr/>
              </p:nvSpPr>
              <p:spPr bwMode="auto">
                <a:xfrm>
                  <a:off x="2921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1" name="Rectangle 208"/>
                <p:cNvSpPr>
                  <a:spLocks noChangeArrowheads="1"/>
                </p:cNvSpPr>
                <p:nvPr/>
              </p:nvSpPr>
              <p:spPr bwMode="auto">
                <a:xfrm>
                  <a:off x="2935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2" name="Rectangle 209"/>
                <p:cNvSpPr>
                  <a:spLocks noChangeArrowheads="1"/>
                </p:cNvSpPr>
                <p:nvPr/>
              </p:nvSpPr>
              <p:spPr bwMode="auto">
                <a:xfrm>
                  <a:off x="2948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3" name="Rectangle 210"/>
                <p:cNvSpPr>
                  <a:spLocks noChangeArrowheads="1"/>
                </p:cNvSpPr>
                <p:nvPr/>
              </p:nvSpPr>
              <p:spPr bwMode="auto">
                <a:xfrm>
                  <a:off x="2962" y="255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4" name="Rectangle 211"/>
                <p:cNvSpPr>
                  <a:spLocks noChangeArrowheads="1"/>
                </p:cNvSpPr>
                <p:nvPr/>
              </p:nvSpPr>
              <p:spPr bwMode="auto">
                <a:xfrm>
                  <a:off x="2975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5" name="Rectangle 212"/>
                <p:cNvSpPr>
                  <a:spLocks noChangeArrowheads="1"/>
                </p:cNvSpPr>
                <p:nvPr/>
              </p:nvSpPr>
              <p:spPr bwMode="auto">
                <a:xfrm>
                  <a:off x="2989" y="255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6" name="Rectangle 213"/>
                <p:cNvSpPr>
                  <a:spLocks noChangeArrowheads="1"/>
                </p:cNvSpPr>
                <p:nvPr/>
              </p:nvSpPr>
              <p:spPr bwMode="auto">
                <a:xfrm>
                  <a:off x="3002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7" name="Rectangle 214"/>
                <p:cNvSpPr>
                  <a:spLocks noChangeArrowheads="1"/>
                </p:cNvSpPr>
                <p:nvPr/>
              </p:nvSpPr>
              <p:spPr bwMode="auto">
                <a:xfrm>
                  <a:off x="3016" y="255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8" name="Rectangle 215"/>
                <p:cNvSpPr>
                  <a:spLocks noChangeArrowheads="1"/>
                </p:cNvSpPr>
                <p:nvPr/>
              </p:nvSpPr>
              <p:spPr bwMode="auto">
                <a:xfrm>
                  <a:off x="3029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9" name="Rectangle 216"/>
                <p:cNvSpPr>
                  <a:spLocks noChangeArrowheads="1"/>
                </p:cNvSpPr>
                <p:nvPr/>
              </p:nvSpPr>
              <p:spPr bwMode="auto">
                <a:xfrm>
                  <a:off x="3042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0" name="Rectangle 217"/>
                <p:cNvSpPr>
                  <a:spLocks noChangeArrowheads="1"/>
                </p:cNvSpPr>
                <p:nvPr/>
              </p:nvSpPr>
              <p:spPr bwMode="auto">
                <a:xfrm>
                  <a:off x="3056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1" name="Rectangle 218"/>
                <p:cNvSpPr>
                  <a:spLocks noChangeArrowheads="1"/>
                </p:cNvSpPr>
                <p:nvPr/>
              </p:nvSpPr>
              <p:spPr bwMode="auto">
                <a:xfrm>
                  <a:off x="3069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2" name="Rectangle 219"/>
                <p:cNvSpPr>
                  <a:spLocks noChangeArrowheads="1"/>
                </p:cNvSpPr>
                <p:nvPr/>
              </p:nvSpPr>
              <p:spPr bwMode="auto">
                <a:xfrm>
                  <a:off x="3083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3" name="Rectangle 220"/>
                <p:cNvSpPr>
                  <a:spLocks noChangeArrowheads="1"/>
                </p:cNvSpPr>
                <p:nvPr/>
              </p:nvSpPr>
              <p:spPr bwMode="auto">
                <a:xfrm>
                  <a:off x="3096" y="255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4" name="Rectangle 221"/>
                <p:cNvSpPr>
                  <a:spLocks noChangeArrowheads="1"/>
                </p:cNvSpPr>
                <p:nvPr/>
              </p:nvSpPr>
              <p:spPr bwMode="auto">
                <a:xfrm>
                  <a:off x="3110" y="255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5" name="Rectangle 222"/>
                <p:cNvSpPr>
                  <a:spLocks noChangeArrowheads="1"/>
                </p:cNvSpPr>
                <p:nvPr/>
              </p:nvSpPr>
              <p:spPr bwMode="auto">
                <a:xfrm>
                  <a:off x="3123" y="2554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6" name="Rectangle 223"/>
                <p:cNvSpPr>
                  <a:spLocks noChangeArrowheads="1"/>
                </p:cNvSpPr>
                <p:nvPr/>
              </p:nvSpPr>
              <p:spPr bwMode="auto">
                <a:xfrm>
                  <a:off x="2928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7" name="Rectangle 224"/>
                <p:cNvSpPr>
                  <a:spLocks noChangeArrowheads="1"/>
                </p:cNvSpPr>
                <p:nvPr/>
              </p:nvSpPr>
              <p:spPr bwMode="auto">
                <a:xfrm>
                  <a:off x="2942" y="256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8" name="Rectangle 225"/>
                <p:cNvSpPr>
                  <a:spLocks noChangeArrowheads="1"/>
                </p:cNvSpPr>
                <p:nvPr/>
              </p:nvSpPr>
              <p:spPr bwMode="auto">
                <a:xfrm>
                  <a:off x="2955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9" name="Rectangle 226"/>
                <p:cNvSpPr>
                  <a:spLocks noChangeArrowheads="1"/>
                </p:cNvSpPr>
                <p:nvPr/>
              </p:nvSpPr>
              <p:spPr bwMode="auto">
                <a:xfrm>
                  <a:off x="2968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0" name="Rectangle 227"/>
                <p:cNvSpPr>
                  <a:spLocks noChangeArrowheads="1"/>
                </p:cNvSpPr>
                <p:nvPr/>
              </p:nvSpPr>
              <p:spPr bwMode="auto">
                <a:xfrm>
                  <a:off x="2982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1" name="Rectangle 228"/>
                <p:cNvSpPr>
                  <a:spLocks noChangeArrowheads="1"/>
                </p:cNvSpPr>
                <p:nvPr/>
              </p:nvSpPr>
              <p:spPr bwMode="auto">
                <a:xfrm>
                  <a:off x="2995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2" name="Rectangle 229"/>
                <p:cNvSpPr>
                  <a:spLocks noChangeArrowheads="1"/>
                </p:cNvSpPr>
                <p:nvPr/>
              </p:nvSpPr>
              <p:spPr bwMode="auto">
                <a:xfrm>
                  <a:off x="3009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3" name="Rectangle 230"/>
                <p:cNvSpPr>
                  <a:spLocks noChangeArrowheads="1"/>
                </p:cNvSpPr>
                <p:nvPr/>
              </p:nvSpPr>
              <p:spPr bwMode="auto">
                <a:xfrm>
                  <a:off x="3022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4" name="Rectangle 231"/>
                <p:cNvSpPr>
                  <a:spLocks noChangeArrowheads="1"/>
                </p:cNvSpPr>
                <p:nvPr/>
              </p:nvSpPr>
              <p:spPr bwMode="auto">
                <a:xfrm>
                  <a:off x="3036" y="256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5" name="Rectangle 232"/>
                <p:cNvSpPr>
                  <a:spLocks noChangeArrowheads="1"/>
                </p:cNvSpPr>
                <p:nvPr/>
              </p:nvSpPr>
              <p:spPr bwMode="auto">
                <a:xfrm>
                  <a:off x="3049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6" name="Rectangle 233"/>
                <p:cNvSpPr>
                  <a:spLocks noChangeArrowheads="1"/>
                </p:cNvSpPr>
                <p:nvPr/>
              </p:nvSpPr>
              <p:spPr bwMode="auto">
                <a:xfrm>
                  <a:off x="3063" y="256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435"/>
              <p:cNvGrpSpPr>
                <a:grpSpLocks/>
              </p:cNvGrpSpPr>
              <p:nvPr/>
            </p:nvGrpSpPr>
            <p:grpSpPr bwMode="auto">
              <a:xfrm>
                <a:off x="2921" y="2564"/>
                <a:ext cx="207" cy="128"/>
                <a:chOff x="2921" y="2564"/>
                <a:chExt cx="207" cy="128"/>
              </a:xfrm>
            </p:grpSpPr>
            <p:sp>
              <p:nvSpPr>
                <p:cNvPr id="647" name="Rectangle 235"/>
                <p:cNvSpPr>
                  <a:spLocks noChangeArrowheads="1"/>
                </p:cNvSpPr>
                <p:nvPr/>
              </p:nvSpPr>
              <p:spPr bwMode="auto">
                <a:xfrm>
                  <a:off x="3076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8" name="Rectangle 236"/>
                <p:cNvSpPr>
                  <a:spLocks noChangeArrowheads="1"/>
                </p:cNvSpPr>
                <p:nvPr/>
              </p:nvSpPr>
              <p:spPr bwMode="auto">
                <a:xfrm>
                  <a:off x="3090" y="256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9" name="Rectangle 237"/>
                <p:cNvSpPr>
                  <a:spLocks noChangeArrowheads="1"/>
                </p:cNvSpPr>
                <p:nvPr/>
              </p:nvSpPr>
              <p:spPr bwMode="auto">
                <a:xfrm>
                  <a:off x="3103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0" name="Rectangle 238"/>
                <p:cNvSpPr>
                  <a:spLocks noChangeArrowheads="1"/>
                </p:cNvSpPr>
                <p:nvPr/>
              </p:nvSpPr>
              <p:spPr bwMode="auto">
                <a:xfrm>
                  <a:off x="3116" y="256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1" name="Rectangle 239"/>
                <p:cNvSpPr>
                  <a:spLocks noChangeArrowheads="1"/>
                </p:cNvSpPr>
                <p:nvPr/>
              </p:nvSpPr>
              <p:spPr bwMode="auto">
                <a:xfrm>
                  <a:off x="2921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2" name="Rectangle 240"/>
                <p:cNvSpPr>
                  <a:spLocks noChangeArrowheads="1"/>
                </p:cNvSpPr>
                <p:nvPr/>
              </p:nvSpPr>
              <p:spPr bwMode="auto">
                <a:xfrm>
                  <a:off x="2935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3" name="Rectangle 241"/>
                <p:cNvSpPr>
                  <a:spLocks noChangeArrowheads="1"/>
                </p:cNvSpPr>
                <p:nvPr/>
              </p:nvSpPr>
              <p:spPr bwMode="auto">
                <a:xfrm>
                  <a:off x="2948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4" name="Rectangle 242"/>
                <p:cNvSpPr>
                  <a:spLocks noChangeArrowheads="1"/>
                </p:cNvSpPr>
                <p:nvPr/>
              </p:nvSpPr>
              <p:spPr bwMode="auto">
                <a:xfrm>
                  <a:off x="2962" y="257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5" name="Rectangle 243"/>
                <p:cNvSpPr>
                  <a:spLocks noChangeArrowheads="1"/>
                </p:cNvSpPr>
                <p:nvPr/>
              </p:nvSpPr>
              <p:spPr bwMode="auto">
                <a:xfrm>
                  <a:off x="2975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6" name="Rectangle 244"/>
                <p:cNvSpPr>
                  <a:spLocks noChangeArrowheads="1"/>
                </p:cNvSpPr>
                <p:nvPr/>
              </p:nvSpPr>
              <p:spPr bwMode="auto">
                <a:xfrm>
                  <a:off x="2989" y="257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7" name="Rectangle 245"/>
                <p:cNvSpPr>
                  <a:spLocks noChangeArrowheads="1"/>
                </p:cNvSpPr>
                <p:nvPr/>
              </p:nvSpPr>
              <p:spPr bwMode="auto">
                <a:xfrm>
                  <a:off x="3002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8" name="Rectangle 246"/>
                <p:cNvSpPr>
                  <a:spLocks noChangeArrowheads="1"/>
                </p:cNvSpPr>
                <p:nvPr/>
              </p:nvSpPr>
              <p:spPr bwMode="auto">
                <a:xfrm>
                  <a:off x="3016" y="257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9" name="Rectangle 247"/>
                <p:cNvSpPr>
                  <a:spLocks noChangeArrowheads="1"/>
                </p:cNvSpPr>
                <p:nvPr/>
              </p:nvSpPr>
              <p:spPr bwMode="auto">
                <a:xfrm>
                  <a:off x="3029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0" name="Rectangle 248"/>
                <p:cNvSpPr>
                  <a:spLocks noChangeArrowheads="1"/>
                </p:cNvSpPr>
                <p:nvPr/>
              </p:nvSpPr>
              <p:spPr bwMode="auto">
                <a:xfrm>
                  <a:off x="3042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1" name="Rectangle 249"/>
                <p:cNvSpPr>
                  <a:spLocks noChangeArrowheads="1"/>
                </p:cNvSpPr>
                <p:nvPr/>
              </p:nvSpPr>
              <p:spPr bwMode="auto">
                <a:xfrm>
                  <a:off x="3056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2" name="Rectangle 250"/>
                <p:cNvSpPr>
                  <a:spLocks noChangeArrowheads="1"/>
                </p:cNvSpPr>
                <p:nvPr/>
              </p:nvSpPr>
              <p:spPr bwMode="auto">
                <a:xfrm>
                  <a:off x="3069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3" name="Rectangle 251"/>
                <p:cNvSpPr>
                  <a:spLocks noChangeArrowheads="1"/>
                </p:cNvSpPr>
                <p:nvPr/>
              </p:nvSpPr>
              <p:spPr bwMode="auto">
                <a:xfrm>
                  <a:off x="3083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4" name="Rectangle 252"/>
                <p:cNvSpPr>
                  <a:spLocks noChangeArrowheads="1"/>
                </p:cNvSpPr>
                <p:nvPr/>
              </p:nvSpPr>
              <p:spPr bwMode="auto">
                <a:xfrm>
                  <a:off x="3096" y="257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5" name="Rectangle 253"/>
                <p:cNvSpPr>
                  <a:spLocks noChangeArrowheads="1"/>
                </p:cNvSpPr>
                <p:nvPr/>
              </p:nvSpPr>
              <p:spPr bwMode="auto">
                <a:xfrm>
                  <a:off x="3110" y="257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6" name="Rectangle 254"/>
                <p:cNvSpPr>
                  <a:spLocks noChangeArrowheads="1"/>
                </p:cNvSpPr>
                <p:nvPr/>
              </p:nvSpPr>
              <p:spPr bwMode="auto">
                <a:xfrm>
                  <a:off x="3123" y="2573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7" name="Rectangle 255"/>
                <p:cNvSpPr>
                  <a:spLocks noChangeArrowheads="1"/>
                </p:cNvSpPr>
                <p:nvPr/>
              </p:nvSpPr>
              <p:spPr bwMode="auto">
                <a:xfrm>
                  <a:off x="2928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8" name="Rectangle 256"/>
                <p:cNvSpPr>
                  <a:spLocks noChangeArrowheads="1"/>
                </p:cNvSpPr>
                <p:nvPr/>
              </p:nvSpPr>
              <p:spPr bwMode="auto">
                <a:xfrm>
                  <a:off x="2942" y="258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9" name="Rectangle 257"/>
                <p:cNvSpPr>
                  <a:spLocks noChangeArrowheads="1"/>
                </p:cNvSpPr>
                <p:nvPr/>
              </p:nvSpPr>
              <p:spPr bwMode="auto">
                <a:xfrm>
                  <a:off x="2955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0" name="Rectangle 258"/>
                <p:cNvSpPr>
                  <a:spLocks noChangeArrowheads="1"/>
                </p:cNvSpPr>
                <p:nvPr/>
              </p:nvSpPr>
              <p:spPr bwMode="auto">
                <a:xfrm>
                  <a:off x="2968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1" name="Rectangle 259"/>
                <p:cNvSpPr>
                  <a:spLocks noChangeArrowheads="1"/>
                </p:cNvSpPr>
                <p:nvPr/>
              </p:nvSpPr>
              <p:spPr bwMode="auto">
                <a:xfrm>
                  <a:off x="2982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2" name="Rectangle 260"/>
                <p:cNvSpPr>
                  <a:spLocks noChangeArrowheads="1"/>
                </p:cNvSpPr>
                <p:nvPr/>
              </p:nvSpPr>
              <p:spPr bwMode="auto">
                <a:xfrm>
                  <a:off x="2995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3" name="Rectangle 261"/>
                <p:cNvSpPr>
                  <a:spLocks noChangeArrowheads="1"/>
                </p:cNvSpPr>
                <p:nvPr/>
              </p:nvSpPr>
              <p:spPr bwMode="auto">
                <a:xfrm>
                  <a:off x="3009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4" name="Rectangle 262"/>
                <p:cNvSpPr>
                  <a:spLocks noChangeArrowheads="1"/>
                </p:cNvSpPr>
                <p:nvPr/>
              </p:nvSpPr>
              <p:spPr bwMode="auto">
                <a:xfrm>
                  <a:off x="3022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5" name="Rectangle 263"/>
                <p:cNvSpPr>
                  <a:spLocks noChangeArrowheads="1"/>
                </p:cNvSpPr>
                <p:nvPr/>
              </p:nvSpPr>
              <p:spPr bwMode="auto">
                <a:xfrm>
                  <a:off x="3036" y="258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6" name="Rectangle 264"/>
                <p:cNvSpPr>
                  <a:spLocks noChangeArrowheads="1"/>
                </p:cNvSpPr>
                <p:nvPr/>
              </p:nvSpPr>
              <p:spPr bwMode="auto">
                <a:xfrm>
                  <a:off x="3049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7" name="Rectangle 265"/>
                <p:cNvSpPr>
                  <a:spLocks noChangeArrowheads="1"/>
                </p:cNvSpPr>
                <p:nvPr/>
              </p:nvSpPr>
              <p:spPr bwMode="auto">
                <a:xfrm>
                  <a:off x="3063" y="258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8" name="Rectangle 266"/>
                <p:cNvSpPr>
                  <a:spLocks noChangeArrowheads="1"/>
                </p:cNvSpPr>
                <p:nvPr/>
              </p:nvSpPr>
              <p:spPr bwMode="auto">
                <a:xfrm>
                  <a:off x="3076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9" name="Rectangle 267"/>
                <p:cNvSpPr>
                  <a:spLocks noChangeArrowheads="1"/>
                </p:cNvSpPr>
                <p:nvPr/>
              </p:nvSpPr>
              <p:spPr bwMode="auto">
                <a:xfrm>
                  <a:off x="3090" y="258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0" name="Rectangle 268"/>
                <p:cNvSpPr>
                  <a:spLocks noChangeArrowheads="1"/>
                </p:cNvSpPr>
                <p:nvPr/>
              </p:nvSpPr>
              <p:spPr bwMode="auto">
                <a:xfrm>
                  <a:off x="3103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1" name="Rectangle 269"/>
                <p:cNvSpPr>
                  <a:spLocks noChangeArrowheads="1"/>
                </p:cNvSpPr>
                <p:nvPr/>
              </p:nvSpPr>
              <p:spPr bwMode="auto">
                <a:xfrm>
                  <a:off x="3116" y="258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2" name="Rectangle 270"/>
                <p:cNvSpPr>
                  <a:spLocks noChangeArrowheads="1"/>
                </p:cNvSpPr>
                <p:nvPr/>
              </p:nvSpPr>
              <p:spPr bwMode="auto">
                <a:xfrm>
                  <a:off x="2921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3" name="Rectangle 271"/>
                <p:cNvSpPr>
                  <a:spLocks noChangeArrowheads="1"/>
                </p:cNvSpPr>
                <p:nvPr/>
              </p:nvSpPr>
              <p:spPr bwMode="auto">
                <a:xfrm>
                  <a:off x="2935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4" name="Rectangle 272"/>
                <p:cNvSpPr>
                  <a:spLocks noChangeArrowheads="1"/>
                </p:cNvSpPr>
                <p:nvPr/>
              </p:nvSpPr>
              <p:spPr bwMode="auto">
                <a:xfrm>
                  <a:off x="2948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5" name="Rectangle 273"/>
                <p:cNvSpPr>
                  <a:spLocks noChangeArrowheads="1"/>
                </p:cNvSpPr>
                <p:nvPr/>
              </p:nvSpPr>
              <p:spPr bwMode="auto">
                <a:xfrm>
                  <a:off x="2962" y="259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6" name="Rectangle 274"/>
                <p:cNvSpPr>
                  <a:spLocks noChangeArrowheads="1"/>
                </p:cNvSpPr>
                <p:nvPr/>
              </p:nvSpPr>
              <p:spPr bwMode="auto">
                <a:xfrm>
                  <a:off x="2975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7" name="Rectangle 275"/>
                <p:cNvSpPr>
                  <a:spLocks noChangeArrowheads="1"/>
                </p:cNvSpPr>
                <p:nvPr/>
              </p:nvSpPr>
              <p:spPr bwMode="auto">
                <a:xfrm>
                  <a:off x="2989" y="259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8" name="Rectangle 276"/>
                <p:cNvSpPr>
                  <a:spLocks noChangeArrowheads="1"/>
                </p:cNvSpPr>
                <p:nvPr/>
              </p:nvSpPr>
              <p:spPr bwMode="auto">
                <a:xfrm>
                  <a:off x="3002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9" name="Rectangle 277"/>
                <p:cNvSpPr>
                  <a:spLocks noChangeArrowheads="1"/>
                </p:cNvSpPr>
                <p:nvPr/>
              </p:nvSpPr>
              <p:spPr bwMode="auto">
                <a:xfrm>
                  <a:off x="3016" y="259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0" name="Rectangle 278"/>
                <p:cNvSpPr>
                  <a:spLocks noChangeArrowheads="1"/>
                </p:cNvSpPr>
                <p:nvPr/>
              </p:nvSpPr>
              <p:spPr bwMode="auto">
                <a:xfrm>
                  <a:off x="3029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1" name="Rectangle 279"/>
                <p:cNvSpPr>
                  <a:spLocks noChangeArrowheads="1"/>
                </p:cNvSpPr>
                <p:nvPr/>
              </p:nvSpPr>
              <p:spPr bwMode="auto">
                <a:xfrm>
                  <a:off x="3042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2" name="Rectangle 280"/>
                <p:cNvSpPr>
                  <a:spLocks noChangeArrowheads="1"/>
                </p:cNvSpPr>
                <p:nvPr/>
              </p:nvSpPr>
              <p:spPr bwMode="auto">
                <a:xfrm>
                  <a:off x="3056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3" name="Rectangle 281"/>
                <p:cNvSpPr>
                  <a:spLocks noChangeArrowheads="1"/>
                </p:cNvSpPr>
                <p:nvPr/>
              </p:nvSpPr>
              <p:spPr bwMode="auto">
                <a:xfrm>
                  <a:off x="3069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4" name="Rectangle 282"/>
                <p:cNvSpPr>
                  <a:spLocks noChangeArrowheads="1"/>
                </p:cNvSpPr>
                <p:nvPr/>
              </p:nvSpPr>
              <p:spPr bwMode="auto">
                <a:xfrm>
                  <a:off x="3083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5" name="Rectangle 283"/>
                <p:cNvSpPr>
                  <a:spLocks noChangeArrowheads="1"/>
                </p:cNvSpPr>
                <p:nvPr/>
              </p:nvSpPr>
              <p:spPr bwMode="auto">
                <a:xfrm>
                  <a:off x="3096" y="259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6" name="Rectangle 284"/>
                <p:cNvSpPr>
                  <a:spLocks noChangeArrowheads="1"/>
                </p:cNvSpPr>
                <p:nvPr/>
              </p:nvSpPr>
              <p:spPr bwMode="auto">
                <a:xfrm>
                  <a:off x="3110" y="259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7" name="Rectangle 285"/>
                <p:cNvSpPr>
                  <a:spLocks noChangeArrowheads="1"/>
                </p:cNvSpPr>
                <p:nvPr/>
              </p:nvSpPr>
              <p:spPr bwMode="auto">
                <a:xfrm>
                  <a:off x="3123" y="2591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8" name="Rectangle 286"/>
                <p:cNvSpPr>
                  <a:spLocks noChangeArrowheads="1"/>
                </p:cNvSpPr>
                <p:nvPr/>
              </p:nvSpPr>
              <p:spPr bwMode="auto">
                <a:xfrm>
                  <a:off x="2928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9" name="Rectangle 287"/>
                <p:cNvSpPr>
                  <a:spLocks noChangeArrowheads="1"/>
                </p:cNvSpPr>
                <p:nvPr/>
              </p:nvSpPr>
              <p:spPr bwMode="auto">
                <a:xfrm>
                  <a:off x="2942" y="260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0" name="Rectangle 288"/>
                <p:cNvSpPr>
                  <a:spLocks noChangeArrowheads="1"/>
                </p:cNvSpPr>
                <p:nvPr/>
              </p:nvSpPr>
              <p:spPr bwMode="auto">
                <a:xfrm>
                  <a:off x="2955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1" name="Rectangle 289"/>
                <p:cNvSpPr>
                  <a:spLocks noChangeArrowheads="1"/>
                </p:cNvSpPr>
                <p:nvPr/>
              </p:nvSpPr>
              <p:spPr bwMode="auto">
                <a:xfrm>
                  <a:off x="2968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2" name="Rectangle 290"/>
                <p:cNvSpPr>
                  <a:spLocks noChangeArrowheads="1"/>
                </p:cNvSpPr>
                <p:nvPr/>
              </p:nvSpPr>
              <p:spPr bwMode="auto">
                <a:xfrm>
                  <a:off x="2982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3" name="Rectangle 291"/>
                <p:cNvSpPr>
                  <a:spLocks noChangeArrowheads="1"/>
                </p:cNvSpPr>
                <p:nvPr/>
              </p:nvSpPr>
              <p:spPr bwMode="auto">
                <a:xfrm>
                  <a:off x="2995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4" name="Rectangle 292"/>
                <p:cNvSpPr>
                  <a:spLocks noChangeArrowheads="1"/>
                </p:cNvSpPr>
                <p:nvPr/>
              </p:nvSpPr>
              <p:spPr bwMode="auto">
                <a:xfrm>
                  <a:off x="3009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5" name="Rectangle 293"/>
                <p:cNvSpPr>
                  <a:spLocks noChangeArrowheads="1"/>
                </p:cNvSpPr>
                <p:nvPr/>
              </p:nvSpPr>
              <p:spPr bwMode="auto">
                <a:xfrm>
                  <a:off x="3022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6" name="Rectangle 294"/>
                <p:cNvSpPr>
                  <a:spLocks noChangeArrowheads="1"/>
                </p:cNvSpPr>
                <p:nvPr/>
              </p:nvSpPr>
              <p:spPr bwMode="auto">
                <a:xfrm>
                  <a:off x="3036" y="260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7" name="Rectangle 295"/>
                <p:cNvSpPr>
                  <a:spLocks noChangeArrowheads="1"/>
                </p:cNvSpPr>
                <p:nvPr/>
              </p:nvSpPr>
              <p:spPr bwMode="auto">
                <a:xfrm>
                  <a:off x="3049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8" name="Rectangle 296"/>
                <p:cNvSpPr>
                  <a:spLocks noChangeArrowheads="1"/>
                </p:cNvSpPr>
                <p:nvPr/>
              </p:nvSpPr>
              <p:spPr bwMode="auto">
                <a:xfrm>
                  <a:off x="3063" y="260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9" name="Rectangle 297"/>
                <p:cNvSpPr>
                  <a:spLocks noChangeArrowheads="1"/>
                </p:cNvSpPr>
                <p:nvPr/>
              </p:nvSpPr>
              <p:spPr bwMode="auto">
                <a:xfrm>
                  <a:off x="3076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0" name="Rectangle 298"/>
                <p:cNvSpPr>
                  <a:spLocks noChangeArrowheads="1"/>
                </p:cNvSpPr>
                <p:nvPr/>
              </p:nvSpPr>
              <p:spPr bwMode="auto">
                <a:xfrm>
                  <a:off x="3090" y="260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1" name="Rectangle 299"/>
                <p:cNvSpPr>
                  <a:spLocks noChangeArrowheads="1"/>
                </p:cNvSpPr>
                <p:nvPr/>
              </p:nvSpPr>
              <p:spPr bwMode="auto">
                <a:xfrm>
                  <a:off x="3103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2" name="Rectangle 300"/>
                <p:cNvSpPr>
                  <a:spLocks noChangeArrowheads="1"/>
                </p:cNvSpPr>
                <p:nvPr/>
              </p:nvSpPr>
              <p:spPr bwMode="auto">
                <a:xfrm>
                  <a:off x="3116" y="260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3" name="Rectangle 301"/>
                <p:cNvSpPr>
                  <a:spLocks noChangeArrowheads="1"/>
                </p:cNvSpPr>
                <p:nvPr/>
              </p:nvSpPr>
              <p:spPr bwMode="auto">
                <a:xfrm>
                  <a:off x="2921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4" name="Rectangle 302"/>
                <p:cNvSpPr>
                  <a:spLocks noChangeArrowheads="1"/>
                </p:cNvSpPr>
                <p:nvPr/>
              </p:nvSpPr>
              <p:spPr bwMode="auto">
                <a:xfrm>
                  <a:off x="2935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5" name="Rectangle 303"/>
                <p:cNvSpPr>
                  <a:spLocks noChangeArrowheads="1"/>
                </p:cNvSpPr>
                <p:nvPr/>
              </p:nvSpPr>
              <p:spPr bwMode="auto">
                <a:xfrm>
                  <a:off x="2948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6" name="Rectangle 304"/>
                <p:cNvSpPr>
                  <a:spLocks noChangeArrowheads="1"/>
                </p:cNvSpPr>
                <p:nvPr/>
              </p:nvSpPr>
              <p:spPr bwMode="auto">
                <a:xfrm>
                  <a:off x="2962" y="261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7" name="Rectangle 305"/>
                <p:cNvSpPr>
                  <a:spLocks noChangeArrowheads="1"/>
                </p:cNvSpPr>
                <p:nvPr/>
              </p:nvSpPr>
              <p:spPr bwMode="auto">
                <a:xfrm>
                  <a:off x="2975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8" name="Rectangle 306"/>
                <p:cNvSpPr>
                  <a:spLocks noChangeArrowheads="1"/>
                </p:cNvSpPr>
                <p:nvPr/>
              </p:nvSpPr>
              <p:spPr bwMode="auto">
                <a:xfrm>
                  <a:off x="2989" y="261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9" name="Rectangle 307"/>
                <p:cNvSpPr>
                  <a:spLocks noChangeArrowheads="1"/>
                </p:cNvSpPr>
                <p:nvPr/>
              </p:nvSpPr>
              <p:spPr bwMode="auto">
                <a:xfrm>
                  <a:off x="3002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0" name="Rectangle 308"/>
                <p:cNvSpPr>
                  <a:spLocks noChangeArrowheads="1"/>
                </p:cNvSpPr>
                <p:nvPr/>
              </p:nvSpPr>
              <p:spPr bwMode="auto">
                <a:xfrm>
                  <a:off x="3016" y="261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1" name="Rectangle 309"/>
                <p:cNvSpPr>
                  <a:spLocks noChangeArrowheads="1"/>
                </p:cNvSpPr>
                <p:nvPr/>
              </p:nvSpPr>
              <p:spPr bwMode="auto">
                <a:xfrm>
                  <a:off x="3029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2" name="Rectangle 310"/>
                <p:cNvSpPr>
                  <a:spLocks noChangeArrowheads="1"/>
                </p:cNvSpPr>
                <p:nvPr/>
              </p:nvSpPr>
              <p:spPr bwMode="auto">
                <a:xfrm>
                  <a:off x="3042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3" name="Rectangle 311"/>
                <p:cNvSpPr>
                  <a:spLocks noChangeArrowheads="1"/>
                </p:cNvSpPr>
                <p:nvPr/>
              </p:nvSpPr>
              <p:spPr bwMode="auto">
                <a:xfrm>
                  <a:off x="3056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4" name="Rectangle 312"/>
                <p:cNvSpPr>
                  <a:spLocks noChangeArrowheads="1"/>
                </p:cNvSpPr>
                <p:nvPr/>
              </p:nvSpPr>
              <p:spPr bwMode="auto">
                <a:xfrm>
                  <a:off x="3069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5" name="Rectangle 313"/>
                <p:cNvSpPr>
                  <a:spLocks noChangeArrowheads="1"/>
                </p:cNvSpPr>
                <p:nvPr/>
              </p:nvSpPr>
              <p:spPr bwMode="auto">
                <a:xfrm>
                  <a:off x="3083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6" name="Rectangle 314"/>
                <p:cNvSpPr>
                  <a:spLocks noChangeArrowheads="1"/>
                </p:cNvSpPr>
                <p:nvPr/>
              </p:nvSpPr>
              <p:spPr bwMode="auto">
                <a:xfrm>
                  <a:off x="3096" y="261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7" name="Rectangle 315"/>
                <p:cNvSpPr>
                  <a:spLocks noChangeArrowheads="1"/>
                </p:cNvSpPr>
                <p:nvPr/>
              </p:nvSpPr>
              <p:spPr bwMode="auto">
                <a:xfrm>
                  <a:off x="3110" y="261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8" name="Rectangle 316"/>
                <p:cNvSpPr>
                  <a:spLocks noChangeArrowheads="1"/>
                </p:cNvSpPr>
                <p:nvPr/>
              </p:nvSpPr>
              <p:spPr bwMode="auto">
                <a:xfrm>
                  <a:off x="3123" y="2610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9" name="Rectangle 317"/>
                <p:cNvSpPr>
                  <a:spLocks noChangeArrowheads="1"/>
                </p:cNvSpPr>
                <p:nvPr/>
              </p:nvSpPr>
              <p:spPr bwMode="auto">
                <a:xfrm>
                  <a:off x="2928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0" name="Rectangle 318"/>
                <p:cNvSpPr>
                  <a:spLocks noChangeArrowheads="1"/>
                </p:cNvSpPr>
                <p:nvPr/>
              </p:nvSpPr>
              <p:spPr bwMode="auto">
                <a:xfrm>
                  <a:off x="2942" y="261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1" name="Rectangle 319"/>
                <p:cNvSpPr>
                  <a:spLocks noChangeArrowheads="1"/>
                </p:cNvSpPr>
                <p:nvPr/>
              </p:nvSpPr>
              <p:spPr bwMode="auto">
                <a:xfrm>
                  <a:off x="2955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2" name="Rectangle 320"/>
                <p:cNvSpPr>
                  <a:spLocks noChangeArrowheads="1"/>
                </p:cNvSpPr>
                <p:nvPr/>
              </p:nvSpPr>
              <p:spPr bwMode="auto">
                <a:xfrm>
                  <a:off x="2968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3" name="Rectangle 321"/>
                <p:cNvSpPr>
                  <a:spLocks noChangeArrowheads="1"/>
                </p:cNvSpPr>
                <p:nvPr/>
              </p:nvSpPr>
              <p:spPr bwMode="auto">
                <a:xfrm>
                  <a:off x="2982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4" name="Rectangle 322"/>
                <p:cNvSpPr>
                  <a:spLocks noChangeArrowheads="1"/>
                </p:cNvSpPr>
                <p:nvPr/>
              </p:nvSpPr>
              <p:spPr bwMode="auto">
                <a:xfrm>
                  <a:off x="2995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5" name="Rectangle 323"/>
                <p:cNvSpPr>
                  <a:spLocks noChangeArrowheads="1"/>
                </p:cNvSpPr>
                <p:nvPr/>
              </p:nvSpPr>
              <p:spPr bwMode="auto">
                <a:xfrm>
                  <a:off x="3009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6" name="Rectangle 324"/>
                <p:cNvSpPr>
                  <a:spLocks noChangeArrowheads="1"/>
                </p:cNvSpPr>
                <p:nvPr/>
              </p:nvSpPr>
              <p:spPr bwMode="auto">
                <a:xfrm>
                  <a:off x="3022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7" name="Rectangle 325"/>
                <p:cNvSpPr>
                  <a:spLocks noChangeArrowheads="1"/>
                </p:cNvSpPr>
                <p:nvPr/>
              </p:nvSpPr>
              <p:spPr bwMode="auto">
                <a:xfrm>
                  <a:off x="3036" y="261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8" name="Rectangle 326"/>
                <p:cNvSpPr>
                  <a:spLocks noChangeArrowheads="1"/>
                </p:cNvSpPr>
                <p:nvPr/>
              </p:nvSpPr>
              <p:spPr bwMode="auto">
                <a:xfrm>
                  <a:off x="3049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9" name="Rectangle 327"/>
                <p:cNvSpPr>
                  <a:spLocks noChangeArrowheads="1"/>
                </p:cNvSpPr>
                <p:nvPr/>
              </p:nvSpPr>
              <p:spPr bwMode="auto">
                <a:xfrm>
                  <a:off x="3063" y="261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0" name="Rectangle 328"/>
                <p:cNvSpPr>
                  <a:spLocks noChangeArrowheads="1"/>
                </p:cNvSpPr>
                <p:nvPr/>
              </p:nvSpPr>
              <p:spPr bwMode="auto">
                <a:xfrm>
                  <a:off x="3076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1" name="Rectangle 329"/>
                <p:cNvSpPr>
                  <a:spLocks noChangeArrowheads="1"/>
                </p:cNvSpPr>
                <p:nvPr/>
              </p:nvSpPr>
              <p:spPr bwMode="auto">
                <a:xfrm>
                  <a:off x="3090" y="261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2" name="Rectangle 330"/>
                <p:cNvSpPr>
                  <a:spLocks noChangeArrowheads="1"/>
                </p:cNvSpPr>
                <p:nvPr/>
              </p:nvSpPr>
              <p:spPr bwMode="auto">
                <a:xfrm>
                  <a:off x="3103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3" name="Rectangle 331"/>
                <p:cNvSpPr>
                  <a:spLocks noChangeArrowheads="1"/>
                </p:cNvSpPr>
                <p:nvPr/>
              </p:nvSpPr>
              <p:spPr bwMode="auto">
                <a:xfrm>
                  <a:off x="3116" y="261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4" name="Rectangle 332"/>
                <p:cNvSpPr>
                  <a:spLocks noChangeArrowheads="1"/>
                </p:cNvSpPr>
                <p:nvPr/>
              </p:nvSpPr>
              <p:spPr bwMode="auto">
                <a:xfrm>
                  <a:off x="2921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5" name="Rectangle 333"/>
                <p:cNvSpPr>
                  <a:spLocks noChangeArrowheads="1"/>
                </p:cNvSpPr>
                <p:nvPr/>
              </p:nvSpPr>
              <p:spPr bwMode="auto">
                <a:xfrm>
                  <a:off x="2935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6" name="Rectangle 334"/>
                <p:cNvSpPr>
                  <a:spLocks noChangeArrowheads="1"/>
                </p:cNvSpPr>
                <p:nvPr/>
              </p:nvSpPr>
              <p:spPr bwMode="auto">
                <a:xfrm>
                  <a:off x="2948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7" name="Rectangle 335"/>
                <p:cNvSpPr>
                  <a:spLocks noChangeArrowheads="1"/>
                </p:cNvSpPr>
                <p:nvPr/>
              </p:nvSpPr>
              <p:spPr bwMode="auto">
                <a:xfrm>
                  <a:off x="2962" y="262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8" name="Rectangle 336"/>
                <p:cNvSpPr>
                  <a:spLocks noChangeArrowheads="1"/>
                </p:cNvSpPr>
                <p:nvPr/>
              </p:nvSpPr>
              <p:spPr bwMode="auto">
                <a:xfrm>
                  <a:off x="2975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9" name="Rectangle 337"/>
                <p:cNvSpPr>
                  <a:spLocks noChangeArrowheads="1"/>
                </p:cNvSpPr>
                <p:nvPr/>
              </p:nvSpPr>
              <p:spPr bwMode="auto">
                <a:xfrm>
                  <a:off x="2989" y="262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0" name="Rectangle 338"/>
                <p:cNvSpPr>
                  <a:spLocks noChangeArrowheads="1"/>
                </p:cNvSpPr>
                <p:nvPr/>
              </p:nvSpPr>
              <p:spPr bwMode="auto">
                <a:xfrm>
                  <a:off x="3002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1" name="Rectangle 339"/>
                <p:cNvSpPr>
                  <a:spLocks noChangeArrowheads="1"/>
                </p:cNvSpPr>
                <p:nvPr/>
              </p:nvSpPr>
              <p:spPr bwMode="auto">
                <a:xfrm>
                  <a:off x="3016" y="262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2" name="Rectangle 340"/>
                <p:cNvSpPr>
                  <a:spLocks noChangeArrowheads="1"/>
                </p:cNvSpPr>
                <p:nvPr/>
              </p:nvSpPr>
              <p:spPr bwMode="auto">
                <a:xfrm>
                  <a:off x="3029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3" name="Rectangle 341"/>
                <p:cNvSpPr>
                  <a:spLocks noChangeArrowheads="1"/>
                </p:cNvSpPr>
                <p:nvPr/>
              </p:nvSpPr>
              <p:spPr bwMode="auto">
                <a:xfrm>
                  <a:off x="3042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4" name="Rectangle 342"/>
                <p:cNvSpPr>
                  <a:spLocks noChangeArrowheads="1"/>
                </p:cNvSpPr>
                <p:nvPr/>
              </p:nvSpPr>
              <p:spPr bwMode="auto">
                <a:xfrm>
                  <a:off x="3056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5" name="Rectangle 343"/>
                <p:cNvSpPr>
                  <a:spLocks noChangeArrowheads="1"/>
                </p:cNvSpPr>
                <p:nvPr/>
              </p:nvSpPr>
              <p:spPr bwMode="auto">
                <a:xfrm>
                  <a:off x="3069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6" name="Rectangle 344"/>
                <p:cNvSpPr>
                  <a:spLocks noChangeArrowheads="1"/>
                </p:cNvSpPr>
                <p:nvPr/>
              </p:nvSpPr>
              <p:spPr bwMode="auto">
                <a:xfrm>
                  <a:off x="3083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7" name="Rectangle 345"/>
                <p:cNvSpPr>
                  <a:spLocks noChangeArrowheads="1"/>
                </p:cNvSpPr>
                <p:nvPr/>
              </p:nvSpPr>
              <p:spPr bwMode="auto">
                <a:xfrm>
                  <a:off x="3096" y="262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8" name="Rectangle 346"/>
                <p:cNvSpPr>
                  <a:spLocks noChangeArrowheads="1"/>
                </p:cNvSpPr>
                <p:nvPr/>
              </p:nvSpPr>
              <p:spPr bwMode="auto">
                <a:xfrm>
                  <a:off x="3110" y="262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9" name="Rectangle 347"/>
                <p:cNvSpPr>
                  <a:spLocks noChangeArrowheads="1"/>
                </p:cNvSpPr>
                <p:nvPr/>
              </p:nvSpPr>
              <p:spPr bwMode="auto">
                <a:xfrm>
                  <a:off x="3123" y="2628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0" name="Rectangle 348"/>
                <p:cNvSpPr>
                  <a:spLocks noChangeArrowheads="1"/>
                </p:cNvSpPr>
                <p:nvPr/>
              </p:nvSpPr>
              <p:spPr bwMode="auto">
                <a:xfrm>
                  <a:off x="2928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1" name="Rectangle 349"/>
                <p:cNvSpPr>
                  <a:spLocks noChangeArrowheads="1"/>
                </p:cNvSpPr>
                <p:nvPr/>
              </p:nvSpPr>
              <p:spPr bwMode="auto">
                <a:xfrm>
                  <a:off x="2942" y="263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2" name="Rectangle 350"/>
                <p:cNvSpPr>
                  <a:spLocks noChangeArrowheads="1"/>
                </p:cNvSpPr>
                <p:nvPr/>
              </p:nvSpPr>
              <p:spPr bwMode="auto">
                <a:xfrm>
                  <a:off x="2955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3" name="Rectangle 351"/>
                <p:cNvSpPr>
                  <a:spLocks noChangeArrowheads="1"/>
                </p:cNvSpPr>
                <p:nvPr/>
              </p:nvSpPr>
              <p:spPr bwMode="auto">
                <a:xfrm>
                  <a:off x="2968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4" name="Rectangle 352"/>
                <p:cNvSpPr>
                  <a:spLocks noChangeArrowheads="1"/>
                </p:cNvSpPr>
                <p:nvPr/>
              </p:nvSpPr>
              <p:spPr bwMode="auto">
                <a:xfrm>
                  <a:off x="2982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5" name="Rectangle 353"/>
                <p:cNvSpPr>
                  <a:spLocks noChangeArrowheads="1"/>
                </p:cNvSpPr>
                <p:nvPr/>
              </p:nvSpPr>
              <p:spPr bwMode="auto">
                <a:xfrm>
                  <a:off x="2995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6" name="Rectangle 354"/>
                <p:cNvSpPr>
                  <a:spLocks noChangeArrowheads="1"/>
                </p:cNvSpPr>
                <p:nvPr/>
              </p:nvSpPr>
              <p:spPr bwMode="auto">
                <a:xfrm>
                  <a:off x="3009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7" name="Rectangle 355"/>
                <p:cNvSpPr>
                  <a:spLocks noChangeArrowheads="1"/>
                </p:cNvSpPr>
                <p:nvPr/>
              </p:nvSpPr>
              <p:spPr bwMode="auto">
                <a:xfrm>
                  <a:off x="3022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8" name="Rectangle 356"/>
                <p:cNvSpPr>
                  <a:spLocks noChangeArrowheads="1"/>
                </p:cNvSpPr>
                <p:nvPr/>
              </p:nvSpPr>
              <p:spPr bwMode="auto">
                <a:xfrm>
                  <a:off x="3036" y="263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9" name="Rectangle 357"/>
                <p:cNvSpPr>
                  <a:spLocks noChangeArrowheads="1"/>
                </p:cNvSpPr>
                <p:nvPr/>
              </p:nvSpPr>
              <p:spPr bwMode="auto">
                <a:xfrm>
                  <a:off x="3049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0" name="Rectangle 358"/>
                <p:cNvSpPr>
                  <a:spLocks noChangeArrowheads="1"/>
                </p:cNvSpPr>
                <p:nvPr/>
              </p:nvSpPr>
              <p:spPr bwMode="auto">
                <a:xfrm>
                  <a:off x="3063" y="263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1" name="Rectangle 359"/>
                <p:cNvSpPr>
                  <a:spLocks noChangeArrowheads="1"/>
                </p:cNvSpPr>
                <p:nvPr/>
              </p:nvSpPr>
              <p:spPr bwMode="auto">
                <a:xfrm>
                  <a:off x="3076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2" name="Rectangle 360"/>
                <p:cNvSpPr>
                  <a:spLocks noChangeArrowheads="1"/>
                </p:cNvSpPr>
                <p:nvPr/>
              </p:nvSpPr>
              <p:spPr bwMode="auto">
                <a:xfrm>
                  <a:off x="3090" y="263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3" name="Rectangle 361"/>
                <p:cNvSpPr>
                  <a:spLocks noChangeArrowheads="1"/>
                </p:cNvSpPr>
                <p:nvPr/>
              </p:nvSpPr>
              <p:spPr bwMode="auto">
                <a:xfrm>
                  <a:off x="3103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4" name="Rectangle 362"/>
                <p:cNvSpPr>
                  <a:spLocks noChangeArrowheads="1"/>
                </p:cNvSpPr>
                <p:nvPr/>
              </p:nvSpPr>
              <p:spPr bwMode="auto">
                <a:xfrm>
                  <a:off x="3116" y="263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5" name="Rectangle 363"/>
                <p:cNvSpPr>
                  <a:spLocks noChangeArrowheads="1"/>
                </p:cNvSpPr>
                <p:nvPr/>
              </p:nvSpPr>
              <p:spPr bwMode="auto">
                <a:xfrm>
                  <a:off x="2921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6" name="Rectangle 364"/>
                <p:cNvSpPr>
                  <a:spLocks noChangeArrowheads="1"/>
                </p:cNvSpPr>
                <p:nvPr/>
              </p:nvSpPr>
              <p:spPr bwMode="auto">
                <a:xfrm>
                  <a:off x="2935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7" name="Rectangle 365"/>
                <p:cNvSpPr>
                  <a:spLocks noChangeArrowheads="1"/>
                </p:cNvSpPr>
                <p:nvPr/>
              </p:nvSpPr>
              <p:spPr bwMode="auto">
                <a:xfrm>
                  <a:off x="2948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8" name="Rectangle 366"/>
                <p:cNvSpPr>
                  <a:spLocks noChangeArrowheads="1"/>
                </p:cNvSpPr>
                <p:nvPr/>
              </p:nvSpPr>
              <p:spPr bwMode="auto">
                <a:xfrm>
                  <a:off x="2962" y="264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9" name="Rectangle 367"/>
                <p:cNvSpPr>
                  <a:spLocks noChangeArrowheads="1"/>
                </p:cNvSpPr>
                <p:nvPr/>
              </p:nvSpPr>
              <p:spPr bwMode="auto">
                <a:xfrm>
                  <a:off x="2975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0" name="Rectangle 368"/>
                <p:cNvSpPr>
                  <a:spLocks noChangeArrowheads="1"/>
                </p:cNvSpPr>
                <p:nvPr/>
              </p:nvSpPr>
              <p:spPr bwMode="auto">
                <a:xfrm>
                  <a:off x="2989" y="264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1" name="Rectangle 369"/>
                <p:cNvSpPr>
                  <a:spLocks noChangeArrowheads="1"/>
                </p:cNvSpPr>
                <p:nvPr/>
              </p:nvSpPr>
              <p:spPr bwMode="auto">
                <a:xfrm>
                  <a:off x="3002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2" name="Rectangle 370"/>
                <p:cNvSpPr>
                  <a:spLocks noChangeArrowheads="1"/>
                </p:cNvSpPr>
                <p:nvPr/>
              </p:nvSpPr>
              <p:spPr bwMode="auto">
                <a:xfrm>
                  <a:off x="3016" y="264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3" name="Rectangle 371"/>
                <p:cNvSpPr>
                  <a:spLocks noChangeArrowheads="1"/>
                </p:cNvSpPr>
                <p:nvPr/>
              </p:nvSpPr>
              <p:spPr bwMode="auto">
                <a:xfrm>
                  <a:off x="3029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4" name="Rectangle 372"/>
                <p:cNvSpPr>
                  <a:spLocks noChangeArrowheads="1"/>
                </p:cNvSpPr>
                <p:nvPr/>
              </p:nvSpPr>
              <p:spPr bwMode="auto">
                <a:xfrm>
                  <a:off x="3042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5" name="Rectangle 373"/>
                <p:cNvSpPr>
                  <a:spLocks noChangeArrowheads="1"/>
                </p:cNvSpPr>
                <p:nvPr/>
              </p:nvSpPr>
              <p:spPr bwMode="auto">
                <a:xfrm>
                  <a:off x="3056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6" name="Rectangle 374"/>
                <p:cNvSpPr>
                  <a:spLocks noChangeArrowheads="1"/>
                </p:cNvSpPr>
                <p:nvPr/>
              </p:nvSpPr>
              <p:spPr bwMode="auto">
                <a:xfrm>
                  <a:off x="3069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7" name="Rectangle 375"/>
                <p:cNvSpPr>
                  <a:spLocks noChangeArrowheads="1"/>
                </p:cNvSpPr>
                <p:nvPr/>
              </p:nvSpPr>
              <p:spPr bwMode="auto">
                <a:xfrm>
                  <a:off x="3083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8" name="Rectangle 376"/>
                <p:cNvSpPr>
                  <a:spLocks noChangeArrowheads="1"/>
                </p:cNvSpPr>
                <p:nvPr/>
              </p:nvSpPr>
              <p:spPr bwMode="auto">
                <a:xfrm>
                  <a:off x="3096" y="264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9" name="Rectangle 377"/>
                <p:cNvSpPr>
                  <a:spLocks noChangeArrowheads="1"/>
                </p:cNvSpPr>
                <p:nvPr/>
              </p:nvSpPr>
              <p:spPr bwMode="auto">
                <a:xfrm>
                  <a:off x="3110" y="264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0" name="Rectangle 378"/>
                <p:cNvSpPr>
                  <a:spLocks noChangeArrowheads="1"/>
                </p:cNvSpPr>
                <p:nvPr/>
              </p:nvSpPr>
              <p:spPr bwMode="auto">
                <a:xfrm>
                  <a:off x="3123" y="2646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1" name="Rectangle 379"/>
                <p:cNvSpPr>
                  <a:spLocks noChangeArrowheads="1"/>
                </p:cNvSpPr>
                <p:nvPr/>
              </p:nvSpPr>
              <p:spPr bwMode="auto">
                <a:xfrm>
                  <a:off x="2928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2" name="Rectangle 380"/>
                <p:cNvSpPr>
                  <a:spLocks noChangeArrowheads="1"/>
                </p:cNvSpPr>
                <p:nvPr/>
              </p:nvSpPr>
              <p:spPr bwMode="auto">
                <a:xfrm>
                  <a:off x="2942" y="265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3" name="Rectangle 381"/>
                <p:cNvSpPr>
                  <a:spLocks noChangeArrowheads="1"/>
                </p:cNvSpPr>
                <p:nvPr/>
              </p:nvSpPr>
              <p:spPr bwMode="auto">
                <a:xfrm>
                  <a:off x="2955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4" name="Rectangle 382"/>
                <p:cNvSpPr>
                  <a:spLocks noChangeArrowheads="1"/>
                </p:cNvSpPr>
                <p:nvPr/>
              </p:nvSpPr>
              <p:spPr bwMode="auto">
                <a:xfrm>
                  <a:off x="2968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5" name="Rectangle 383"/>
                <p:cNvSpPr>
                  <a:spLocks noChangeArrowheads="1"/>
                </p:cNvSpPr>
                <p:nvPr/>
              </p:nvSpPr>
              <p:spPr bwMode="auto">
                <a:xfrm>
                  <a:off x="2982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6" name="Rectangle 384"/>
                <p:cNvSpPr>
                  <a:spLocks noChangeArrowheads="1"/>
                </p:cNvSpPr>
                <p:nvPr/>
              </p:nvSpPr>
              <p:spPr bwMode="auto">
                <a:xfrm>
                  <a:off x="2995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7" name="Rectangle 385"/>
                <p:cNvSpPr>
                  <a:spLocks noChangeArrowheads="1"/>
                </p:cNvSpPr>
                <p:nvPr/>
              </p:nvSpPr>
              <p:spPr bwMode="auto">
                <a:xfrm>
                  <a:off x="3009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8" name="Rectangle 386"/>
                <p:cNvSpPr>
                  <a:spLocks noChangeArrowheads="1"/>
                </p:cNvSpPr>
                <p:nvPr/>
              </p:nvSpPr>
              <p:spPr bwMode="auto">
                <a:xfrm>
                  <a:off x="3022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9" name="Rectangle 387"/>
                <p:cNvSpPr>
                  <a:spLocks noChangeArrowheads="1"/>
                </p:cNvSpPr>
                <p:nvPr/>
              </p:nvSpPr>
              <p:spPr bwMode="auto">
                <a:xfrm>
                  <a:off x="3036" y="265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0" name="Rectangle 388"/>
                <p:cNvSpPr>
                  <a:spLocks noChangeArrowheads="1"/>
                </p:cNvSpPr>
                <p:nvPr/>
              </p:nvSpPr>
              <p:spPr bwMode="auto">
                <a:xfrm>
                  <a:off x="3049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1" name="Rectangle 389"/>
                <p:cNvSpPr>
                  <a:spLocks noChangeArrowheads="1"/>
                </p:cNvSpPr>
                <p:nvPr/>
              </p:nvSpPr>
              <p:spPr bwMode="auto">
                <a:xfrm>
                  <a:off x="3063" y="265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2" name="Rectangle 390"/>
                <p:cNvSpPr>
                  <a:spLocks noChangeArrowheads="1"/>
                </p:cNvSpPr>
                <p:nvPr/>
              </p:nvSpPr>
              <p:spPr bwMode="auto">
                <a:xfrm>
                  <a:off x="3076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3" name="Rectangle 391"/>
                <p:cNvSpPr>
                  <a:spLocks noChangeArrowheads="1"/>
                </p:cNvSpPr>
                <p:nvPr/>
              </p:nvSpPr>
              <p:spPr bwMode="auto">
                <a:xfrm>
                  <a:off x="3090" y="265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4" name="Rectangle 392"/>
                <p:cNvSpPr>
                  <a:spLocks noChangeArrowheads="1"/>
                </p:cNvSpPr>
                <p:nvPr/>
              </p:nvSpPr>
              <p:spPr bwMode="auto">
                <a:xfrm>
                  <a:off x="3103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5" name="Rectangle 393"/>
                <p:cNvSpPr>
                  <a:spLocks noChangeArrowheads="1"/>
                </p:cNvSpPr>
                <p:nvPr/>
              </p:nvSpPr>
              <p:spPr bwMode="auto">
                <a:xfrm>
                  <a:off x="3116" y="265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6" name="Rectangle 394"/>
                <p:cNvSpPr>
                  <a:spLocks noChangeArrowheads="1"/>
                </p:cNvSpPr>
                <p:nvPr/>
              </p:nvSpPr>
              <p:spPr bwMode="auto">
                <a:xfrm>
                  <a:off x="2921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7" name="Rectangle 395"/>
                <p:cNvSpPr>
                  <a:spLocks noChangeArrowheads="1"/>
                </p:cNvSpPr>
                <p:nvPr/>
              </p:nvSpPr>
              <p:spPr bwMode="auto">
                <a:xfrm>
                  <a:off x="2935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8" name="Rectangle 396"/>
                <p:cNvSpPr>
                  <a:spLocks noChangeArrowheads="1"/>
                </p:cNvSpPr>
                <p:nvPr/>
              </p:nvSpPr>
              <p:spPr bwMode="auto">
                <a:xfrm>
                  <a:off x="2948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9" name="Rectangle 397"/>
                <p:cNvSpPr>
                  <a:spLocks noChangeArrowheads="1"/>
                </p:cNvSpPr>
                <p:nvPr/>
              </p:nvSpPr>
              <p:spPr bwMode="auto">
                <a:xfrm>
                  <a:off x="2962" y="266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0" name="Rectangle 398"/>
                <p:cNvSpPr>
                  <a:spLocks noChangeArrowheads="1"/>
                </p:cNvSpPr>
                <p:nvPr/>
              </p:nvSpPr>
              <p:spPr bwMode="auto">
                <a:xfrm>
                  <a:off x="2975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1" name="Rectangle 399"/>
                <p:cNvSpPr>
                  <a:spLocks noChangeArrowheads="1"/>
                </p:cNvSpPr>
                <p:nvPr/>
              </p:nvSpPr>
              <p:spPr bwMode="auto">
                <a:xfrm>
                  <a:off x="2989" y="266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2" name="Rectangle 400"/>
                <p:cNvSpPr>
                  <a:spLocks noChangeArrowheads="1"/>
                </p:cNvSpPr>
                <p:nvPr/>
              </p:nvSpPr>
              <p:spPr bwMode="auto">
                <a:xfrm>
                  <a:off x="3002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3" name="Rectangle 401"/>
                <p:cNvSpPr>
                  <a:spLocks noChangeArrowheads="1"/>
                </p:cNvSpPr>
                <p:nvPr/>
              </p:nvSpPr>
              <p:spPr bwMode="auto">
                <a:xfrm>
                  <a:off x="3016" y="266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4" name="Rectangle 402"/>
                <p:cNvSpPr>
                  <a:spLocks noChangeArrowheads="1"/>
                </p:cNvSpPr>
                <p:nvPr/>
              </p:nvSpPr>
              <p:spPr bwMode="auto">
                <a:xfrm>
                  <a:off x="3029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5" name="Rectangle 403"/>
                <p:cNvSpPr>
                  <a:spLocks noChangeArrowheads="1"/>
                </p:cNvSpPr>
                <p:nvPr/>
              </p:nvSpPr>
              <p:spPr bwMode="auto">
                <a:xfrm>
                  <a:off x="3042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6" name="Rectangle 404"/>
                <p:cNvSpPr>
                  <a:spLocks noChangeArrowheads="1"/>
                </p:cNvSpPr>
                <p:nvPr/>
              </p:nvSpPr>
              <p:spPr bwMode="auto">
                <a:xfrm>
                  <a:off x="3056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7" name="Rectangle 405"/>
                <p:cNvSpPr>
                  <a:spLocks noChangeArrowheads="1"/>
                </p:cNvSpPr>
                <p:nvPr/>
              </p:nvSpPr>
              <p:spPr bwMode="auto">
                <a:xfrm>
                  <a:off x="3069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8" name="Rectangle 406"/>
                <p:cNvSpPr>
                  <a:spLocks noChangeArrowheads="1"/>
                </p:cNvSpPr>
                <p:nvPr/>
              </p:nvSpPr>
              <p:spPr bwMode="auto">
                <a:xfrm>
                  <a:off x="3083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" name="Rectangle 407"/>
                <p:cNvSpPr>
                  <a:spLocks noChangeArrowheads="1"/>
                </p:cNvSpPr>
                <p:nvPr/>
              </p:nvSpPr>
              <p:spPr bwMode="auto">
                <a:xfrm>
                  <a:off x="3096" y="266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0" name="Rectangle 408"/>
                <p:cNvSpPr>
                  <a:spLocks noChangeArrowheads="1"/>
                </p:cNvSpPr>
                <p:nvPr/>
              </p:nvSpPr>
              <p:spPr bwMode="auto">
                <a:xfrm>
                  <a:off x="3110" y="266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1" name="Rectangle 409"/>
                <p:cNvSpPr>
                  <a:spLocks noChangeArrowheads="1"/>
                </p:cNvSpPr>
                <p:nvPr/>
              </p:nvSpPr>
              <p:spPr bwMode="auto">
                <a:xfrm>
                  <a:off x="3123" y="2665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2" name="Rectangle 410"/>
                <p:cNvSpPr>
                  <a:spLocks noChangeArrowheads="1"/>
                </p:cNvSpPr>
                <p:nvPr/>
              </p:nvSpPr>
              <p:spPr bwMode="auto">
                <a:xfrm>
                  <a:off x="2928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3" name="Rectangle 411"/>
                <p:cNvSpPr>
                  <a:spLocks noChangeArrowheads="1"/>
                </p:cNvSpPr>
                <p:nvPr/>
              </p:nvSpPr>
              <p:spPr bwMode="auto">
                <a:xfrm>
                  <a:off x="2942" y="267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4" name="Rectangle 412"/>
                <p:cNvSpPr>
                  <a:spLocks noChangeArrowheads="1"/>
                </p:cNvSpPr>
                <p:nvPr/>
              </p:nvSpPr>
              <p:spPr bwMode="auto">
                <a:xfrm>
                  <a:off x="2955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5" name="Rectangle 413"/>
                <p:cNvSpPr>
                  <a:spLocks noChangeArrowheads="1"/>
                </p:cNvSpPr>
                <p:nvPr/>
              </p:nvSpPr>
              <p:spPr bwMode="auto">
                <a:xfrm>
                  <a:off x="2968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6" name="Rectangle 414"/>
                <p:cNvSpPr>
                  <a:spLocks noChangeArrowheads="1"/>
                </p:cNvSpPr>
                <p:nvPr/>
              </p:nvSpPr>
              <p:spPr bwMode="auto">
                <a:xfrm>
                  <a:off x="2982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7" name="Rectangle 415"/>
                <p:cNvSpPr>
                  <a:spLocks noChangeArrowheads="1"/>
                </p:cNvSpPr>
                <p:nvPr/>
              </p:nvSpPr>
              <p:spPr bwMode="auto">
                <a:xfrm>
                  <a:off x="2995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8" name="Rectangle 416"/>
                <p:cNvSpPr>
                  <a:spLocks noChangeArrowheads="1"/>
                </p:cNvSpPr>
                <p:nvPr/>
              </p:nvSpPr>
              <p:spPr bwMode="auto">
                <a:xfrm>
                  <a:off x="3009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9" name="Rectangle 417"/>
                <p:cNvSpPr>
                  <a:spLocks noChangeArrowheads="1"/>
                </p:cNvSpPr>
                <p:nvPr/>
              </p:nvSpPr>
              <p:spPr bwMode="auto">
                <a:xfrm>
                  <a:off x="3022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0" name="Rectangle 418"/>
                <p:cNvSpPr>
                  <a:spLocks noChangeArrowheads="1"/>
                </p:cNvSpPr>
                <p:nvPr/>
              </p:nvSpPr>
              <p:spPr bwMode="auto">
                <a:xfrm>
                  <a:off x="3036" y="267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1" name="Rectangle 419"/>
                <p:cNvSpPr>
                  <a:spLocks noChangeArrowheads="1"/>
                </p:cNvSpPr>
                <p:nvPr/>
              </p:nvSpPr>
              <p:spPr bwMode="auto">
                <a:xfrm>
                  <a:off x="3049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2" name="Rectangle 420"/>
                <p:cNvSpPr>
                  <a:spLocks noChangeArrowheads="1"/>
                </p:cNvSpPr>
                <p:nvPr/>
              </p:nvSpPr>
              <p:spPr bwMode="auto">
                <a:xfrm>
                  <a:off x="3063" y="267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3" name="Rectangle 421"/>
                <p:cNvSpPr>
                  <a:spLocks noChangeArrowheads="1"/>
                </p:cNvSpPr>
                <p:nvPr/>
              </p:nvSpPr>
              <p:spPr bwMode="auto">
                <a:xfrm>
                  <a:off x="3076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4" name="Rectangle 422"/>
                <p:cNvSpPr>
                  <a:spLocks noChangeArrowheads="1"/>
                </p:cNvSpPr>
                <p:nvPr/>
              </p:nvSpPr>
              <p:spPr bwMode="auto">
                <a:xfrm>
                  <a:off x="3090" y="267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5" name="Rectangle 423"/>
                <p:cNvSpPr>
                  <a:spLocks noChangeArrowheads="1"/>
                </p:cNvSpPr>
                <p:nvPr/>
              </p:nvSpPr>
              <p:spPr bwMode="auto">
                <a:xfrm>
                  <a:off x="3103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6" name="Rectangle 424"/>
                <p:cNvSpPr>
                  <a:spLocks noChangeArrowheads="1"/>
                </p:cNvSpPr>
                <p:nvPr/>
              </p:nvSpPr>
              <p:spPr bwMode="auto">
                <a:xfrm>
                  <a:off x="3116" y="267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7" name="Rectangle 425"/>
                <p:cNvSpPr>
                  <a:spLocks noChangeArrowheads="1"/>
                </p:cNvSpPr>
                <p:nvPr/>
              </p:nvSpPr>
              <p:spPr bwMode="auto">
                <a:xfrm>
                  <a:off x="2921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8" name="Rectangle 426"/>
                <p:cNvSpPr>
                  <a:spLocks noChangeArrowheads="1"/>
                </p:cNvSpPr>
                <p:nvPr/>
              </p:nvSpPr>
              <p:spPr bwMode="auto">
                <a:xfrm>
                  <a:off x="2935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9" name="Rectangle 427"/>
                <p:cNvSpPr>
                  <a:spLocks noChangeArrowheads="1"/>
                </p:cNvSpPr>
                <p:nvPr/>
              </p:nvSpPr>
              <p:spPr bwMode="auto">
                <a:xfrm>
                  <a:off x="2948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0" name="Rectangle 428"/>
                <p:cNvSpPr>
                  <a:spLocks noChangeArrowheads="1"/>
                </p:cNvSpPr>
                <p:nvPr/>
              </p:nvSpPr>
              <p:spPr bwMode="auto">
                <a:xfrm>
                  <a:off x="2962" y="268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1" name="Rectangle 429"/>
                <p:cNvSpPr>
                  <a:spLocks noChangeArrowheads="1"/>
                </p:cNvSpPr>
                <p:nvPr/>
              </p:nvSpPr>
              <p:spPr bwMode="auto">
                <a:xfrm>
                  <a:off x="2975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2" name="Rectangle 430"/>
                <p:cNvSpPr>
                  <a:spLocks noChangeArrowheads="1"/>
                </p:cNvSpPr>
                <p:nvPr/>
              </p:nvSpPr>
              <p:spPr bwMode="auto">
                <a:xfrm>
                  <a:off x="2989" y="268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3" name="Rectangle 431"/>
                <p:cNvSpPr>
                  <a:spLocks noChangeArrowheads="1"/>
                </p:cNvSpPr>
                <p:nvPr/>
              </p:nvSpPr>
              <p:spPr bwMode="auto">
                <a:xfrm>
                  <a:off x="3002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4" name="Rectangle 432"/>
                <p:cNvSpPr>
                  <a:spLocks noChangeArrowheads="1"/>
                </p:cNvSpPr>
                <p:nvPr/>
              </p:nvSpPr>
              <p:spPr bwMode="auto">
                <a:xfrm>
                  <a:off x="3016" y="268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5" name="Rectangle 433"/>
                <p:cNvSpPr>
                  <a:spLocks noChangeArrowheads="1"/>
                </p:cNvSpPr>
                <p:nvPr/>
              </p:nvSpPr>
              <p:spPr bwMode="auto">
                <a:xfrm>
                  <a:off x="3029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6" name="Rectangle 434"/>
                <p:cNvSpPr>
                  <a:spLocks noChangeArrowheads="1"/>
                </p:cNvSpPr>
                <p:nvPr/>
              </p:nvSpPr>
              <p:spPr bwMode="auto">
                <a:xfrm>
                  <a:off x="3042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636"/>
              <p:cNvGrpSpPr>
                <a:grpSpLocks/>
              </p:cNvGrpSpPr>
              <p:nvPr/>
            </p:nvGrpSpPr>
            <p:grpSpPr bwMode="auto">
              <a:xfrm>
                <a:off x="2921" y="2683"/>
                <a:ext cx="207" cy="128"/>
                <a:chOff x="2921" y="2683"/>
                <a:chExt cx="207" cy="128"/>
              </a:xfrm>
            </p:grpSpPr>
            <p:sp>
              <p:nvSpPr>
                <p:cNvPr id="447" name="Rectangle 436"/>
                <p:cNvSpPr>
                  <a:spLocks noChangeArrowheads="1"/>
                </p:cNvSpPr>
                <p:nvPr/>
              </p:nvSpPr>
              <p:spPr bwMode="auto">
                <a:xfrm>
                  <a:off x="3056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8" name="Rectangle 437"/>
                <p:cNvSpPr>
                  <a:spLocks noChangeArrowheads="1"/>
                </p:cNvSpPr>
                <p:nvPr/>
              </p:nvSpPr>
              <p:spPr bwMode="auto">
                <a:xfrm>
                  <a:off x="3069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9" name="Rectangle 438"/>
                <p:cNvSpPr>
                  <a:spLocks noChangeArrowheads="1"/>
                </p:cNvSpPr>
                <p:nvPr/>
              </p:nvSpPr>
              <p:spPr bwMode="auto">
                <a:xfrm>
                  <a:off x="3083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0" name="Rectangle 439"/>
                <p:cNvSpPr>
                  <a:spLocks noChangeArrowheads="1"/>
                </p:cNvSpPr>
                <p:nvPr/>
              </p:nvSpPr>
              <p:spPr bwMode="auto">
                <a:xfrm>
                  <a:off x="3096" y="268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1" name="Rectangle 440"/>
                <p:cNvSpPr>
                  <a:spLocks noChangeArrowheads="1"/>
                </p:cNvSpPr>
                <p:nvPr/>
              </p:nvSpPr>
              <p:spPr bwMode="auto">
                <a:xfrm>
                  <a:off x="3110" y="268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2" name="Rectangle 441"/>
                <p:cNvSpPr>
                  <a:spLocks noChangeArrowheads="1"/>
                </p:cNvSpPr>
                <p:nvPr/>
              </p:nvSpPr>
              <p:spPr bwMode="auto">
                <a:xfrm>
                  <a:off x="3123" y="2683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3" name="Rectangle 442"/>
                <p:cNvSpPr>
                  <a:spLocks noChangeArrowheads="1"/>
                </p:cNvSpPr>
                <p:nvPr/>
              </p:nvSpPr>
              <p:spPr bwMode="auto">
                <a:xfrm>
                  <a:off x="2928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4" name="Rectangle 443"/>
                <p:cNvSpPr>
                  <a:spLocks noChangeArrowheads="1"/>
                </p:cNvSpPr>
                <p:nvPr/>
              </p:nvSpPr>
              <p:spPr bwMode="auto">
                <a:xfrm>
                  <a:off x="2942" y="269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5" name="Rectangle 444"/>
                <p:cNvSpPr>
                  <a:spLocks noChangeArrowheads="1"/>
                </p:cNvSpPr>
                <p:nvPr/>
              </p:nvSpPr>
              <p:spPr bwMode="auto">
                <a:xfrm>
                  <a:off x="2955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6" name="Rectangle 445"/>
                <p:cNvSpPr>
                  <a:spLocks noChangeArrowheads="1"/>
                </p:cNvSpPr>
                <p:nvPr/>
              </p:nvSpPr>
              <p:spPr bwMode="auto">
                <a:xfrm>
                  <a:off x="2968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7" name="Rectangle 446"/>
                <p:cNvSpPr>
                  <a:spLocks noChangeArrowheads="1"/>
                </p:cNvSpPr>
                <p:nvPr/>
              </p:nvSpPr>
              <p:spPr bwMode="auto">
                <a:xfrm>
                  <a:off x="2982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8" name="Rectangle 447"/>
                <p:cNvSpPr>
                  <a:spLocks noChangeArrowheads="1"/>
                </p:cNvSpPr>
                <p:nvPr/>
              </p:nvSpPr>
              <p:spPr bwMode="auto">
                <a:xfrm>
                  <a:off x="2995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59" name="Rectangle 448"/>
                <p:cNvSpPr>
                  <a:spLocks noChangeArrowheads="1"/>
                </p:cNvSpPr>
                <p:nvPr/>
              </p:nvSpPr>
              <p:spPr bwMode="auto">
                <a:xfrm>
                  <a:off x="3009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0" name="Rectangle 449"/>
                <p:cNvSpPr>
                  <a:spLocks noChangeArrowheads="1"/>
                </p:cNvSpPr>
                <p:nvPr/>
              </p:nvSpPr>
              <p:spPr bwMode="auto">
                <a:xfrm>
                  <a:off x="3022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1" name="Rectangle 450"/>
                <p:cNvSpPr>
                  <a:spLocks noChangeArrowheads="1"/>
                </p:cNvSpPr>
                <p:nvPr/>
              </p:nvSpPr>
              <p:spPr bwMode="auto">
                <a:xfrm>
                  <a:off x="3036" y="269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2" name="Rectangle 451"/>
                <p:cNvSpPr>
                  <a:spLocks noChangeArrowheads="1"/>
                </p:cNvSpPr>
                <p:nvPr/>
              </p:nvSpPr>
              <p:spPr bwMode="auto">
                <a:xfrm>
                  <a:off x="3049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3" name="Rectangle 452"/>
                <p:cNvSpPr>
                  <a:spLocks noChangeArrowheads="1"/>
                </p:cNvSpPr>
                <p:nvPr/>
              </p:nvSpPr>
              <p:spPr bwMode="auto">
                <a:xfrm>
                  <a:off x="3063" y="269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4" name="Rectangle 453"/>
                <p:cNvSpPr>
                  <a:spLocks noChangeArrowheads="1"/>
                </p:cNvSpPr>
                <p:nvPr/>
              </p:nvSpPr>
              <p:spPr bwMode="auto">
                <a:xfrm>
                  <a:off x="3076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5" name="Rectangle 454"/>
                <p:cNvSpPr>
                  <a:spLocks noChangeArrowheads="1"/>
                </p:cNvSpPr>
                <p:nvPr/>
              </p:nvSpPr>
              <p:spPr bwMode="auto">
                <a:xfrm>
                  <a:off x="3090" y="269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6" name="Rectangle 455"/>
                <p:cNvSpPr>
                  <a:spLocks noChangeArrowheads="1"/>
                </p:cNvSpPr>
                <p:nvPr/>
              </p:nvSpPr>
              <p:spPr bwMode="auto">
                <a:xfrm>
                  <a:off x="3103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7" name="Rectangle 456"/>
                <p:cNvSpPr>
                  <a:spLocks noChangeArrowheads="1"/>
                </p:cNvSpPr>
                <p:nvPr/>
              </p:nvSpPr>
              <p:spPr bwMode="auto">
                <a:xfrm>
                  <a:off x="3116" y="269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8" name="Rectangle 457"/>
                <p:cNvSpPr>
                  <a:spLocks noChangeArrowheads="1"/>
                </p:cNvSpPr>
                <p:nvPr/>
              </p:nvSpPr>
              <p:spPr bwMode="auto">
                <a:xfrm>
                  <a:off x="2921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9" name="Rectangle 458"/>
                <p:cNvSpPr>
                  <a:spLocks noChangeArrowheads="1"/>
                </p:cNvSpPr>
                <p:nvPr/>
              </p:nvSpPr>
              <p:spPr bwMode="auto">
                <a:xfrm>
                  <a:off x="2935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0" name="Rectangle 459"/>
                <p:cNvSpPr>
                  <a:spLocks noChangeArrowheads="1"/>
                </p:cNvSpPr>
                <p:nvPr/>
              </p:nvSpPr>
              <p:spPr bwMode="auto">
                <a:xfrm>
                  <a:off x="2948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1" name="Rectangle 460"/>
                <p:cNvSpPr>
                  <a:spLocks noChangeArrowheads="1"/>
                </p:cNvSpPr>
                <p:nvPr/>
              </p:nvSpPr>
              <p:spPr bwMode="auto">
                <a:xfrm>
                  <a:off x="2962" y="270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2" name="Rectangle 461"/>
                <p:cNvSpPr>
                  <a:spLocks noChangeArrowheads="1"/>
                </p:cNvSpPr>
                <p:nvPr/>
              </p:nvSpPr>
              <p:spPr bwMode="auto">
                <a:xfrm>
                  <a:off x="2975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3" name="Rectangle 462"/>
                <p:cNvSpPr>
                  <a:spLocks noChangeArrowheads="1"/>
                </p:cNvSpPr>
                <p:nvPr/>
              </p:nvSpPr>
              <p:spPr bwMode="auto">
                <a:xfrm>
                  <a:off x="2989" y="270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4" name="Rectangle 463"/>
                <p:cNvSpPr>
                  <a:spLocks noChangeArrowheads="1"/>
                </p:cNvSpPr>
                <p:nvPr/>
              </p:nvSpPr>
              <p:spPr bwMode="auto">
                <a:xfrm>
                  <a:off x="3002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5" name="Rectangle 464"/>
                <p:cNvSpPr>
                  <a:spLocks noChangeArrowheads="1"/>
                </p:cNvSpPr>
                <p:nvPr/>
              </p:nvSpPr>
              <p:spPr bwMode="auto">
                <a:xfrm>
                  <a:off x="3016" y="270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6" name="Rectangle 465"/>
                <p:cNvSpPr>
                  <a:spLocks noChangeArrowheads="1"/>
                </p:cNvSpPr>
                <p:nvPr/>
              </p:nvSpPr>
              <p:spPr bwMode="auto">
                <a:xfrm>
                  <a:off x="3029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7" name="Rectangle 466"/>
                <p:cNvSpPr>
                  <a:spLocks noChangeArrowheads="1"/>
                </p:cNvSpPr>
                <p:nvPr/>
              </p:nvSpPr>
              <p:spPr bwMode="auto">
                <a:xfrm>
                  <a:off x="3042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8" name="Rectangle 467"/>
                <p:cNvSpPr>
                  <a:spLocks noChangeArrowheads="1"/>
                </p:cNvSpPr>
                <p:nvPr/>
              </p:nvSpPr>
              <p:spPr bwMode="auto">
                <a:xfrm>
                  <a:off x="3056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9" name="Rectangle 468"/>
                <p:cNvSpPr>
                  <a:spLocks noChangeArrowheads="1"/>
                </p:cNvSpPr>
                <p:nvPr/>
              </p:nvSpPr>
              <p:spPr bwMode="auto">
                <a:xfrm>
                  <a:off x="3069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0" name="Rectangle 469"/>
                <p:cNvSpPr>
                  <a:spLocks noChangeArrowheads="1"/>
                </p:cNvSpPr>
                <p:nvPr/>
              </p:nvSpPr>
              <p:spPr bwMode="auto">
                <a:xfrm>
                  <a:off x="3083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1" name="Rectangle 470"/>
                <p:cNvSpPr>
                  <a:spLocks noChangeArrowheads="1"/>
                </p:cNvSpPr>
                <p:nvPr/>
              </p:nvSpPr>
              <p:spPr bwMode="auto">
                <a:xfrm>
                  <a:off x="3096" y="270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2" name="Rectangle 471"/>
                <p:cNvSpPr>
                  <a:spLocks noChangeArrowheads="1"/>
                </p:cNvSpPr>
                <p:nvPr/>
              </p:nvSpPr>
              <p:spPr bwMode="auto">
                <a:xfrm>
                  <a:off x="3110" y="270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3" name="Rectangle 472"/>
                <p:cNvSpPr>
                  <a:spLocks noChangeArrowheads="1"/>
                </p:cNvSpPr>
                <p:nvPr/>
              </p:nvSpPr>
              <p:spPr bwMode="auto">
                <a:xfrm>
                  <a:off x="3123" y="2702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4" name="Rectangle 473"/>
                <p:cNvSpPr>
                  <a:spLocks noChangeArrowheads="1"/>
                </p:cNvSpPr>
                <p:nvPr/>
              </p:nvSpPr>
              <p:spPr bwMode="auto">
                <a:xfrm>
                  <a:off x="2928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5" name="Rectangle 474"/>
                <p:cNvSpPr>
                  <a:spLocks noChangeArrowheads="1"/>
                </p:cNvSpPr>
                <p:nvPr/>
              </p:nvSpPr>
              <p:spPr bwMode="auto">
                <a:xfrm>
                  <a:off x="2942" y="271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6" name="Rectangle 475"/>
                <p:cNvSpPr>
                  <a:spLocks noChangeArrowheads="1"/>
                </p:cNvSpPr>
                <p:nvPr/>
              </p:nvSpPr>
              <p:spPr bwMode="auto">
                <a:xfrm>
                  <a:off x="2955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7" name="Rectangle 476"/>
                <p:cNvSpPr>
                  <a:spLocks noChangeArrowheads="1"/>
                </p:cNvSpPr>
                <p:nvPr/>
              </p:nvSpPr>
              <p:spPr bwMode="auto">
                <a:xfrm>
                  <a:off x="2968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8" name="Rectangle 477"/>
                <p:cNvSpPr>
                  <a:spLocks noChangeArrowheads="1"/>
                </p:cNvSpPr>
                <p:nvPr/>
              </p:nvSpPr>
              <p:spPr bwMode="auto">
                <a:xfrm>
                  <a:off x="2982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9" name="Rectangle 478"/>
                <p:cNvSpPr>
                  <a:spLocks noChangeArrowheads="1"/>
                </p:cNvSpPr>
                <p:nvPr/>
              </p:nvSpPr>
              <p:spPr bwMode="auto">
                <a:xfrm>
                  <a:off x="2995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0" name="Rectangle 479"/>
                <p:cNvSpPr>
                  <a:spLocks noChangeArrowheads="1"/>
                </p:cNvSpPr>
                <p:nvPr/>
              </p:nvSpPr>
              <p:spPr bwMode="auto">
                <a:xfrm>
                  <a:off x="3009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1" name="Rectangle 480"/>
                <p:cNvSpPr>
                  <a:spLocks noChangeArrowheads="1"/>
                </p:cNvSpPr>
                <p:nvPr/>
              </p:nvSpPr>
              <p:spPr bwMode="auto">
                <a:xfrm>
                  <a:off x="3022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2" name="Rectangle 481"/>
                <p:cNvSpPr>
                  <a:spLocks noChangeArrowheads="1"/>
                </p:cNvSpPr>
                <p:nvPr/>
              </p:nvSpPr>
              <p:spPr bwMode="auto">
                <a:xfrm>
                  <a:off x="3036" y="271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3" name="Rectangle 482"/>
                <p:cNvSpPr>
                  <a:spLocks noChangeArrowheads="1"/>
                </p:cNvSpPr>
                <p:nvPr/>
              </p:nvSpPr>
              <p:spPr bwMode="auto">
                <a:xfrm>
                  <a:off x="3049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4" name="Rectangle 483"/>
                <p:cNvSpPr>
                  <a:spLocks noChangeArrowheads="1"/>
                </p:cNvSpPr>
                <p:nvPr/>
              </p:nvSpPr>
              <p:spPr bwMode="auto">
                <a:xfrm>
                  <a:off x="3063" y="271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5" name="Rectangle 484"/>
                <p:cNvSpPr>
                  <a:spLocks noChangeArrowheads="1"/>
                </p:cNvSpPr>
                <p:nvPr/>
              </p:nvSpPr>
              <p:spPr bwMode="auto">
                <a:xfrm>
                  <a:off x="3076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6" name="Rectangle 485"/>
                <p:cNvSpPr>
                  <a:spLocks noChangeArrowheads="1"/>
                </p:cNvSpPr>
                <p:nvPr/>
              </p:nvSpPr>
              <p:spPr bwMode="auto">
                <a:xfrm>
                  <a:off x="3090" y="271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7" name="Rectangle 486"/>
                <p:cNvSpPr>
                  <a:spLocks noChangeArrowheads="1"/>
                </p:cNvSpPr>
                <p:nvPr/>
              </p:nvSpPr>
              <p:spPr bwMode="auto">
                <a:xfrm>
                  <a:off x="3103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8" name="Rectangle 487"/>
                <p:cNvSpPr>
                  <a:spLocks noChangeArrowheads="1"/>
                </p:cNvSpPr>
                <p:nvPr/>
              </p:nvSpPr>
              <p:spPr bwMode="auto">
                <a:xfrm>
                  <a:off x="3116" y="271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9" name="Rectangle 488"/>
                <p:cNvSpPr>
                  <a:spLocks noChangeArrowheads="1"/>
                </p:cNvSpPr>
                <p:nvPr/>
              </p:nvSpPr>
              <p:spPr bwMode="auto">
                <a:xfrm>
                  <a:off x="2921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0" name="Rectangle 489"/>
                <p:cNvSpPr>
                  <a:spLocks noChangeArrowheads="1"/>
                </p:cNvSpPr>
                <p:nvPr/>
              </p:nvSpPr>
              <p:spPr bwMode="auto">
                <a:xfrm>
                  <a:off x="2935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1" name="Rectangle 490"/>
                <p:cNvSpPr>
                  <a:spLocks noChangeArrowheads="1"/>
                </p:cNvSpPr>
                <p:nvPr/>
              </p:nvSpPr>
              <p:spPr bwMode="auto">
                <a:xfrm>
                  <a:off x="2948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2" name="Rectangle 491"/>
                <p:cNvSpPr>
                  <a:spLocks noChangeArrowheads="1"/>
                </p:cNvSpPr>
                <p:nvPr/>
              </p:nvSpPr>
              <p:spPr bwMode="auto">
                <a:xfrm>
                  <a:off x="2962" y="272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3" name="Rectangle 492"/>
                <p:cNvSpPr>
                  <a:spLocks noChangeArrowheads="1"/>
                </p:cNvSpPr>
                <p:nvPr/>
              </p:nvSpPr>
              <p:spPr bwMode="auto">
                <a:xfrm>
                  <a:off x="2975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4" name="Rectangle 493"/>
                <p:cNvSpPr>
                  <a:spLocks noChangeArrowheads="1"/>
                </p:cNvSpPr>
                <p:nvPr/>
              </p:nvSpPr>
              <p:spPr bwMode="auto">
                <a:xfrm>
                  <a:off x="2989" y="272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5" name="Rectangle 494"/>
                <p:cNvSpPr>
                  <a:spLocks noChangeArrowheads="1"/>
                </p:cNvSpPr>
                <p:nvPr/>
              </p:nvSpPr>
              <p:spPr bwMode="auto">
                <a:xfrm>
                  <a:off x="3002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6" name="Rectangle 495"/>
                <p:cNvSpPr>
                  <a:spLocks noChangeArrowheads="1"/>
                </p:cNvSpPr>
                <p:nvPr/>
              </p:nvSpPr>
              <p:spPr bwMode="auto">
                <a:xfrm>
                  <a:off x="3016" y="272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7" name="Rectangle 496"/>
                <p:cNvSpPr>
                  <a:spLocks noChangeArrowheads="1"/>
                </p:cNvSpPr>
                <p:nvPr/>
              </p:nvSpPr>
              <p:spPr bwMode="auto">
                <a:xfrm>
                  <a:off x="3029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8" name="Rectangle 497"/>
                <p:cNvSpPr>
                  <a:spLocks noChangeArrowheads="1"/>
                </p:cNvSpPr>
                <p:nvPr/>
              </p:nvSpPr>
              <p:spPr bwMode="auto">
                <a:xfrm>
                  <a:off x="3042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9" name="Rectangle 498"/>
                <p:cNvSpPr>
                  <a:spLocks noChangeArrowheads="1"/>
                </p:cNvSpPr>
                <p:nvPr/>
              </p:nvSpPr>
              <p:spPr bwMode="auto">
                <a:xfrm>
                  <a:off x="3056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0" name="Rectangle 499"/>
                <p:cNvSpPr>
                  <a:spLocks noChangeArrowheads="1"/>
                </p:cNvSpPr>
                <p:nvPr/>
              </p:nvSpPr>
              <p:spPr bwMode="auto">
                <a:xfrm>
                  <a:off x="3069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1" name="Rectangle 500"/>
                <p:cNvSpPr>
                  <a:spLocks noChangeArrowheads="1"/>
                </p:cNvSpPr>
                <p:nvPr/>
              </p:nvSpPr>
              <p:spPr bwMode="auto">
                <a:xfrm>
                  <a:off x="3083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2" name="Rectangle 501"/>
                <p:cNvSpPr>
                  <a:spLocks noChangeArrowheads="1"/>
                </p:cNvSpPr>
                <p:nvPr/>
              </p:nvSpPr>
              <p:spPr bwMode="auto">
                <a:xfrm>
                  <a:off x="3096" y="272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3" name="Rectangle 502"/>
                <p:cNvSpPr>
                  <a:spLocks noChangeArrowheads="1"/>
                </p:cNvSpPr>
                <p:nvPr/>
              </p:nvSpPr>
              <p:spPr bwMode="auto">
                <a:xfrm>
                  <a:off x="3110" y="272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4" name="Rectangle 503"/>
                <p:cNvSpPr>
                  <a:spLocks noChangeArrowheads="1"/>
                </p:cNvSpPr>
                <p:nvPr/>
              </p:nvSpPr>
              <p:spPr bwMode="auto">
                <a:xfrm>
                  <a:off x="3123" y="2720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5" name="Rectangle 504"/>
                <p:cNvSpPr>
                  <a:spLocks noChangeArrowheads="1"/>
                </p:cNvSpPr>
                <p:nvPr/>
              </p:nvSpPr>
              <p:spPr bwMode="auto">
                <a:xfrm>
                  <a:off x="2928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6" name="Rectangle 505"/>
                <p:cNvSpPr>
                  <a:spLocks noChangeArrowheads="1"/>
                </p:cNvSpPr>
                <p:nvPr/>
              </p:nvSpPr>
              <p:spPr bwMode="auto">
                <a:xfrm>
                  <a:off x="2942" y="272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7" name="Rectangle 506"/>
                <p:cNvSpPr>
                  <a:spLocks noChangeArrowheads="1"/>
                </p:cNvSpPr>
                <p:nvPr/>
              </p:nvSpPr>
              <p:spPr bwMode="auto">
                <a:xfrm>
                  <a:off x="2955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8" name="Rectangle 507"/>
                <p:cNvSpPr>
                  <a:spLocks noChangeArrowheads="1"/>
                </p:cNvSpPr>
                <p:nvPr/>
              </p:nvSpPr>
              <p:spPr bwMode="auto">
                <a:xfrm>
                  <a:off x="2968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9" name="Rectangle 508"/>
                <p:cNvSpPr>
                  <a:spLocks noChangeArrowheads="1"/>
                </p:cNvSpPr>
                <p:nvPr/>
              </p:nvSpPr>
              <p:spPr bwMode="auto">
                <a:xfrm>
                  <a:off x="2982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0" name="Rectangle 509"/>
                <p:cNvSpPr>
                  <a:spLocks noChangeArrowheads="1"/>
                </p:cNvSpPr>
                <p:nvPr/>
              </p:nvSpPr>
              <p:spPr bwMode="auto">
                <a:xfrm>
                  <a:off x="2995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1" name="Rectangle 510"/>
                <p:cNvSpPr>
                  <a:spLocks noChangeArrowheads="1"/>
                </p:cNvSpPr>
                <p:nvPr/>
              </p:nvSpPr>
              <p:spPr bwMode="auto">
                <a:xfrm>
                  <a:off x="3009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2" name="Rectangle 511"/>
                <p:cNvSpPr>
                  <a:spLocks noChangeArrowheads="1"/>
                </p:cNvSpPr>
                <p:nvPr/>
              </p:nvSpPr>
              <p:spPr bwMode="auto">
                <a:xfrm>
                  <a:off x="3022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3" name="Rectangle 512"/>
                <p:cNvSpPr>
                  <a:spLocks noChangeArrowheads="1"/>
                </p:cNvSpPr>
                <p:nvPr/>
              </p:nvSpPr>
              <p:spPr bwMode="auto">
                <a:xfrm>
                  <a:off x="3036" y="272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4" name="Rectangle 513"/>
                <p:cNvSpPr>
                  <a:spLocks noChangeArrowheads="1"/>
                </p:cNvSpPr>
                <p:nvPr/>
              </p:nvSpPr>
              <p:spPr bwMode="auto">
                <a:xfrm>
                  <a:off x="3049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5" name="Rectangle 514"/>
                <p:cNvSpPr>
                  <a:spLocks noChangeArrowheads="1"/>
                </p:cNvSpPr>
                <p:nvPr/>
              </p:nvSpPr>
              <p:spPr bwMode="auto">
                <a:xfrm>
                  <a:off x="3063" y="272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6" name="Rectangle 515"/>
                <p:cNvSpPr>
                  <a:spLocks noChangeArrowheads="1"/>
                </p:cNvSpPr>
                <p:nvPr/>
              </p:nvSpPr>
              <p:spPr bwMode="auto">
                <a:xfrm>
                  <a:off x="3076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7" name="Rectangle 516"/>
                <p:cNvSpPr>
                  <a:spLocks noChangeArrowheads="1"/>
                </p:cNvSpPr>
                <p:nvPr/>
              </p:nvSpPr>
              <p:spPr bwMode="auto">
                <a:xfrm>
                  <a:off x="3090" y="2729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8" name="Rectangle 517"/>
                <p:cNvSpPr>
                  <a:spLocks noChangeArrowheads="1"/>
                </p:cNvSpPr>
                <p:nvPr/>
              </p:nvSpPr>
              <p:spPr bwMode="auto">
                <a:xfrm>
                  <a:off x="3103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9" name="Rectangle 518"/>
                <p:cNvSpPr>
                  <a:spLocks noChangeArrowheads="1"/>
                </p:cNvSpPr>
                <p:nvPr/>
              </p:nvSpPr>
              <p:spPr bwMode="auto">
                <a:xfrm>
                  <a:off x="3116" y="2729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0" name="Rectangle 519"/>
                <p:cNvSpPr>
                  <a:spLocks noChangeArrowheads="1"/>
                </p:cNvSpPr>
                <p:nvPr/>
              </p:nvSpPr>
              <p:spPr bwMode="auto">
                <a:xfrm>
                  <a:off x="2921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1" name="Rectangle 520"/>
                <p:cNvSpPr>
                  <a:spLocks noChangeArrowheads="1"/>
                </p:cNvSpPr>
                <p:nvPr/>
              </p:nvSpPr>
              <p:spPr bwMode="auto">
                <a:xfrm>
                  <a:off x="2935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2" name="Rectangle 521"/>
                <p:cNvSpPr>
                  <a:spLocks noChangeArrowheads="1"/>
                </p:cNvSpPr>
                <p:nvPr/>
              </p:nvSpPr>
              <p:spPr bwMode="auto">
                <a:xfrm>
                  <a:off x="2948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3" name="Rectangle 522"/>
                <p:cNvSpPr>
                  <a:spLocks noChangeArrowheads="1"/>
                </p:cNvSpPr>
                <p:nvPr/>
              </p:nvSpPr>
              <p:spPr bwMode="auto">
                <a:xfrm>
                  <a:off x="2962" y="273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4" name="Rectangle 523"/>
                <p:cNvSpPr>
                  <a:spLocks noChangeArrowheads="1"/>
                </p:cNvSpPr>
                <p:nvPr/>
              </p:nvSpPr>
              <p:spPr bwMode="auto">
                <a:xfrm>
                  <a:off x="2975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5" name="Rectangle 524"/>
                <p:cNvSpPr>
                  <a:spLocks noChangeArrowheads="1"/>
                </p:cNvSpPr>
                <p:nvPr/>
              </p:nvSpPr>
              <p:spPr bwMode="auto">
                <a:xfrm>
                  <a:off x="2989" y="273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6" name="Rectangle 525"/>
                <p:cNvSpPr>
                  <a:spLocks noChangeArrowheads="1"/>
                </p:cNvSpPr>
                <p:nvPr/>
              </p:nvSpPr>
              <p:spPr bwMode="auto">
                <a:xfrm>
                  <a:off x="3002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7" name="Rectangle 526"/>
                <p:cNvSpPr>
                  <a:spLocks noChangeArrowheads="1"/>
                </p:cNvSpPr>
                <p:nvPr/>
              </p:nvSpPr>
              <p:spPr bwMode="auto">
                <a:xfrm>
                  <a:off x="3016" y="273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8" name="Rectangle 527"/>
                <p:cNvSpPr>
                  <a:spLocks noChangeArrowheads="1"/>
                </p:cNvSpPr>
                <p:nvPr/>
              </p:nvSpPr>
              <p:spPr bwMode="auto">
                <a:xfrm>
                  <a:off x="3029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9" name="Rectangle 528"/>
                <p:cNvSpPr>
                  <a:spLocks noChangeArrowheads="1"/>
                </p:cNvSpPr>
                <p:nvPr/>
              </p:nvSpPr>
              <p:spPr bwMode="auto">
                <a:xfrm>
                  <a:off x="3042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0" name="Rectangle 529"/>
                <p:cNvSpPr>
                  <a:spLocks noChangeArrowheads="1"/>
                </p:cNvSpPr>
                <p:nvPr/>
              </p:nvSpPr>
              <p:spPr bwMode="auto">
                <a:xfrm>
                  <a:off x="3056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1" name="Rectangle 530"/>
                <p:cNvSpPr>
                  <a:spLocks noChangeArrowheads="1"/>
                </p:cNvSpPr>
                <p:nvPr/>
              </p:nvSpPr>
              <p:spPr bwMode="auto">
                <a:xfrm>
                  <a:off x="3069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2" name="Rectangle 531"/>
                <p:cNvSpPr>
                  <a:spLocks noChangeArrowheads="1"/>
                </p:cNvSpPr>
                <p:nvPr/>
              </p:nvSpPr>
              <p:spPr bwMode="auto">
                <a:xfrm>
                  <a:off x="3083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3" name="Rectangle 532"/>
                <p:cNvSpPr>
                  <a:spLocks noChangeArrowheads="1"/>
                </p:cNvSpPr>
                <p:nvPr/>
              </p:nvSpPr>
              <p:spPr bwMode="auto">
                <a:xfrm>
                  <a:off x="3096" y="273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4" name="Rectangle 533"/>
                <p:cNvSpPr>
                  <a:spLocks noChangeArrowheads="1"/>
                </p:cNvSpPr>
                <p:nvPr/>
              </p:nvSpPr>
              <p:spPr bwMode="auto">
                <a:xfrm>
                  <a:off x="3110" y="273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5" name="Rectangle 534"/>
                <p:cNvSpPr>
                  <a:spLocks noChangeArrowheads="1"/>
                </p:cNvSpPr>
                <p:nvPr/>
              </p:nvSpPr>
              <p:spPr bwMode="auto">
                <a:xfrm>
                  <a:off x="3123" y="2738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6" name="Rectangle 535"/>
                <p:cNvSpPr>
                  <a:spLocks noChangeArrowheads="1"/>
                </p:cNvSpPr>
                <p:nvPr/>
              </p:nvSpPr>
              <p:spPr bwMode="auto">
                <a:xfrm>
                  <a:off x="2928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7" name="Rectangle 536"/>
                <p:cNvSpPr>
                  <a:spLocks noChangeArrowheads="1"/>
                </p:cNvSpPr>
                <p:nvPr/>
              </p:nvSpPr>
              <p:spPr bwMode="auto">
                <a:xfrm>
                  <a:off x="2942" y="274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8" name="Rectangle 537"/>
                <p:cNvSpPr>
                  <a:spLocks noChangeArrowheads="1"/>
                </p:cNvSpPr>
                <p:nvPr/>
              </p:nvSpPr>
              <p:spPr bwMode="auto">
                <a:xfrm>
                  <a:off x="2955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9" name="Rectangle 538"/>
                <p:cNvSpPr>
                  <a:spLocks noChangeArrowheads="1"/>
                </p:cNvSpPr>
                <p:nvPr/>
              </p:nvSpPr>
              <p:spPr bwMode="auto">
                <a:xfrm>
                  <a:off x="2968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0" name="Rectangle 539"/>
                <p:cNvSpPr>
                  <a:spLocks noChangeArrowheads="1"/>
                </p:cNvSpPr>
                <p:nvPr/>
              </p:nvSpPr>
              <p:spPr bwMode="auto">
                <a:xfrm>
                  <a:off x="2982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1" name="Rectangle 540"/>
                <p:cNvSpPr>
                  <a:spLocks noChangeArrowheads="1"/>
                </p:cNvSpPr>
                <p:nvPr/>
              </p:nvSpPr>
              <p:spPr bwMode="auto">
                <a:xfrm>
                  <a:off x="2995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2" name="Rectangle 541"/>
                <p:cNvSpPr>
                  <a:spLocks noChangeArrowheads="1"/>
                </p:cNvSpPr>
                <p:nvPr/>
              </p:nvSpPr>
              <p:spPr bwMode="auto">
                <a:xfrm>
                  <a:off x="3009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3" name="Rectangle 542"/>
                <p:cNvSpPr>
                  <a:spLocks noChangeArrowheads="1"/>
                </p:cNvSpPr>
                <p:nvPr/>
              </p:nvSpPr>
              <p:spPr bwMode="auto">
                <a:xfrm>
                  <a:off x="3022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4" name="Rectangle 543"/>
                <p:cNvSpPr>
                  <a:spLocks noChangeArrowheads="1"/>
                </p:cNvSpPr>
                <p:nvPr/>
              </p:nvSpPr>
              <p:spPr bwMode="auto">
                <a:xfrm>
                  <a:off x="3036" y="274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5" name="Rectangle 544"/>
                <p:cNvSpPr>
                  <a:spLocks noChangeArrowheads="1"/>
                </p:cNvSpPr>
                <p:nvPr/>
              </p:nvSpPr>
              <p:spPr bwMode="auto">
                <a:xfrm>
                  <a:off x="3049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6" name="Rectangle 545"/>
                <p:cNvSpPr>
                  <a:spLocks noChangeArrowheads="1"/>
                </p:cNvSpPr>
                <p:nvPr/>
              </p:nvSpPr>
              <p:spPr bwMode="auto">
                <a:xfrm>
                  <a:off x="3063" y="274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7" name="Rectangle 546"/>
                <p:cNvSpPr>
                  <a:spLocks noChangeArrowheads="1"/>
                </p:cNvSpPr>
                <p:nvPr/>
              </p:nvSpPr>
              <p:spPr bwMode="auto">
                <a:xfrm>
                  <a:off x="3076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8" name="Rectangle 547"/>
                <p:cNvSpPr>
                  <a:spLocks noChangeArrowheads="1"/>
                </p:cNvSpPr>
                <p:nvPr/>
              </p:nvSpPr>
              <p:spPr bwMode="auto">
                <a:xfrm>
                  <a:off x="3090" y="274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9" name="Rectangle 548"/>
                <p:cNvSpPr>
                  <a:spLocks noChangeArrowheads="1"/>
                </p:cNvSpPr>
                <p:nvPr/>
              </p:nvSpPr>
              <p:spPr bwMode="auto">
                <a:xfrm>
                  <a:off x="3103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0" name="Rectangle 549"/>
                <p:cNvSpPr>
                  <a:spLocks noChangeArrowheads="1"/>
                </p:cNvSpPr>
                <p:nvPr/>
              </p:nvSpPr>
              <p:spPr bwMode="auto">
                <a:xfrm>
                  <a:off x="3116" y="274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1" name="Rectangle 550"/>
                <p:cNvSpPr>
                  <a:spLocks noChangeArrowheads="1"/>
                </p:cNvSpPr>
                <p:nvPr/>
              </p:nvSpPr>
              <p:spPr bwMode="auto">
                <a:xfrm>
                  <a:off x="2921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2" name="Rectangle 551"/>
                <p:cNvSpPr>
                  <a:spLocks noChangeArrowheads="1"/>
                </p:cNvSpPr>
                <p:nvPr/>
              </p:nvSpPr>
              <p:spPr bwMode="auto">
                <a:xfrm>
                  <a:off x="2935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3" name="Rectangle 552"/>
                <p:cNvSpPr>
                  <a:spLocks noChangeArrowheads="1"/>
                </p:cNvSpPr>
                <p:nvPr/>
              </p:nvSpPr>
              <p:spPr bwMode="auto">
                <a:xfrm>
                  <a:off x="2948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4" name="Rectangle 553"/>
                <p:cNvSpPr>
                  <a:spLocks noChangeArrowheads="1"/>
                </p:cNvSpPr>
                <p:nvPr/>
              </p:nvSpPr>
              <p:spPr bwMode="auto">
                <a:xfrm>
                  <a:off x="2962" y="275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5" name="Rectangle 554"/>
                <p:cNvSpPr>
                  <a:spLocks noChangeArrowheads="1"/>
                </p:cNvSpPr>
                <p:nvPr/>
              </p:nvSpPr>
              <p:spPr bwMode="auto">
                <a:xfrm>
                  <a:off x="2975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6" name="Rectangle 555"/>
                <p:cNvSpPr>
                  <a:spLocks noChangeArrowheads="1"/>
                </p:cNvSpPr>
                <p:nvPr/>
              </p:nvSpPr>
              <p:spPr bwMode="auto">
                <a:xfrm>
                  <a:off x="2989" y="275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7" name="Rectangle 556"/>
                <p:cNvSpPr>
                  <a:spLocks noChangeArrowheads="1"/>
                </p:cNvSpPr>
                <p:nvPr/>
              </p:nvSpPr>
              <p:spPr bwMode="auto">
                <a:xfrm>
                  <a:off x="3002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8" name="Rectangle 557"/>
                <p:cNvSpPr>
                  <a:spLocks noChangeArrowheads="1"/>
                </p:cNvSpPr>
                <p:nvPr/>
              </p:nvSpPr>
              <p:spPr bwMode="auto">
                <a:xfrm>
                  <a:off x="3016" y="275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9" name="Rectangle 558"/>
                <p:cNvSpPr>
                  <a:spLocks noChangeArrowheads="1"/>
                </p:cNvSpPr>
                <p:nvPr/>
              </p:nvSpPr>
              <p:spPr bwMode="auto">
                <a:xfrm>
                  <a:off x="3029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0" name="Rectangle 559"/>
                <p:cNvSpPr>
                  <a:spLocks noChangeArrowheads="1"/>
                </p:cNvSpPr>
                <p:nvPr/>
              </p:nvSpPr>
              <p:spPr bwMode="auto">
                <a:xfrm>
                  <a:off x="3042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1" name="Rectangle 560"/>
                <p:cNvSpPr>
                  <a:spLocks noChangeArrowheads="1"/>
                </p:cNvSpPr>
                <p:nvPr/>
              </p:nvSpPr>
              <p:spPr bwMode="auto">
                <a:xfrm>
                  <a:off x="3056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2" name="Rectangle 561"/>
                <p:cNvSpPr>
                  <a:spLocks noChangeArrowheads="1"/>
                </p:cNvSpPr>
                <p:nvPr/>
              </p:nvSpPr>
              <p:spPr bwMode="auto">
                <a:xfrm>
                  <a:off x="3069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3" name="Rectangle 562"/>
                <p:cNvSpPr>
                  <a:spLocks noChangeArrowheads="1"/>
                </p:cNvSpPr>
                <p:nvPr/>
              </p:nvSpPr>
              <p:spPr bwMode="auto">
                <a:xfrm>
                  <a:off x="3083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4" name="Rectangle 563"/>
                <p:cNvSpPr>
                  <a:spLocks noChangeArrowheads="1"/>
                </p:cNvSpPr>
                <p:nvPr/>
              </p:nvSpPr>
              <p:spPr bwMode="auto">
                <a:xfrm>
                  <a:off x="3096" y="2757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5" name="Rectangle 564"/>
                <p:cNvSpPr>
                  <a:spLocks noChangeArrowheads="1"/>
                </p:cNvSpPr>
                <p:nvPr/>
              </p:nvSpPr>
              <p:spPr bwMode="auto">
                <a:xfrm>
                  <a:off x="3110" y="2757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6" name="Rectangle 565"/>
                <p:cNvSpPr>
                  <a:spLocks noChangeArrowheads="1"/>
                </p:cNvSpPr>
                <p:nvPr/>
              </p:nvSpPr>
              <p:spPr bwMode="auto">
                <a:xfrm>
                  <a:off x="3123" y="2757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7" name="Rectangle 566"/>
                <p:cNvSpPr>
                  <a:spLocks noChangeArrowheads="1"/>
                </p:cNvSpPr>
                <p:nvPr/>
              </p:nvSpPr>
              <p:spPr bwMode="auto">
                <a:xfrm>
                  <a:off x="2928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8" name="Rectangle 567"/>
                <p:cNvSpPr>
                  <a:spLocks noChangeArrowheads="1"/>
                </p:cNvSpPr>
                <p:nvPr/>
              </p:nvSpPr>
              <p:spPr bwMode="auto">
                <a:xfrm>
                  <a:off x="2942" y="276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9" name="Rectangle 568"/>
                <p:cNvSpPr>
                  <a:spLocks noChangeArrowheads="1"/>
                </p:cNvSpPr>
                <p:nvPr/>
              </p:nvSpPr>
              <p:spPr bwMode="auto">
                <a:xfrm>
                  <a:off x="2955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0" name="Rectangle 569"/>
                <p:cNvSpPr>
                  <a:spLocks noChangeArrowheads="1"/>
                </p:cNvSpPr>
                <p:nvPr/>
              </p:nvSpPr>
              <p:spPr bwMode="auto">
                <a:xfrm>
                  <a:off x="2968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1" name="Rectangle 570"/>
                <p:cNvSpPr>
                  <a:spLocks noChangeArrowheads="1"/>
                </p:cNvSpPr>
                <p:nvPr/>
              </p:nvSpPr>
              <p:spPr bwMode="auto">
                <a:xfrm>
                  <a:off x="2982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2" name="Rectangle 571"/>
                <p:cNvSpPr>
                  <a:spLocks noChangeArrowheads="1"/>
                </p:cNvSpPr>
                <p:nvPr/>
              </p:nvSpPr>
              <p:spPr bwMode="auto">
                <a:xfrm>
                  <a:off x="2995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3" name="Rectangle 572"/>
                <p:cNvSpPr>
                  <a:spLocks noChangeArrowheads="1"/>
                </p:cNvSpPr>
                <p:nvPr/>
              </p:nvSpPr>
              <p:spPr bwMode="auto">
                <a:xfrm>
                  <a:off x="3009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4" name="Rectangle 573"/>
                <p:cNvSpPr>
                  <a:spLocks noChangeArrowheads="1"/>
                </p:cNvSpPr>
                <p:nvPr/>
              </p:nvSpPr>
              <p:spPr bwMode="auto">
                <a:xfrm>
                  <a:off x="3022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5" name="Rectangle 574"/>
                <p:cNvSpPr>
                  <a:spLocks noChangeArrowheads="1"/>
                </p:cNvSpPr>
                <p:nvPr/>
              </p:nvSpPr>
              <p:spPr bwMode="auto">
                <a:xfrm>
                  <a:off x="3036" y="276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6" name="Rectangle 575"/>
                <p:cNvSpPr>
                  <a:spLocks noChangeArrowheads="1"/>
                </p:cNvSpPr>
                <p:nvPr/>
              </p:nvSpPr>
              <p:spPr bwMode="auto">
                <a:xfrm>
                  <a:off x="3049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7" name="Rectangle 576"/>
                <p:cNvSpPr>
                  <a:spLocks noChangeArrowheads="1"/>
                </p:cNvSpPr>
                <p:nvPr/>
              </p:nvSpPr>
              <p:spPr bwMode="auto">
                <a:xfrm>
                  <a:off x="3063" y="276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8" name="Rectangle 577"/>
                <p:cNvSpPr>
                  <a:spLocks noChangeArrowheads="1"/>
                </p:cNvSpPr>
                <p:nvPr/>
              </p:nvSpPr>
              <p:spPr bwMode="auto">
                <a:xfrm>
                  <a:off x="3076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9" name="Rectangle 578"/>
                <p:cNvSpPr>
                  <a:spLocks noChangeArrowheads="1"/>
                </p:cNvSpPr>
                <p:nvPr/>
              </p:nvSpPr>
              <p:spPr bwMode="auto">
                <a:xfrm>
                  <a:off x="3090" y="276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0" name="Rectangle 579"/>
                <p:cNvSpPr>
                  <a:spLocks noChangeArrowheads="1"/>
                </p:cNvSpPr>
                <p:nvPr/>
              </p:nvSpPr>
              <p:spPr bwMode="auto">
                <a:xfrm>
                  <a:off x="3103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1" name="Rectangle 580"/>
                <p:cNvSpPr>
                  <a:spLocks noChangeArrowheads="1"/>
                </p:cNvSpPr>
                <p:nvPr/>
              </p:nvSpPr>
              <p:spPr bwMode="auto">
                <a:xfrm>
                  <a:off x="3116" y="276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2" name="Rectangle 581"/>
                <p:cNvSpPr>
                  <a:spLocks noChangeArrowheads="1"/>
                </p:cNvSpPr>
                <p:nvPr/>
              </p:nvSpPr>
              <p:spPr bwMode="auto">
                <a:xfrm>
                  <a:off x="2921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3" name="Rectangle 582"/>
                <p:cNvSpPr>
                  <a:spLocks noChangeArrowheads="1"/>
                </p:cNvSpPr>
                <p:nvPr/>
              </p:nvSpPr>
              <p:spPr bwMode="auto">
                <a:xfrm>
                  <a:off x="2935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4" name="Rectangle 583"/>
                <p:cNvSpPr>
                  <a:spLocks noChangeArrowheads="1"/>
                </p:cNvSpPr>
                <p:nvPr/>
              </p:nvSpPr>
              <p:spPr bwMode="auto">
                <a:xfrm>
                  <a:off x="2948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5" name="Rectangle 584"/>
                <p:cNvSpPr>
                  <a:spLocks noChangeArrowheads="1"/>
                </p:cNvSpPr>
                <p:nvPr/>
              </p:nvSpPr>
              <p:spPr bwMode="auto">
                <a:xfrm>
                  <a:off x="2962" y="277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6" name="Rectangle 585"/>
                <p:cNvSpPr>
                  <a:spLocks noChangeArrowheads="1"/>
                </p:cNvSpPr>
                <p:nvPr/>
              </p:nvSpPr>
              <p:spPr bwMode="auto">
                <a:xfrm>
                  <a:off x="2975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7" name="Rectangle 586"/>
                <p:cNvSpPr>
                  <a:spLocks noChangeArrowheads="1"/>
                </p:cNvSpPr>
                <p:nvPr/>
              </p:nvSpPr>
              <p:spPr bwMode="auto">
                <a:xfrm>
                  <a:off x="2989" y="277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8" name="Rectangle 587"/>
                <p:cNvSpPr>
                  <a:spLocks noChangeArrowheads="1"/>
                </p:cNvSpPr>
                <p:nvPr/>
              </p:nvSpPr>
              <p:spPr bwMode="auto">
                <a:xfrm>
                  <a:off x="3002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9" name="Rectangle 588"/>
                <p:cNvSpPr>
                  <a:spLocks noChangeArrowheads="1"/>
                </p:cNvSpPr>
                <p:nvPr/>
              </p:nvSpPr>
              <p:spPr bwMode="auto">
                <a:xfrm>
                  <a:off x="3016" y="277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0" name="Rectangle 589"/>
                <p:cNvSpPr>
                  <a:spLocks noChangeArrowheads="1"/>
                </p:cNvSpPr>
                <p:nvPr/>
              </p:nvSpPr>
              <p:spPr bwMode="auto">
                <a:xfrm>
                  <a:off x="3029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1" name="Rectangle 590"/>
                <p:cNvSpPr>
                  <a:spLocks noChangeArrowheads="1"/>
                </p:cNvSpPr>
                <p:nvPr/>
              </p:nvSpPr>
              <p:spPr bwMode="auto">
                <a:xfrm>
                  <a:off x="3042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2" name="Rectangle 591"/>
                <p:cNvSpPr>
                  <a:spLocks noChangeArrowheads="1"/>
                </p:cNvSpPr>
                <p:nvPr/>
              </p:nvSpPr>
              <p:spPr bwMode="auto">
                <a:xfrm>
                  <a:off x="3056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3" name="Rectangle 592"/>
                <p:cNvSpPr>
                  <a:spLocks noChangeArrowheads="1"/>
                </p:cNvSpPr>
                <p:nvPr/>
              </p:nvSpPr>
              <p:spPr bwMode="auto">
                <a:xfrm>
                  <a:off x="3069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4" name="Rectangle 593"/>
                <p:cNvSpPr>
                  <a:spLocks noChangeArrowheads="1"/>
                </p:cNvSpPr>
                <p:nvPr/>
              </p:nvSpPr>
              <p:spPr bwMode="auto">
                <a:xfrm>
                  <a:off x="3083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5" name="Rectangle 594"/>
                <p:cNvSpPr>
                  <a:spLocks noChangeArrowheads="1"/>
                </p:cNvSpPr>
                <p:nvPr/>
              </p:nvSpPr>
              <p:spPr bwMode="auto">
                <a:xfrm>
                  <a:off x="3096" y="2775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6" name="Rectangle 595"/>
                <p:cNvSpPr>
                  <a:spLocks noChangeArrowheads="1"/>
                </p:cNvSpPr>
                <p:nvPr/>
              </p:nvSpPr>
              <p:spPr bwMode="auto">
                <a:xfrm>
                  <a:off x="3110" y="2775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7" name="Rectangle 596"/>
                <p:cNvSpPr>
                  <a:spLocks noChangeArrowheads="1"/>
                </p:cNvSpPr>
                <p:nvPr/>
              </p:nvSpPr>
              <p:spPr bwMode="auto">
                <a:xfrm>
                  <a:off x="3123" y="2775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8" name="Rectangle 597"/>
                <p:cNvSpPr>
                  <a:spLocks noChangeArrowheads="1"/>
                </p:cNvSpPr>
                <p:nvPr/>
              </p:nvSpPr>
              <p:spPr bwMode="auto">
                <a:xfrm>
                  <a:off x="2928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9" name="Rectangle 598"/>
                <p:cNvSpPr>
                  <a:spLocks noChangeArrowheads="1"/>
                </p:cNvSpPr>
                <p:nvPr/>
              </p:nvSpPr>
              <p:spPr bwMode="auto">
                <a:xfrm>
                  <a:off x="2942" y="278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0" name="Rectangle 599"/>
                <p:cNvSpPr>
                  <a:spLocks noChangeArrowheads="1"/>
                </p:cNvSpPr>
                <p:nvPr/>
              </p:nvSpPr>
              <p:spPr bwMode="auto">
                <a:xfrm>
                  <a:off x="2955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1" name="Rectangle 600"/>
                <p:cNvSpPr>
                  <a:spLocks noChangeArrowheads="1"/>
                </p:cNvSpPr>
                <p:nvPr/>
              </p:nvSpPr>
              <p:spPr bwMode="auto">
                <a:xfrm>
                  <a:off x="2968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2" name="Rectangle 601"/>
                <p:cNvSpPr>
                  <a:spLocks noChangeArrowheads="1"/>
                </p:cNvSpPr>
                <p:nvPr/>
              </p:nvSpPr>
              <p:spPr bwMode="auto">
                <a:xfrm>
                  <a:off x="2982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3" name="Rectangle 602"/>
                <p:cNvSpPr>
                  <a:spLocks noChangeArrowheads="1"/>
                </p:cNvSpPr>
                <p:nvPr/>
              </p:nvSpPr>
              <p:spPr bwMode="auto">
                <a:xfrm>
                  <a:off x="2995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4" name="Rectangle 603"/>
                <p:cNvSpPr>
                  <a:spLocks noChangeArrowheads="1"/>
                </p:cNvSpPr>
                <p:nvPr/>
              </p:nvSpPr>
              <p:spPr bwMode="auto">
                <a:xfrm>
                  <a:off x="3009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5" name="Rectangle 604"/>
                <p:cNvSpPr>
                  <a:spLocks noChangeArrowheads="1"/>
                </p:cNvSpPr>
                <p:nvPr/>
              </p:nvSpPr>
              <p:spPr bwMode="auto">
                <a:xfrm>
                  <a:off x="3022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6" name="Rectangle 605"/>
                <p:cNvSpPr>
                  <a:spLocks noChangeArrowheads="1"/>
                </p:cNvSpPr>
                <p:nvPr/>
              </p:nvSpPr>
              <p:spPr bwMode="auto">
                <a:xfrm>
                  <a:off x="3036" y="278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7" name="Rectangle 606"/>
                <p:cNvSpPr>
                  <a:spLocks noChangeArrowheads="1"/>
                </p:cNvSpPr>
                <p:nvPr/>
              </p:nvSpPr>
              <p:spPr bwMode="auto">
                <a:xfrm>
                  <a:off x="3049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8" name="Rectangle 607"/>
                <p:cNvSpPr>
                  <a:spLocks noChangeArrowheads="1"/>
                </p:cNvSpPr>
                <p:nvPr/>
              </p:nvSpPr>
              <p:spPr bwMode="auto">
                <a:xfrm>
                  <a:off x="3063" y="278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9" name="Rectangle 608"/>
                <p:cNvSpPr>
                  <a:spLocks noChangeArrowheads="1"/>
                </p:cNvSpPr>
                <p:nvPr/>
              </p:nvSpPr>
              <p:spPr bwMode="auto">
                <a:xfrm>
                  <a:off x="3076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0" name="Rectangle 609"/>
                <p:cNvSpPr>
                  <a:spLocks noChangeArrowheads="1"/>
                </p:cNvSpPr>
                <p:nvPr/>
              </p:nvSpPr>
              <p:spPr bwMode="auto">
                <a:xfrm>
                  <a:off x="3090" y="2784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1" name="Rectangle 610"/>
                <p:cNvSpPr>
                  <a:spLocks noChangeArrowheads="1"/>
                </p:cNvSpPr>
                <p:nvPr/>
              </p:nvSpPr>
              <p:spPr bwMode="auto">
                <a:xfrm>
                  <a:off x="3103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2" name="Rectangle 611"/>
                <p:cNvSpPr>
                  <a:spLocks noChangeArrowheads="1"/>
                </p:cNvSpPr>
                <p:nvPr/>
              </p:nvSpPr>
              <p:spPr bwMode="auto">
                <a:xfrm>
                  <a:off x="3116" y="2784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3" name="Rectangle 612"/>
                <p:cNvSpPr>
                  <a:spLocks noChangeArrowheads="1"/>
                </p:cNvSpPr>
                <p:nvPr/>
              </p:nvSpPr>
              <p:spPr bwMode="auto">
                <a:xfrm>
                  <a:off x="2921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4" name="Rectangle 613"/>
                <p:cNvSpPr>
                  <a:spLocks noChangeArrowheads="1"/>
                </p:cNvSpPr>
                <p:nvPr/>
              </p:nvSpPr>
              <p:spPr bwMode="auto">
                <a:xfrm>
                  <a:off x="2935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5" name="Rectangle 614"/>
                <p:cNvSpPr>
                  <a:spLocks noChangeArrowheads="1"/>
                </p:cNvSpPr>
                <p:nvPr/>
              </p:nvSpPr>
              <p:spPr bwMode="auto">
                <a:xfrm>
                  <a:off x="2948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6" name="Rectangle 615"/>
                <p:cNvSpPr>
                  <a:spLocks noChangeArrowheads="1"/>
                </p:cNvSpPr>
                <p:nvPr/>
              </p:nvSpPr>
              <p:spPr bwMode="auto">
                <a:xfrm>
                  <a:off x="2962" y="279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7" name="Rectangle 616"/>
                <p:cNvSpPr>
                  <a:spLocks noChangeArrowheads="1"/>
                </p:cNvSpPr>
                <p:nvPr/>
              </p:nvSpPr>
              <p:spPr bwMode="auto">
                <a:xfrm>
                  <a:off x="2975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8" name="Rectangle 617"/>
                <p:cNvSpPr>
                  <a:spLocks noChangeArrowheads="1"/>
                </p:cNvSpPr>
                <p:nvPr/>
              </p:nvSpPr>
              <p:spPr bwMode="auto">
                <a:xfrm>
                  <a:off x="2989" y="279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9" name="Rectangle 618"/>
                <p:cNvSpPr>
                  <a:spLocks noChangeArrowheads="1"/>
                </p:cNvSpPr>
                <p:nvPr/>
              </p:nvSpPr>
              <p:spPr bwMode="auto">
                <a:xfrm>
                  <a:off x="3002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0" name="Rectangle 619"/>
                <p:cNvSpPr>
                  <a:spLocks noChangeArrowheads="1"/>
                </p:cNvSpPr>
                <p:nvPr/>
              </p:nvSpPr>
              <p:spPr bwMode="auto">
                <a:xfrm>
                  <a:off x="3016" y="279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1" name="Rectangle 620"/>
                <p:cNvSpPr>
                  <a:spLocks noChangeArrowheads="1"/>
                </p:cNvSpPr>
                <p:nvPr/>
              </p:nvSpPr>
              <p:spPr bwMode="auto">
                <a:xfrm>
                  <a:off x="3029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2" name="Rectangle 621"/>
                <p:cNvSpPr>
                  <a:spLocks noChangeArrowheads="1"/>
                </p:cNvSpPr>
                <p:nvPr/>
              </p:nvSpPr>
              <p:spPr bwMode="auto">
                <a:xfrm>
                  <a:off x="3042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3" name="Rectangle 622"/>
                <p:cNvSpPr>
                  <a:spLocks noChangeArrowheads="1"/>
                </p:cNvSpPr>
                <p:nvPr/>
              </p:nvSpPr>
              <p:spPr bwMode="auto">
                <a:xfrm>
                  <a:off x="3056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4" name="Rectangle 623"/>
                <p:cNvSpPr>
                  <a:spLocks noChangeArrowheads="1"/>
                </p:cNvSpPr>
                <p:nvPr/>
              </p:nvSpPr>
              <p:spPr bwMode="auto">
                <a:xfrm>
                  <a:off x="3069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5" name="Rectangle 624"/>
                <p:cNvSpPr>
                  <a:spLocks noChangeArrowheads="1"/>
                </p:cNvSpPr>
                <p:nvPr/>
              </p:nvSpPr>
              <p:spPr bwMode="auto">
                <a:xfrm>
                  <a:off x="3083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6" name="Rectangle 625"/>
                <p:cNvSpPr>
                  <a:spLocks noChangeArrowheads="1"/>
                </p:cNvSpPr>
                <p:nvPr/>
              </p:nvSpPr>
              <p:spPr bwMode="auto">
                <a:xfrm>
                  <a:off x="3096" y="279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7" name="Rectangle 626"/>
                <p:cNvSpPr>
                  <a:spLocks noChangeArrowheads="1"/>
                </p:cNvSpPr>
                <p:nvPr/>
              </p:nvSpPr>
              <p:spPr bwMode="auto">
                <a:xfrm>
                  <a:off x="3110" y="279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8" name="Rectangle 627"/>
                <p:cNvSpPr>
                  <a:spLocks noChangeArrowheads="1"/>
                </p:cNvSpPr>
                <p:nvPr/>
              </p:nvSpPr>
              <p:spPr bwMode="auto">
                <a:xfrm>
                  <a:off x="3123" y="2794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9" name="Rectangle 628"/>
                <p:cNvSpPr>
                  <a:spLocks noChangeArrowheads="1"/>
                </p:cNvSpPr>
                <p:nvPr/>
              </p:nvSpPr>
              <p:spPr bwMode="auto">
                <a:xfrm>
                  <a:off x="2928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0" name="Rectangle 629"/>
                <p:cNvSpPr>
                  <a:spLocks noChangeArrowheads="1"/>
                </p:cNvSpPr>
                <p:nvPr/>
              </p:nvSpPr>
              <p:spPr bwMode="auto">
                <a:xfrm>
                  <a:off x="2942" y="280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1" name="Rectangle 630"/>
                <p:cNvSpPr>
                  <a:spLocks noChangeArrowheads="1"/>
                </p:cNvSpPr>
                <p:nvPr/>
              </p:nvSpPr>
              <p:spPr bwMode="auto">
                <a:xfrm>
                  <a:off x="2955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2" name="Rectangle 631"/>
                <p:cNvSpPr>
                  <a:spLocks noChangeArrowheads="1"/>
                </p:cNvSpPr>
                <p:nvPr/>
              </p:nvSpPr>
              <p:spPr bwMode="auto">
                <a:xfrm>
                  <a:off x="2968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3" name="Rectangle 632"/>
                <p:cNvSpPr>
                  <a:spLocks noChangeArrowheads="1"/>
                </p:cNvSpPr>
                <p:nvPr/>
              </p:nvSpPr>
              <p:spPr bwMode="auto">
                <a:xfrm>
                  <a:off x="2982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4" name="Rectangle 633"/>
                <p:cNvSpPr>
                  <a:spLocks noChangeArrowheads="1"/>
                </p:cNvSpPr>
                <p:nvPr/>
              </p:nvSpPr>
              <p:spPr bwMode="auto">
                <a:xfrm>
                  <a:off x="2995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5" name="Rectangle 634"/>
                <p:cNvSpPr>
                  <a:spLocks noChangeArrowheads="1"/>
                </p:cNvSpPr>
                <p:nvPr/>
              </p:nvSpPr>
              <p:spPr bwMode="auto">
                <a:xfrm>
                  <a:off x="3009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6" name="Rectangle 635"/>
                <p:cNvSpPr>
                  <a:spLocks noChangeArrowheads="1"/>
                </p:cNvSpPr>
                <p:nvPr/>
              </p:nvSpPr>
              <p:spPr bwMode="auto">
                <a:xfrm>
                  <a:off x="3022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837"/>
              <p:cNvGrpSpPr>
                <a:grpSpLocks/>
              </p:cNvGrpSpPr>
              <p:nvPr/>
            </p:nvGrpSpPr>
            <p:grpSpPr bwMode="auto">
              <a:xfrm>
                <a:off x="2921" y="2803"/>
                <a:ext cx="207" cy="128"/>
                <a:chOff x="2921" y="2803"/>
                <a:chExt cx="207" cy="128"/>
              </a:xfrm>
            </p:grpSpPr>
            <p:sp>
              <p:nvSpPr>
                <p:cNvPr id="247" name="Rectangle 637"/>
                <p:cNvSpPr>
                  <a:spLocks noChangeArrowheads="1"/>
                </p:cNvSpPr>
                <p:nvPr/>
              </p:nvSpPr>
              <p:spPr bwMode="auto">
                <a:xfrm>
                  <a:off x="3036" y="280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Rectangle 638"/>
                <p:cNvSpPr>
                  <a:spLocks noChangeArrowheads="1"/>
                </p:cNvSpPr>
                <p:nvPr/>
              </p:nvSpPr>
              <p:spPr bwMode="auto">
                <a:xfrm>
                  <a:off x="3049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Rectangle 639"/>
                <p:cNvSpPr>
                  <a:spLocks noChangeArrowheads="1"/>
                </p:cNvSpPr>
                <p:nvPr/>
              </p:nvSpPr>
              <p:spPr bwMode="auto">
                <a:xfrm>
                  <a:off x="3063" y="280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Rectangle 640"/>
                <p:cNvSpPr>
                  <a:spLocks noChangeArrowheads="1"/>
                </p:cNvSpPr>
                <p:nvPr/>
              </p:nvSpPr>
              <p:spPr bwMode="auto">
                <a:xfrm>
                  <a:off x="3076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Rectangle 641"/>
                <p:cNvSpPr>
                  <a:spLocks noChangeArrowheads="1"/>
                </p:cNvSpPr>
                <p:nvPr/>
              </p:nvSpPr>
              <p:spPr bwMode="auto">
                <a:xfrm>
                  <a:off x="3090" y="2803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Rectangle 642"/>
                <p:cNvSpPr>
                  <a:spLocks noChangeArrowheads="1"/>
                </p:cNvSpPr>
                <p:nvPr/>
              </p:nvSpPr>
              <p:spPr bwMode="auto">
                <a:xfrm>
                  <a:off x="3103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Rectangle 643"/>
                <p:cNvSpPr>
                  <a:spLocks noChangeArrowheads="1"/>
                </p:cNvSpPr>
                <p:nvPr/>
              </p:nvSpPr>
              <p:spPr bwMode="auto">
                <a:xfrm>
                  <a:off x="3116" y="2803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4" name="Rectangle 644"/>
                <p:cNvSpPr>
                  <a:spLocks noChangeArrowheads="1"/>
                </p:cNvSpPr>
                <p:nvPr/>
              </p:nvSpPr>
              <p:spPr bwMode="auto">
                <a:xfrm>
                  <a:off x="2921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5" name="Rectangle 645"/>
                <p:cNvSpPr>
                  <a:spLocks noChangeArrowheads="1"/>
                </p:cNvSpPr>
                <p:nvPr/>
              </p:nvSpPr>
              <p:spPr bwMode="auto">
                <a:xfrm>
                  <a:off x="2935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6" name="Rectangle 646"/>
                <p:cNvSpPr>
                  <a:spLocks noChangeArrowheads="1"/>
                </p:cNvSpPr>
                <p:nvPr/>
              </p:nvSpPr>
              <p:spPr bwMode="auto">
                <a:xfrm>
                  <a:off x="2948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7" name="Rectangle 647"/>
                <p:cNvSpPr>
                  <a:spLocks noChangeArrowheads="1"/>
                </p:cNvSpPr>
                <p:nvPr/>
              </p:nvSpPr>
              <p:spPr bwMode="auto">
                <a:xfrm>
                  <a:off x="2962" y="281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8" name="Rectangle 648"/>
                <p:cNvSpPr>
                  <a:spLocks noChangeArrowheads="1"/>
                </p:cNvSpPr>
                <p:nvPr/>
              </p:nvSpPr>
              <p:spPr bwMode="auto">
                <a:xfrm>
                  <a:off x="2975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9" name="Rectangle 649"/>
                <p:cNvSpPr>
                  <a:spLocks noChangeArrowheads="1"/>
                </p:cNvSpPr>
                <p:nvPr/>
              </p:nvSpPr>
              <p:spPr bwMode="auto">
                <a:xfrm>
                  <a:off x="2989" y="281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0" name="Rectangle 650"/>
                <p:cNvSpPr>
                  <a:spLocks noChangeArrowheads="1"/>
                </p:cNvSpPr>
                <p:nvPr/>
              </p:nvSpPr>
              <p:spPr bwMode="auto">
                <a:xfrm>
                  <a:off x="3002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1" name="Rectangle 651"/>
                <p:cNvSpPr>
                  <a:spLocks noChangeArrowheads="1"/>
                </p:cNvSpPr>
                <p:nvPr/>
              </p:nvSpPr>
              <p:spPr bwMode="auto">
                <a:xfrm>
                  <a:off x="3016" y="281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2" name="Rectangle 652"/>
                <p:cNvSpPr>
                  <a:spLocks noChangeArrowheads="1"/>
                </p:cNvSpPr>
                <p:nvPr/>
              </p:nvSpPr>
              <p:spPr bwMode="auto">
                <a:xfrm>
                  <a:off x="3029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3" name="Rectangle 653"/>
                <p:cNvSpPr>
                  <a:spLocks noChangeArrowheads="1"/>
                </p:cNvSpPr>
                <p:nvPr/>
              </p:nvSpPr>
              <p:spPr bwMode="auto">
                <a:xfrm>
                  <a:off x="3042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4" name="Rectangle 654"/>
                <p:cNvSpPr>
                  <a:spLocks noChangeArrowheads="1"/>
                </p:cNvSpPr>
                <p:nvPr/>
              </p:nvSpPr>
              <p:spPr bwMode="auto">
                <a:xfrm>
                  <a:off x="3056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5" name="Rectangle 655"/>
                <p:cNvSpPr>
                  <a:spLocks noChangeArrowheads="1"/>
                </p:cNvSpPr>
                <p:nvPr/>
              </p:nvSpPr>
              <p:spPr bwMode="auto">
                <a:xfrm>
                  <a:off x="3069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6" name="Rectangle 656"/>
                <p:cNvSpPr>
                  <a:spLocks noChangeArrowheads="1"/>
                </p:cNvSpPr>
                <p:nvPr/>
              </p:nvSpPr>
              <p:spPr bwMode="auto">
                <a:xfrm>
                  <a:off x="3083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7" name="Rectangle 657"/>
                <p:cNvSpPr>
                  <a:spLocks noChangeArrowheads="1"/>
                </p:cNvSpPr>
                <p:nvPr/>
              </p:nvSpPr>
              <p:spPr bwMode="auto">
                <a:xfrm>
                  <a:off x="3096" y="2812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8" name="Rectangle 658"/>
                <p:cNvSpPr>
                  <a:spLocks noChangeArrowheads="1"/>
                </p:cNvSpPr>
                <p:nvPr/>
              </p:nvSpPr>
              <p:spPr bwMode="auto">
                <a:xfrm>
                  <a:off x="3110" y="2812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9" name="Rectangle 659"/>
                <p:cNvSpPr>
                  <a:spLocks noChangeArrowheads="1"/>
                </p:cNvSpPr>
                <p:nvPr/>
              </p:nvSpPr>
              <p:spPr bwMode="auto">
                <a:xfrm>
                  <a:off x="3123" y="2812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0" name="Rectangle 660"/>
                <p:cNvSpPr>
                  <a:spLocks noChangeArrowheads="1"/>
                </p:cNvSpPr>
                <p:nvPr/>
              </p:nvSpPr>
              <p:spPr bwMode="auto">
                <a:xfrm>
                  <a:off x="2928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1" name="Rectangle 661"/>
                <p:cNvSpPr>
                  <a:spLocks noChangeArrowheads="1"/>
                </p:cNvSpPr>
                <p:nvPr/>
              </p:nvSpPr>
              <p:spPr bwMode="auto">
                <a:xfrm>
                  <a:off x="2942" y="282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2" name="Rectangle 662"/>
                <p:cNvSpPr>
                  <a:spLocks noChangeArrowheads="1"/>
                </p:cNvSpPr>
                <p:nvPr/>
              </p:nvSpPr>
              <p:spPr bwMode="auto">
                <a:xfrm>
                  <a:off x="2955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3" name="Rectangle 663"/>
                <p:cNvSpPr>
                  <a:spLocks noChangeArrowheads="1"/>
                </p:cNvSpPr>
                <p:nvPr/>
              </p:nvSpPr>
              <p:spPr bwMode="auto">
                <a:xfrm>
                  <a:off x="2968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4" name="Rectangle 664"/>
                <p:cNvSpPr>
                  <a:spLocks noChangeArrowheads="1"/>
                </p:cNvSpPr>
                <p:nvPr/>
              </p:nvSpPr>
              <p:spPr bwMode="auto">
                <a:xfrm>
                  <a:off x="2982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5" name="Rectangle 665"/>
                <p:cNvSpPr>
                  <a:spLocks noChangeArrowheads="1"/>
                </p:cNvSpPr>
                <p:nvPr/>
              </p:nvSpPr>
              <p:spPr bwMode="auto">
                <a:xfrm>
                  <a:off x="2995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6" name="Rectangle 666"/>
                <p:cNvSpPr>
                  <a:spLocks noChangeArrowheads="1"/>
                </p:cNvSpPr>
                <p:nvPr/>
              </p:nvSpPr>
              <p:spPr bwMode="auto">
                <a:xfrm>
                  <a:off x="3009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7" name="Rectangle 667"/>
                <p:cNvSpPr>
                  <a:spLocks noChangeArrowheads="1"/>
                </p:cNvSpPr>
                <p:nvPr/>
              </p:nvSpPr>
              <p:spPr bwMode="auto">
                <a:xfrm>
                  <a:off x="3022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8" name="Rectangle 668"/>
                <p:cNvSpPr>
                  <a:spLocks noChangeArrowheads="1"/>
                </p:cNvSpPr>
                <p:nvPr/>
              </p:nvSpPr>
              <p:spPr bwMode="auto">
                <a:xfrm>
                  <a:off x="3036" y="282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79" name="Rectangle 669"/>
                <p:cNvSpPr>
                  <a:spLocks noChangeArrowheads="1"/>
                </p:cNvSpPr>
                <p:nvPr/>
              </p:nvSpPr>
              <p:spPr bwMode="auto">
                <a:xfrm>
                  <a:off x="3049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0" name="Rectangle 670"/>
                <p:cNvSpPr>
                  <a:spLocks noChangeArrowheads="1"/>
                </p:cNvSpPr>
                <p:nvPr/>
              </p:nvSpPr>
              <p:spPr bwMode="auto">
                <a:xfrm>
                  <a:off x="3063" y="282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1" name="Rectangle 671"/>
                <p:cNvSpPr>
                  <a:spLocks noChangeArrowheads="1"/>
                </p:cNvSpPr>
                <p:nvPr/>
              </p:nvSpPr>
              <p:spPr bwMode="auto">
                <a:xfrm>
                  <a:off x="3076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2" name="Rectangle 672"/>
                <p:cNvSpPr>
                  <a:spLocks noChangeArrowheads="1"/>
                </p:cNvSpPr>
                <p:nvPr/>
              </p:nvSpPr>
              <p:spPr bwMode="auto">
                <a:xfrm>
                  <a:off x="3090" y="282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3" name="Rectangle 673"/>
                <p:cNvSpPr>
                  <a:spLocks noChangeArrowheads="1"/>
                </p:cNvSpPr>
                <p:nvPr/>
              </p:nvSpPr>
              <p:spPr bwMode="auto">
                <a:xfrm>
                  <a:off x="3103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4" name="Rectangle 674"/>
                <p:cNvSpPr>
                  <a:spLocks noChangeArrowheads="1"/>
                </p:cNvSpPr>
                <p:nvPr/>
              </p:nvSpPr>
              <p:spPr bwMode="auto">
                <a:xfrm>
                  <a:off x="3116" y="282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5" name="Rectangle 675"/>
                <p:cNvSpPr>
                  <a:spLocks noChangeArrowheads="1"/>
                </p:cNvSpPr>
                <p:nvPr/>
              </p:nvSpPr>
              <p:spPr bwMode="auto">
                <a:xfrm>
                  <a:off x="2921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6" name="Rectangle 676"/>
                <p:cNvSpPr>
                  <a:spLocks noChangeArrowheads="1"/>
                </p:cNvSpPr>
                <p:nvPr/>
              </p:nvSpPr>
              <p:spPr bwMode="auto">
                <a:xfrm>
                  <a:off x="2935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7" name="Rectangle 677"/>
                <p:cNvSpPr>
                  <a:spLocks noChangeArrowheads="1"/>
                </p:cNvSpPr>
                <p:nvPr/>
              </p:nvSpPr>
              <p:spPr bwMode="auto">
                <a:xfrm>
                  <a:off x="2948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8" name="Rectangle 678"/>
                <p:cNvSpPr>
                  <a:spLocks noChangeArrowheads="1"/>
                </p:cNvSpPr>
                <p:nvPr/>
              </p:nvSpPr>
              <p:spPr bwMode="auto">
                <a:xfrm>
                  <a:off x="2962" y="283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9" name="Rectangle 679"/>
                <p:cNvSpPr>
                  <a:spLocks noChangeArrowheads="1"/>
                </p:cNvSpPr>
                <p:nvPr/>
              </p:nvSpPr>
              <p:spPr bwMode="auto">
                <a:xfrm>
                  <a:off x="2975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0" name="Rectangle 680"/>
                <p:cNvSpPr>
                  <a:spLocks noChangeArrowheads="1"/>
                </p:cNvSpPr>
                <p:nvPr/>
              </p:nvSpPr>
              <p:spPr bwMode="auto">
                <a:xfrm>
                  <a:off x="2989" y="283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1" name="Rectangle 681"/>
                <p:cNvSpPr>
                  <a:spLocks noChangeArrowheads="1"/>
                </p:cNvSpPr>
                <p:nvPr/>
              </p:nvSpPr>
              <p:spPr bwMode="auto">
                <a:xfrm>
                  <a:off x="3002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2" name="Rectangle 682"/>
                <p:cNvSpPr>
                  <a:spLocks noChangeArrowheads="1"/>
                </p:cNvSpPr>
                <p:nvPr/>
              </p:nvSpPr>
              <p:spPr bwMode="auto">
                <a:xfrm>
                  <a:off x="3016" y="283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3" name="Rectangle 683"/>
                <p:cNvSpPr>
                  <a:spLocks noChangeArrowheads="1"/>
                </p:cNvSpPr>
                <p:nvPr/>
              </p:nvSpPr>
              <p:spPr bwMode="auto">
                <a:xfrm>
                  <a:off x="3029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4" name="Rectangle 684"/>
                <p:cNvSpPr>
                  <a:spLocks noChangeArrowheads="1"/>
                </p:cNvSpPr>
                <p:nvPr/>
              </p:nvSpPr>
              <p:spPr bwMode="auto">
                <a:xfrm>
                  <a:off x="3042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5" name="Rectangle 685"/>
                <p:cNvSpPr>
                  <a:spLocks noChangeArrowheads="1"/>
                </p:cNvSpPr>
                <p:nvPr/>
              </p:nvSpPr>
              <p:spPr bwMode="auto">
                <a:xfrm>
                  <a:off x="3056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6" name="Rectangle 686"/>
                <p:cNvSpPr>
                  <a:spLocks noChangeArrowheads="1"/>
                </p:cNvSpPr>
                <p:nvPr/>
              </p:nvSpPr>
              <p:spPr bwMode="auto">
                <a:xfrm>
                  <a:off x="3069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7" name="Rectangle 687"/>
                <p:cNvSpPr>
                  <a:spLocks noChangeArrowheads="1"/>
                </p:cNvSpPr>
                <p:nvPr/>
              </p:nvSpPr>
              <p:spPr bwMode="auto">
                <a:xfrm>
                  <a:off x="3083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8" name="Rectangle 688"/>
                <p:cNvSpPr>
                  <a:spLocks noChangeArrowheads="1"/>
                </p:cNvSpPr>
                <p:nvPr/>
              </p:nvSpPr>
              <p:spPr bwMode="auto">
                <a:xfrm>
                  <a:off x="3096" y="2830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9" name="Rectangle 689"/>
                <p:cNvSpPr>
                  <a:spLocks noChangeArrowheads="1"/>
                </p:cNvSpPr>
                <p:nvPr/>
              </p:nvSpPr>
              <p:spPr bwMode="auto">
                <a:xfrm>
                  <a:off x="3110" y="2830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0" name="Rectangle 690"/>
                <p:cNvSpPr>
                  <a:spLocks noChangeArrowheads="1"/>
                </p:cNvSpPr>
                <p:nvPr/>
              </p:nvSpPr>
              <p:spPr bwMode="auto">
                <a:xfrm>
                  <a:off x="3123" y="2830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1" name="Rectangle 691"/>
                <p:cNvSpPr>
                  <a:spLocks noChangeArrowheads="1"/>
                </p:cNvSpPr>
                <p:nvPr/>
              </p:nvSpPr>
              <p:spPr bwMode="auto">
                <a:xfrm>
                  <a:off x="2928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2" name="Rectangle 692"/>
                <p:cNvSpPr>
                  <a:spLocks noChangeArrowheads="1"/>
                </p:cNvSpPr>
                <p:nvPr/>
              </p:nvSpPr>
              <p:spPr bwMode="auto">
                <a:xfrm>
                  <a:off x="2942" y="284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3" name="Rectangle 693"/>
                <p:cNvSpPr>
                  <a:spLocks noChangeArrowheads="1"/>
                </p:cNvSpPr>
                <p:nvPr/>
              </p:nvSpPr>
              <p:spPr bwMode="auto">
                <a:xfrm>
                  <a:off x="2955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4" name="Rectangle 694"/>
                <p:cNvSpPr>
                  <a:spLocks noChangeArrowheads="1"/>
                </p:cNvSpPr>
                <p:nvPr/>
              </p:nvSpPr>
              <p:spPr bwMode="auto">
                <a:xfrm>
                  <a:off x="2968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5" name="Rectangle 695"/>
                <p:cNvSpPr>
                  <a:spLocks noChangeArrowheads="1"/>
                </p:cNvSpPr>
                <p:nvPr/>
              </p:nvSpPr>
              <p:spPr bwMode="auto">
                <a:xfrm>
                  <a:off x="2982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6" name="Rectangle 696"/>
                <p:cNvSpPr>
                  <a:spLocks noChangeArrowheads="1"/>
                </p:cNvSpPr>
                <p:nvPr/>
              </p:nvSpPr>
              <p:spPr bwMode="auto">
                <a:xfrm>
                  <a:off x="2995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7" name="Rectangle 697"/>
                <p:cNvSpPr>
                  <a:spLocks noChangeArrowheads="1"/>
                </p:cNvSpPr>
                <p:nvPr/>
              </p:nvSpPr>
              <p:spPr bwMode="auto">
                <a:xfrm>
                  <a:off x="3009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8" name="Rectangle 698"/>
                <p:cNvSpPr>
                  <a:spLocks noChangeArrowheads="1"/>
                </p:cNvSpPr>
                <p:nvPr/>
              </p:nvSpPr>
              <p:spPr bwMode="auto">
                <a:xfrm>
                  <a:off x="3022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9" name="Rectangle 699"/>
                <p:cNvSpPr>
                  <a:spLocks noChangeArrowheads="1"/>
                </p:cNvSpPr>
                <p:nvPr/>
              </p:nvSpPr>
              <p:spPr bwMode="auto">
                <a:xfrm>
                  <a:off x="3036" y="284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0" name="Rectangle 700"/>
                <p:cNvSpPr>
                  <a:spLocks noChangeArrowheads="1"/>
                </p:cNvSpPr>
                <p:nvPr/>
              </p:nvSpPr>
              <p:spPr bwMode="auto">
                <a:xfrm>
                  <a:off x="3049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1" name="Rectangle 701"/>
                <p:cNvSpPr>
                  <a:spLocks noChangeArrowheads="1"/>
                </p:cNvSpPr>
                <p:nvPr/>
              </p:nvSpPr>
              <p:spPr bwMode="auto">
                <a:xfrm>
                  <a:off x="3063" y="284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2" name="Rectangle 702"/>
                <p:cNvSpPr>
                  <a:spLocks noChangeArrowheads="1"/>
                </p:cNvSpPr>
                <p:nvPr/>
              </p:nvSpPr>
              <p:spPr bwMode="auto">
                <a:xfrm>
                  <a:off x="3076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3" name="Rectangle 703"/>
                <p:cNvSpPr>
                  <a:spLocks noChangeArrowheads="1"/>
                </p:cNvSpPr>
                <p:nvPr/>
              </p:nvSpPr>
              <p:spPr bwMode="auto">
                <a:xfrm>
                  <a:off x="3090" y="284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4" name="Rectangle 704"/>
                <p:cNvSpPr>
                  <a:spLocks noChangeArrowheads="1"/>
                </p:cNvSpPr>
                <p:nvPr/>
              </p:nvSpPr>
              <p:spPr bwMode="auto">
                <a:xfrm>
                  <a:off x="3103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5" name="Rectangle 705"/>
                <p:cNvSpPr>
                  <a:spLocks noChangeArrowheads="1"/>
                </p:cNvSpPr>
                <p:nvPr/>
              </p:nvSpPr>
              <p:spPr bwMode="auto">
                <a:xfrm>
                  <a:off x="3116" y="284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6" name="Rectangle 706"/>
                <p:cNvSpPr>
                  <a:spLocks noChangeArrowheads="1"/>
                </p:cNvSpPr>
                <p:nvPr/>
              </p:nvSpPr>
              <p:spPr bwMode="auto">
                <a:xfrm>
                  <a:off x="2921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7" name="Rectangle 707"/>
                <p:cNvSpPr>
                  <a:spLocks noChangeArrowheads="1"/>
                </p:cNvSpPr>
                <p:nvPr/>
              </p:nvSpPr>
              <p:spPr bwMode="auto">
                <a:xfrm>
                  <a:off x="2935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8" name="Rectangle 708"/>
                <p:cNvSpPr>
                  <a:spLocks noChangeArrowheads="1"/>
                </p:cNvSpPr>
                <p:nvPr/>
              </p:nvSpPr>
              <p:spPr bwMode="auto">
                <a:xfrm>
                  <a:off x="2948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19" name="Rectangle 709"/>
                <p:cNvSpPr>
                  <a:spLocks noChangeArrowheads="1"/>
                </p:cNvSpPr>
                <p:nvPr/>
              </p:nvSpPr>
              <p:spPr bwMode="auto">
                <a:xfrm>
                  <a:off x="2962" y="284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0" name="Rectangle 710"/>
                <p:cNvSpPr>
                  <a:spLocks noChangeArrowheads="1"/>
                </p:cNvSpPr>
                <p:nvPr/>
              </p:nvSpPr>
              <p:spPr bwMode="auto">
                <a:xfrm>
                  <a:off x="2975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1" name="Rectangle 711"/>
                <p:cNvSpPr>
                  <a:spLocks noChangeArrowheads="1"/>
                </p:cNvSpPr>
                <p:nvPr/>
              </p:nvSpPr>
              <p:spPr bwMode="auto">
                <a:xfrm>
                  <a:off x="2989" y="284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2" name="Rectangle 712"/>
                <p:cNvSpPr>
                  <a:spLocks noChangeArrowheads="1"/>
                </p:cNvSpPr>
                <p:nvPr/>
              </p:nvSpPr>
              <p:spPr bwMode="auto">
                <a:xfrm>
                  <a:off x="3002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3" name="Rectangle 713"/>
                <p:cNvSpPr>
                  <a:spLocks noChangeArrowheads="1"/>
                </p:cNvSpPr>
                <p:nvPr/>
              </p:nvSpPr>
              <p:spPr bwMode="auto">
                <a:xfrm>
                  <a:off x="3016" y="284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4" name="Rectangle 714"/>
                <p:cNvSpPr>
                  <a:spLocks noChangeArrowheads="1"/>
                </p:cNvSpPr>
                <p:nvPr/>
              </p:nvSpPr>
              <p:spPr bwMode="auto">
                <a:xfrm>
                  <a:off x="3029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5" name="Rectangle 715"/>
                <p:cNvSpPr>
                  <a:spLocks noChangeArrowheads="1"/>
                </p:cNvSpPr>
                <p:nvPr/>
              </p:nvSpPr>
              <p:spPr bwMode="auto">
                <a:xfrm>
                  <a:off x="3042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6" name="Rectangle 716"/>
                <p:cNvSpPr>
                  <a:spLocks noChangeArrowheads="1"/>
                </p:cNvSpPr>
                <p:nvPr/>
              </p:nvSpPr>
              <p:spPr bwMode="auto">
                <a:xfrm>
                  <a:off x="3056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7" name="Rectangle 717"/>
                <p:cNvSpPr>
                  <a:spLocks noChangeArrowheads="1"/>
                </p:cNvSpPr>
                <p:nvPr/>
              </p:nvSpPr>
              <p:spPr bwMode="auto">
                <a:xfrm>
                  <a:off x="3069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8" name="Rectangle 718"/>
                <p:cNvSpPr>
                  <a:spLocks noChangeArrowheads="1"/>
                </p:cNvSpPr>
                <p:nvPr/>
              </p:nvSpPr>
              <p:spPr bwMode="auto">
                <a:xfrm>
                  <a:off x="3083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9" name="Rectangle 719"/>
                <p:cNvSpPr>
                  <a:spLocks noChangeArrowheads="1"/>
                </p:cNvSpPr>
                <p:nvPr/>
              </p:nvSpPr>
              <p:spPr bwMode="auto">
                <a:xfrm>
                  <a:off x="3096" y="284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0" name="Rectangle 720"/>
                <p:cNvSpPr>
                  <a:spLocks noChangeArrowheads="1"/>
                </p:cNvSpPr>
                <p:nvPr/>
              </p:nvSpPr>
              <p:spPr bwMode="auto">
                <a:xfrm>
                  <a:off x="3110" y="284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1" name="Rectangle 721"/>
                <p:cNvSpPr>
                  <a:spLocks noChangeArrowheads="1"/>
                </p:cNvSpPr>
                <p:nvPr/>
              </p:nvSpPr>
              <p:spPr bwMode="auto">
                <a:xfrm>
                  <a:off x="3123" y="2849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2" name="Rectangle 722"/>
                <p:cNvSpPr>
                  <a:spLocks noChangeArrowheads="1"/>
                </p:cNvSpPr>
                <p:nvPr/>
              </p:nvSpPr>
              <p:spPr bwMode="auto">
                <a:xfrm>
                  <a:off x="2928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3" name="Rectangle 723"/>
                <p:cNvSpPr>
                  <a:spLocks noChangeArrowheads="1"/>
                </p:cNvSpPr>
                <p:nvPr/>
              </p:nvSpPr>
              <p:spPr bwMode="auto">
                <a:xfrm>
                  <a:off x="2942" y="285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4" name="Rectangle 724"/>
                <p:cNvSpPr>
                  <a:spLocks noChangeArrowheads="1"/>
                </p:cNvSpPr>
                <p:nvPr/>
              </p:nvSpPr>
              <p:spPr bwMode="auto">
                <a:xfrm>
                  <a:off x="2955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5" name="Rectangle 725"/>
                <p:cNvSpPr>
                  <a:spLocks noChangeArrowheads="1"/>
                </p:cNvSpPr>
                <p:nvPr/>
              </p:nvSpPr>
              <p:spPr bwMode="auto">
                <a:xfrm>
                  <a:off x="2968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6" name="Rectangle 726"/>
                <p:cNvSpPr>
                  <a:spLocks noChangeArrowheads="1"/>
                </p:cNvSpPr>
                <p:nvPr/>
              </p:nvSpPr>
              <p:spPr bwMode="auto">
                <a:xfrm>
                  <a:off x="2982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7" name="Rectangle 727"/>
                <p:cNvSpPr>
                  <a:spLocks noChangeArrowheads="1"/>
                </p:cNvSpPr>
                <p:nvPr/>
              </p:nvSpPr>
              <p:spPr bwMode="auto">
                <a:xfrm>
                  <a:off x="2995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8" name="Rectangle 728"/>
                <p:cNvSpPr>
                  <a:spLocks noChangeArrowheads="1"/>
                </p:cNvSpPr>
                <p:nvPr/>
              </p:nvSpPr>
              <p:spPr bwMode="auto">
                <a:xfrm>
                  <a:off x="3009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9" name="Rectangle 729"/>
                <p:cNvSpPr>
                  <a:spLocks noChangeArrowheads="1"/>
                </p:cNvSpPr>
                <p:nvPr/>
              </p:nvSpPr>
              <p:spPr bwMode="auto">
                <a:xfrm>
                  <a:off x="3022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0" name="Rectangle 730"/>
                <p:cNvSpPr>
                  <a:spLocks noChangeArrowheads="1"/>
                </p:cNvSpPr>
                <p:nvPr/>
              </p:nvSpPr>
              <p:spPr bwMode="auto">
                <a:xfrm>
                  <a:off x="3036" y="285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1" name="Rectangle 731"/>
                <p:cNvSpPr>
                  <a:spLocks noChangeArrowheads="1"/>
                </p:cNvSpPr>
                <p:nvPr/>
              </p:nvSpPr>
              <p:spPr bwMode="auto">
                <a:xfrm>
                  <a:off x="3049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2" name="Rectangle 732"/>
                <p:cNvSpPr>
                  <a:spLocks noChangeArrowheads="1"/>
                </p:cNvSpPr>
                <p:nvPr/>
              </p:nvSpPr>
              <p:spPr bwMode="auto">
                <a:xfrm>
                  <a:off x="3063" y="285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3" name="Rectangle 733"/>
                <p:cNvSpPr>
                  <a:spLocks noChangeArrowheads="1"/>
                </p:cNvSpPr>
                <p:nvPr/>
              </p:nvSpPr>
              <p:spPr bwMode="auto">
                <a:xfrm>
                  <a:off x="3076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4" name="Rectangle 734"/>
                <p:cNvSpPr>
                  <a:spLocks noChangeArrowheads="1"/>
                </p:cNvSpPr>
                <p:nvPr/>
              </p:nvSpPr>
              <p:spPr bwMode="auto">
                <a:xfrm>
                  <a:off x="3090" y="2858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5" name="Rectangle 735"/>
                <p:cNvSpPr>
                  <a:spLocks noChangeArrowheads="1"/>
                </p:cNvSpPr>
                <p:nvPr/>
              </p:nvSpPr>
              <p:spPr bwMode="auto">
                <a:xfrm>
                  <a:off x="3103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6" name="Rectangle 736"/>
                <p:cNvSpPr>
                  <a:spLocks noChangeArrowheads="1"/>
                </p:cNvSpPr>
                <p:nvPr/>
              </p:nvSpPr>
              <p:spPr bwMode="auto">
                <a:xfrm>
                  <a:off x="3116" y="2858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7" name="Rectangle 737"/>
                <p:cNvSpPr>
                  <a:spLocks noChangeArrowheads="1"/>
                </p:cNvSpPr>
                <p:nvPr/>
              </p:nvSpPr>
              <p:spPr bwMode="auto">
                <a:xfrm>
                  <a:off x="2921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8" name="Rectangle 738"/>
                <p:cNvSpPr>
                  <a:spLocks noChangeArrowheads="1"/>
                </p:cNvSpPr>
                <p:nvPr/>
              </p:nvSpPr>
              <p:spPr bwMode="auto">
                <a:xfrm>
                  <a:off x="2935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9" name="Rectangle 739"/>
                <p:cNvSpPr>
                  <a:spLocks noChangeArrowheads="1"/>
                </p:cNvSpPr>
                <p:nvPr/>
              </p:nvSpPr>
              <p:spPr bwMode="auto">
                <a:xfrm>
                  <a:off x="2948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0" name="Rectangle 740"/>
                <p:cNvSpPr>
                  <a:spLocks noChangeArrowheads="1"/>
                </p:cNvSpPr>
                <p:nvPr/>
              </p:nvSpPr>
              <p:spPr bwMode="auto">
                <a:xfrm>
                  <a:off x="2962" y="286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1" name="Rectangle 741"/>
                <p:cNvSpPr>
                  <a:spLocks noChangeArrowheads="1"/>
                </p:cNvSpPr>
                <p:nvPr/>
              </p:nvSpPr>
              <p:spPr bwMode="auto">
                <a:xfrm>
                  <a:off x="2975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2" name="Rectangle 742"/>
                <p:cNvSpPr>
                  <a:spLocks noChangeArrowheads="1"/>
                </p:cNvSpPr>
                <p:nvPr/>
              </p:nvSpPr>
              <p:spPr bwMode="auto">
                <a:xfrm>
                  <a:off x="2989" y="286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3" name="Rectangle 743"/>
                <p:cNvSpPr>
                  <a:spLocks noChangeArrowheads="1"/>
                </p:cNvSpPr>
                <p:nvPr/>
              </p:nvSpPr>
              <p:spPr bwMode="auto">
                <a:xfrm>
                  <a:off x="3002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4" name="Rectangle 744"/>
                <p:cNvSpPr>
                  <a:spLocks noChangeArrowheads="1"/>
                </p:cNvSpPr>
                <p:nvPr/>
              </p:nvSpPr>
              <p:spPr bwMode="auto">
                <a:xfrm>
                  <a:off x="3016" y="286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5" name="Rectangle 745"/>
                <p:cNvSpPr>
                  <a:spLocks noChangeArrowheads="1"/>
                </p:cNvSpPr>
                <p:nvPr/>
              </p:nvSpPr>
              <p:spPr bwMode="auto">
                <a:xfrm>
                  <a:off x="3029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6" name="Rectangle 746"/>
                <p:cNvSpPr>
                  <a:spLocks noChangeArrowheads="1"/>
                </p:cNvSpPr>
                <p:nvPr/>
              </p:nvSpPr>
              <p:spPr bwMode="auto">
                <a:xfrm>
                  <a:off x="3042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7" name="Rectangle 747"/>
                <p:cNvSpPr>
                  <a:spLocks noChangeArrowheads="1"/>
                </p:cNvSpPr>
                <p:nvPr/>
              </p:nvSpPr>
              <p:spPr bwMode="auto">
                <a:xfrm>
                  <a:off x="3056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8" name="Rectangle 748"/>
                <p:cNvSpPr>
                  <a:spLocks noChangeArrowheads="1"/>
                </p:cNvSpPr>
                <p:nvPr/>
              </p:nvSpPr>
              <p:spPr bwMode="auto">
                <a:xfrm>
                  <a:off x="3069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59" name="Rectangle 749"/>
                <p:cNvSpPr>
                  <a:spLocks noChangeArrowheads="1"/>
                </p:cNvSpPr>
                <p:nvPr/>
              </p:nvSpPr>
              <p:spPr bwMode="auto">
                <a:xfrm>
                  <a:off x="3083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0" name="Rectangle 750"/>
                <p:cNvSpPr>
                  <a:spLocks noChangeArrowheads="1"/>
                </p:cNvSpPr>
                <p:nvPr/>
              </p:nvSpPr>
              <p:spPr bwMode="auto">
                <a:xfrm>
                  <a:off x="3096" y="286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1" name="Rectangle 751"/>
                <p:cNvSpPr>
                  <a:spLocks noChangeArrowheads="1"/>
                </p:cNvSpPr>
                <p:nvPr/>
              </p:nvSpPr>
              <p:spPr bwMode="auto">
                <a:xfrm>
                  <a:off x="3110" y="286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2" name="Rectangle 752"/>
                <p:cNvSpPr>
                  <a:spLocks noChangeArrowheads="1"/>
                </p:cNvSpPr>
                <p:nvPr/>
              </p:nvSpPr>
              <p:spPr bwMode="auto">
                <a:xfrm>
                  <a:off x="3123" y="2867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3" name="Rectangle 753"/>
                <p:cNvSpPr>
                  <a:spLocks noChangeArrowheads="1"/>
                </p:cNvSpPr>
                <p:nvPr/>
              </p:nvSpPr>
              <p:spPr bwMode="auto">
                <a:xfrm>
                  <a:off x="2928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4" name="Rectangle 754"/>
                <p:cNvSpPr>
                  <a:spLocks noChangeArrowheads="1"/>
                </p:cNvSpPr>
                <p:nvPr/>
              </p:nvSpPr>
              <p:spPr bwMode="auto">
                <a:xfrm>
                  <a:off x="2942" y="287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5" name="Rectangle 755"/>
                <p:cNvSpPr>
                  <a:spLocks noChangeArrowheads="1"/>
                </p:cNvSpPr>
                <p:nvPr/>
              </p:nvSpPr>
              <p:spPr bwMode="auto">
                <a:xfrm>
                  <a:off x="2955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6" name="Rectangle 756"/>
                <p:cNvSpPr>
                  <a:spLocks noChangeArrowheads="1"/>
                </p:cNvSpPr>
                <p:nvPr/>
              </p:nvSpPr>
              <p:spPr bwMode="auto">
                <a:xfrm>
                  <a:off x="2968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7" name="Rectangle 757"/>
                <p:cNvSpPr>
                  <a:spLocks noChangeArrowheads="1"/>
                </p:cNvSpPr>
                <p:nvPr/>
              </p:nvSpPr>
              <p:spPr bwMode="auto">
                <a:xfrm>
                  <a:off x="2982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8" name="Rectangle 758"/>
                <p:cNvSpPr>
                  <a:spLocks noChangeArrowheads="1"/>
                </p:cNvSpPr>
                <p:nvPr/>
              </p:nvSpPr>
              <p:spPr bwMode="auto">
                <a:xfrm>
                  <a:off x="2995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9" name="Rectangle 759"/>
                <p:cNvSpPr>
                  <a:spLocks noChangeArrowheads="1"/>
                </p:cNvSpPr>
                <p:nvPr/>
              </p:nvSpPr>
              <p:spPr bwMode="auto">
                <a:xfrm>
                  <a:off x="3009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0" name="Rectangle 760"/>
                <p:cNvSpPr>
                  <a:spLocks noChangeArrowheads="1"/>
                </p:cNvSpPr>
                <p:nvPr/>
              </p:nvSpPr>
              <p:spPr bwMode="auto">
                <a:xfrm>
                  <a:off x="3022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1" name="Rectangle 761"/>
                <p:cNvSpPr>
                  <a:spLocks noChangeArrowheads="1"/>
                </p:cNvSpPr>
                <p:nvPr/>
              </p:nvSpPr>
              <p:spPr bwMode="auto">
                <a:xfrm>
                  <a:off x="3036" y="287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2" name="Rectangle 762"/>
                <p:cNvSpPr>
                  <a:spLocks noChangeArrowheads="1"/>
                </p:cNvSpPr>
                <p:nvPr/>
              </p:nvSpPr>
              <p:spPr bwMode="auto">
                <a:xfrm>
                  <a:off x="3049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3" name="Rectangle 763"/>
                <p:cNvSpPr>
                  <a:spLocks noChangeArrowheads="1"/>
                </p:cNvSpPr>
                <p:nvPr/>
              </p:nvSpPr>
              <p:spPr bwMode="auto">
                <a:xfrm>
                  <a:off x="3063" y="287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4" name="Rectangle 764"/>
                <p:cNvSpPr>
                  <a:spLocks noChangeArrowheads="1"/>
                </p:cNvSpPr>
                <p:nvPr/>
              </p:nvSpPr>
              <p:spPr bwMode="auto">
                <a:xfrm>
                  <a:off x="3076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5" name="Rectangle 765"/>
                <p:cNvSpPr>
                  <a:spLocks noChangeArrowheads="1"/>
                </p:cNvSpPr>
                <p:nvPr/>
              </p:nvSpPr>
              <p:spPr bwMode="auto">
                <a:xfrm>
                  <a:off x="3090" y="2876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6" name="Rectangle 766"/>
                <p:cNvSpPr>
                  <a:spLocks noChangeArrowheads="1"/>
                </p:cNvSpPr>
                <p:nvPr/>
              </p:nvSpPr>
              <p:spPr bwMode="auto">
                <a:xfrm>
                  <a:off x="3103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7" name="Rectangle 767"/>
                <p:cNvSpPr>
                  <a:spLocks noChangeArrowheads="1"/>
                </p:cNvSpPr>
                <p:nvPr/>
              </p:nvSpPr>
              <p:spPr bwMode="auto">
                <a:xfrm>
                  <a:off x="3116" y="2876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8" name="Rectangle 768"/>
                <p:cNvSpPr>
                  <a:spLocks noChangeArrowheads="1"/>
                </p:cNvSpPr>
                <p:nvPr/>
              </p:nvSpPr>
              <p:spPr bwMode="auto">
                <a:xfrm>
                  <a:off x="2921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9" name="Rectangle 769"/>
                <p:cNvSpPr>
                  <a:spLocks noChangeArrowheads="1"/>
                </p:cNvSpPr>
                <p:nvPr/>
              </p:nvSpPr>
              <p:spPr bwMode="auto">
                <a:xfrm>
                  <a:off x="2935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0" name="Rectangle 770"/>
                <p:cNvSpPr>
                  <a:spLocks noChangeArrowheads="1"/>
                </p:cNvSpPr>
                <p:nvPr/>
              </p:nvSpPr>
              <p:spPr bwMode="auto">
                <a:xfrm>
                  <a:off x="2948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1" name="Rectangle 771"/>
                <p:cNvSpPr>
                  <a:spLocks noChangeArrowheads="1"/>
                </p:cNvSpPr>
                <p:nvPr/>
              </p:nvSpPr>
              <p:spPr bwMode="auto">
                <a:xfrm>
                  <a:off x="2962" y="288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2" name="Rectangle 772"/>
                <p:cNvSpPr>
                  <a:spLocks noChangeArrowheads="1"/>
                </p:cNvSpPr>
                <p:nvPr/>
              </p:nvSpPr>
              <p:spPr bwMode="auto">
                <a:xfrm>
                  <a:off x="2975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3" name="Rectangle 773"/>
                <p:cNvSpPr>
                  <a:spLocks noChangeArrowheads="1"/>
                </p:cNvSpPr>
                <p:nvPr/>
              </p:nvSpPr>
              <p:spPr bwMode="auto">
                <a:xfrm>
                  <a:off x="2989" y="288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4" name="Rectangle 774"/>
                <p:cNvSpPr>
                  <a:spLocks noChangeArrowheads="1"/>
                </p:cNvSpPr>
                <p:nvPr/>
              </p:nvSpPr>
              <p:spPr bwMode="auto">
                <a:xfrm>
                  <a:off x="3002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5" name="Rectangle 775"/>
                <p:cNvSpPr>
                  <a:spLocks noChangeArrowheads="1"/>
                </p:cNvSpPr>
                <p:nvPr/>
              </p:nvSpPr>
              <p:spPr bwMode="auto">
                <a:xfrm>
                  <a:off x="3016" y="288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6" name="Rectangle 776"/>
                <p:cNvSpPr>
                  <a:spLocks noChangeArrowheads="1"/>
                </p:cNvSpPr>
                <p:nvPr/>
              </p:nvSpPr>
              <p:spPr bwMode="auto">
                <a:xfrm>
                  <a:off x="3029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7" name="Rectangle 777"/>
                <p:cNvSpPr>
                  <a:spLocks noChangeArrowheads="1"/>
                </p:cNvSpPr>
                <p:nvPr/>
              </p:nvSpPr>
              <p:spPr bwMode="auto">
                <a:xfrm>
                  <a:off x="3042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8" name="Rectangle 778"/>
                <p:cNvSpPr>
                  <a:spLocks noChangeArrowheads="1"/>
                </p:cNvSpPr>
                <p:nvPr/>
              </p:nvSpPr>
              <p:spPr bwMode="auto">
                <a:xfrm>
                  <a:off x="3056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9" name="Rectangle 779"/>
                <p:cNvSpPr>
                  <a:spLocks noChangeArrowheads="1"/>
                </p:cNvSpPr>
                <p:nvPr/>
              </p:nvSpPr>
              <p:spPr bwMode="auto">
                <a:xfrm>
                  <a:off x="3069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0" name="Rectangle 780"/>
                <p:cNvSpPr>
                  <a:spLocks noChangeArrowheads="1"/>
                </p:cNvSpPr>
                <p:nvPr/>
              </p:nvSpPr>
              <p:spPr bwMode="auto">
                <a:xfrm>
                  <a:off x="3083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1" name="Rectangle 781"/>
                <p:cNvSpPr>
                  <a:spLocks noChangeArrowheads="1"/>
                </p:cNvSpPr>
                <p:nvPr/>
              </p:nvSpPr>
              <p:spPr bwMode="auto">
                <a:xfrm>
                  <a:off x="3096" y="2886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2" name="Rectangle 782"/>
                <p:cNvSpPr>
                  <a:spLocks noChangeArrowheads="1"/>
                </p:cNvSpPr>
                <p:nvPr/>
              </p:nvSpPr>
              <p:spPr bwMode="auto">
                <a:xfrm>
                  <a:off x="3110" y="2886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3" name="Rectangle 783"/>
                <p:cNvSpPr>
                  <a:spLocks noChangeArrowheads="1"/>
                </p:cNvSpPr>
                <p:nvPr/>
              </p:nvSpPr>
              <p:spPr bwMode="auto">
                <a:xfrm>
                  <a:off x="3123" y="2886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4" name="Rectangle 784"/>
                <p:cNvSpPr>
                  <a:spLocks noChangeArrowheads="1"/>
                </p:cNvSpPr>
                <p:nvPr/>
              </p:nvSpPr>
              <p:spPr bwMode="auto">
                <a:xfrm>
                  <a:off x="2928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5" name="Rectangle 785"/>
                <p:cNvSpPr>
                  <a:spLocks noChangeArrowheads="1"/>
                </p:cNvSpPr>
                <p:nvPr/>
              </p:nvSpPr>
              <p:spPr bwMode="auto">
                <a:xfrm>
                  <a:off x="2942" y="289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6" name="Rectangle 786"/>
                <p:cNvSpPr>
                  <a:spLocks noChangeArrowheads="1"/>
                </p:cNvSpPr>
                <p:nvPr/>
              </p:nvSpPr>
              <p:spPr bwMode="auto">
                <a:xfrm>
                  <a:off x="2955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7" name="Rectangle 787"/>
                <p:cNvSpPr>
                  <a:spLocks noChangeArrowheads="1"/>
                </p:cNvSpPr>
                <p:nvPr/>
              </p:nvSpPr>
              <p:spPr bwMode="auto">
                <a:xfrm>
                  <a:off x="2968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8" name="Rectangle 788"/>
                <p:cNvSpPr>
                  <a:spLocks noChangeArrowheads="1"/>
                </p:cNvSpPr>
                <p:nvPr/>
              </p:nvSpPr>
              <p:spPr bwMode="auto">
                <a:xfrm>
                  <a:off x="2982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9" name="Rectangle 789"/>
                <p:cNvSpPr>
                  <a:spLocks noChangeArrowheads="1"/>
                </p:cNvSpPr>
                <p:nvPr/>
              </p:nvSpPr>
              <p:spPr bwMode="auto">
                <a:xfrm>
                  <a:off x="2995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0" name="Rectangle 790"/>
                <p:cNvSpPr>
                  <a:spLocks noChangeArrowheads="1"/>
                </p:cNvSpPr>
                <p:nvPr/>
              </p:nvSpPr>
              <p:spPr bwMode="auto">
                <a:xfrm>
                  <a:off x="3009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1" name="Rectangle 791"/>
                <p:cNvSpPr>
                  <a:spLocks noChangeArrowheads="1"/>
                </p:cNvSpPr>
                <p:nvPr/>
              </p:nvSpPr>
              <p:spPr bwMode="auto">
                <a:xfrm>
                  <a:off x="3022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2" name="Rectangle 792"/>
                <p:cNvSpPr>
                  <a:spLocks noChangeArrowheads="1"/>
                </p:cNvSpPr>
                <p:nvPr/>
              </p:nvSpPr>
              <p:spPr bwMode="auto">
                <a:xfrm>
                  <a:off x="3036" y="289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3" name="Rectangle 793"/>
                <p:cNvSpPr>
                  <a:spLocks noChangeArrowheads="1"/>
                </p:cNvSpPr>
                <p:nvPr/>
              </p:nvSpPr>
              <p:spPr bwMode="auto">
                <a:xfrm>
                  <a:off x="3049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4" name="Rectangle 794"/>
                <p:cNvSpPr>
                  <a:spLocks noChangeArrowheads="1"/>
                </p:cNvSpPr>
                <p:nvPr/>
              </p:nvSpPr>
              <p:spPr bwMode="auto">
                <a:xfrm>
                  <a:off x="3063" y="289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5" name="Rectangle 795"/>
                <p:cNvSpPr>
                  <a:spLocks noChangeArrowheads="1"/>
                </p:cNvSpPr>
                <p:nvPr/>
              </p:nvSpPr>
              <p:spPr bwMode="auto">
                <a:xfrm>
                  <a:off x="3076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6" name="Rectangle 796"/>
                <p:cNvSpPr>
                  <a:spLocks noChangeArrowheads="1"/>
                </p:cNvSpPr>
                <p:nvPr/>
              </p:nvSpPr>
              <p:spPr bwMode="auto">
                <a:xfrm>
                  <a:off x="3090" y="2895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7" name="Rectangle 797"/>
                <p:cNvSpPr>
                  <a:spLocks noChangeArrowheads="1"/>
                </p:cNvSpPr>
                <p:nvPr/>
              </p:nvSpPr>
              <p:spPr bwMode="auto">
                <a:xfrm>
                  <a:off x="3103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8" name="Rectangle 798"/>
                <p:cNvSpPr>
                  <a:spLocks noChangeArrowheads="1"/>
                </p:cNvSpPr>
                <p:nvPr/>
              </p:nvSpPr>
              <p:spPr bwMode="auto">
                <a:xfrm>
                  <a:off x="3116" y="2895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9" name="Rectangle 799"/>
                <p:cNvSpPr>
                  <a:spLocks noChangeArrowheads="1"/>
                </p:cNvSpPr>
                <p:nvPr/>
              </p:nvSpPr>
              <p:spPr bwMode="auto">
                <a:xfrm>
                  <a:off x="2921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0" name="Rectangle 800"/>
                <p:cNvSpPr>
                  <a:spLocks noChangeArrowheads="1"/>
                </p:cNvSpPr>
                <p:nvPr/>
              </p:nvSpPr>
              <p:spPr bwMode="auto">
                <a:xfrm>
                  <a:off x="2935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1" name="Rectangle 801"/>
                <p:cNvSpPr>
                  <a:spLocks noChangeArrowheads="1"/>
                </p:cNvSpPr>
                <p:nvPr/>
              </p:nvSpPr>
              <p:spPr bwMode="auto">
                <a:xfrm>
                  <a:off x="2948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2" name="Rectangle 802"/>
                <p:cNvSpPr>
                  <a:spLocks noChangeArrowheads="1"/>
                </p:cNvSpPr>
                <p:nvPr/>
              </p:nvSpPr>
              <p:spPr bwMode="auto">
                <a:xfrm>
                  <a:off x="2962" y="290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3" name="Rectangle 803"/>
                <p:cNvSpPr>
                  <a:spLocks noChangeArrowheads="1"/>
                </p:cNvSpPr>
                <p:nvPr/>
              </p:nvSpPr>
              <p:spPr bwMode="auto">
                <a:xfrm>
                  <a:off x="2975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4" name="Rectangle 804"/>
                <p:cNvSpPr>
                  <a:spLocks noChangeArrowheads="1"/>
                </p:cNvSpPr>
                <p:nvPr/>
              </p:nvSpPr>
              <p:spPr bwMode="auto">
                <a:xfrm>
                  <a:off x="2989" y="290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5" name="Rectangle 805"/>
                <p:cNvSpPr>
                  <a:spLocks noChangeArrowheads="1"/>
                </p:cNvSpPr>
                <p:nvPr/>
              </p:nvSpPr>
              <p:spPr bwMode="auto">
                <a:xfrm>
                  <a:off x="3002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6" name="Rectangle 806"/>
                <p:cNvSpPr>
                  <a:spLocks noChangeArrowheads="1"/>
                </p:cNvSpPr>
                <p:nvPr/>
              </p:nvSpPr>
              <p:spPr bwMode="auto">
                <a:xfrm>
                  <a:off x="3016" y="290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7" name="Rectangle 807"/>
                <p:cNvSpPr>
                  <a:spLocks noChangeArrowheads="1"/>
                </p:cNvSpPr>
                <p:nvPr/>
              </p:nvSpPr>
              <p:spPr bwMode="auto">
                <a:xfrm>
                  <a:off x="3029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8" name="Rectangle 808"/>
                <p:cNvSpPr>
                  <a:spLocks noChangeArrowheads="1"/>
                </p:cNvSpPr>
                <p:nvPr/>
              </p:nvSpPr>
              <p:spPr bwMode="auto">
                <a:xfrm>
                  <a:off x="3042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9" name="Rectangle 809"/>
                <p:cNvSpPr>
                  <a:spLocks noChangeArrowheads="1"/>
                </p:cNvSpPr>
                <p:nvPr/>
              </p:nvSpPr>
              <p:spPr bwMode="auto">
                <a:xfrm>
                  <a:off x="3056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0" name="Rectangle 810"/>
                <p:cNvSpPr>
                  <a:spLocks noChangeArrowheads="1"/>
                </p:cNvSpPr>
                <p:nvPr/>
              </p:nvSpPr>
              <p:spPr bwMode="auto">
                <a:xfrm>
                  <a:off x="3069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1" name="Rectangle 811"/>
                <p:cNvSpPr>
                  <a:spLocks noChangeArrowheads="1"/>
                </p:cNvSpPr>
                <p:nvPr/>
              </p:nvSpPr>
              <p:spPr bwMode="auto">
                <a:xfrm>
                  <a:off x="3083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2" name="Rectangle 812"/>
                <p:cNvSpPr>
                  <a:spLocks noChangeArrowheads="1"/>
                </p:cNvSpPr>
                <p:nvPr/>
              </p:nvSpPr>
              <p:spPr bwMode="auto">
                <a:xfrm>
                  <a:off x="3096" y="2904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3" name="Rectangle 813"/>
                <p:cNvSpPr>
                  <a:spLocks noChangeArrowheads="1"/>
                </p:cNvSpPr>
                <p:nvPr/>
              </p:nvSpPr>
              <p:spPr bwMode="auto">
                <a:xfrm>
                  <a:off x="3110" y="2904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4" name="Rectangle 814"/>
                <p:cNvSpPr>
                  <a:spLocks noChangeArrowheads="1"/>
                </p:cNvSpPr>
                <p:nvPr/>
              </p:nvSpPr>
              <p:spPr bwMode="auto">
                <a:xfrm>
                  <a:off x="3123" y="2904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5" name="Rectangle 815"/>
                <p:cNvSpPr>
                  <a:spLocks noChangeArrowheads="1"/>
                </p:cNvSpPr>
                <p:nvPr/>
              </p:nvSpPr>
              <p:spPr bwMode="auto">
                <a:xfrm>
                  <a:off x="2928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6" name="Rectangle 816"/>
                <p:cNvSpPr>
                  <a:spLocks noChangeArrowheads="1"/>
                </p:cNvSpPr>
                <p:nvPr/>
              </p:nvSpPr>
              <p:spPr bwMode="auto">
                <a:xfrm>
                  <a:off x="2942" y="291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7" name="Rectangle 817"/>
                <p:cNvSpPr>
                  <a:spLocks noChangeArrowheads="1"/>
                </p:cNvSpPr>
                <p:nvPr/>
              </p:nvSpPr>
              <p:spPr bwMode="auto">
                <a:xfrm>
                  <a:off x="2955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8" name="Rectangle 818"/>
                <p:cNvSpPr>
                  <a:spLocks noChangeArrowheads="1"/>
                </p:cNvSpPr>
                <p:nvPr/>
              </p:nvSpPr>
              <p:spPr bwMode="auto">
                <a:xfrm>
                  <a:off x="2968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9" name="Rectangle 819"/>
                <p:cNvSpPr>
                  <a:spLocks noChangeArrowheads="1"/>
                </p:cNvSpPr>
                <p:nvPr/>
              </p:nvSpPr>
              <p:spPr bwMode="auto">
                <a:xfrm>
                  <a:off x="2982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0" name="Rectangle 820"/>
                <p:cNvSpPr>
                  <a:spLocks noChangeArrowheads="1"/>
                </p:cNvSpPr>
                <p:nvPr/>
              </p:nvSpPr>
              <p:spPr bwMode="auto">
                <a:xfrm>
                  <a:off x="2995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1" name="Rectangle 821"/>
                <p:cNvSpPr>
                  <a:spLocks noChangeArrowheads="1"/>
                </p:cNvSpPr>
                <p:nvPr/>
              </p:nvSpPr>
              <p:spPr bwMode="auto">
                <a:xfrm>
                  <a:off x="3009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2" name="Rectangle 822"/>
                <p:cNvSpPr>
                  <a:spLocks noChangeArrowheads="1"/>
                </p:cNvSpPr>
                <p:nvPr/>
              </p:nvSpPr>
              <p:spPr bwMode="auto">
                <a:xfrm>
                  <a:off x="3022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3" name="Rectangle 823"/>
                <p:cNvSpPr>
                  <a:spLocks noChangeArrowheads="1"/>
                </p:cNvSpPr>
                <p:nvPr/>
              </p:nvSpPr>
              <p:spPr bwMode="auto">
                <a:xfrm>
                  <a:off x="3036" y="291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4" name="Rectangle 824"/>
                <p:cNvSpPr>
                  <a:spLocks noChangeArrowheads="1"/>
                </p:cNvSpPr>
                <p:nvPr/>
              </p:nvSpPr>
              <p:spPr bwMode="auto">
                <a:xfrm>
                  <a:off x="3049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5" name="Rectangle 825"/>
                <p:cNvSpPr>
                  <a:spLocks noChangeArrowheads="1"/>
                </p:cNvSpPr>
                <p:nvPr/>
              </p:nvSpPr>
              <p:spPr bwMode="auto">
                <a:xfrm>
                  <a:off x="3063" y="291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6" name="Rectangle 826"/>
                <p:cNvSpPr>
                  <a:spLocks noChangeArrowheads="1"/>
                </p:cNvSpPr>
                <p:nvPr/>
              </p:nvSpPr>
              <p:spPr bwMode="auto">
                <a:xfrm>
                  <a:off x="3076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7" name="Rectangle 827"/>
                <p:cNvSpPr>
                  <a:spLocks noChangeArrowheads="1"/>
                </p:cNvSpPr>
                <p:nvPr/>
              </p:nvSpPr>
              <p:spPr bwMode="auto">
                <a:xfrm>
                  <a:off x="3090" y="2913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8" name="Rectangle 828"/>
                <p:cNvSpPr>
                  <a:spLocks noChangeArrowheads="1"/>
                </p:cNvSpPr>
                <p:nvPr/>
              </p:nvSpPr>
              <p:spPr bwMode="auto">
                <a:xfrm>
                  <a:off x="3103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39" name="Rectangle 829"/>
                <p:cNvSpPr>
                  <a:spLocks noChangeArrowheads="1"/>
                </p:cNvSpPr>
                <p:nvPr/>
              </p:nvSpPr>
              <p:spPr bwMode="auto">
                <a:xfrm>
                  <a:off x="3116" y="2913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" name="Rectangle 830"/>
                <p:cNvSpPr>
                  <a:spLocks noChangeArrowheads="1"/>
                </p:cNvSpPr>
                <p:nvPr/>
              </p:nvSpPr>
              <p:spPr bwMode="auto">
                <a:xfrm>
                  <a:off x="2921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1" name="Rectangle 831"/>
                <p:cNvSpPr>
                  <a:spLocks noChangeArrowheads="1"/>
                </p:cNvSpPr>
                <p:nvPr/>
              </p:nvSpPr>
              <p:spPr bwMode="auto">
                <a:xfrm>
                  <a:off x="2935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2" name="Rectangle 832"/>
                <p:cNvSpPr>
                  <a:spLocks noChangeArrowheads="1"/>
                </p:cNvSpPr>
                <p:nvPr/>
              </p:nvSpPr>
              <p:spPr bwMode="auto">
                <a:xfrm>
                  <a:off x="2948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3" name="Rectangle 833"/>
                <p:cNvSpPr>
                  <a:spLocks noChangeArrowheads="1"/>
                </p:cNvSpPr>
                <p:nvPr/>
              </p:nvSpPr>
              <p:spPr bwMode="auto">
                <a:xfrm>
                  <a:off x="2962" y="292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4" name="Rectangle 834"/>
                <p:cNvSpPr>
                  <a:spLocks noChangeArrowheads="1"/>
                </p:cNvSpPr>
                <p:nvPr/>
              </p:nvSpPr>
              <p:spPr bwMode="auto">
                <a:xfrm>
                  <a:off x="2975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5" name="Rectangle 835"/>
                <p:cNvSpPr>
                  <a:spLocks noChangeArrowheads="1"/>
                </p:cNvSpPr>
                <p:nvPr/>
              </p:nvSpPr>
              <p:spPr bwMode="auto">
                <a:xfrm>
                  <a:off x="2989" y="292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6" name="Rectangle 836"/>
                <p:cNvSpPr>
                  <a:spLocks noChangeArrowheads="1"/>
                </p:cNvSpPr>
                <p:nvPr/>
              </p:nvSpPr>
              <p:spPr bwMode="auto">
                <a:xfrm>
                  <a:off x="3002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038"/>
              <p:cNvGrpSpPr>
                <a:grpSpLocks/>
              </p:cNvGrpSpPr>
              <p:nvPr/>
            </p:nvGrpSpPr>
            <p:grpSpPr bwMode="auto">
              <a:xfrm>
                <a:off x="2539" y="2074"/>
                <a:ext cx="1572" cy="920"/>
                <a:chOff x="2539" y="2074"/>
                <a:chExt cx="1572" cy="920"/>
              </a:xfrm>
            </p:grpSpPr>
            <p:sp>
              <p:nvSpPr>
                <p:cNvPr id="47" name="Rectangle 838"/>
                <p:cNvSpPr>
                  <a:spLocks noChangeArrowheads="1"/>
                </p:cNvSpPr>
                <p:nvPr/>
              </p:nvSpPr>
              <p:spPr bwMode="auto">
                <a:xfrm>
                  <a:off x="3016" y="292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Rectangle 839"/>
                <p:cNvSpPr>
                  <a:spLocks noChangeArrowheads="1"/>
                </p:cNvSpPr>
                <p:nvPr/>
              </p:nvSpPr>
              <p:spPr bwMode="auto">
                <a:xfrm>
                  <a:off x="3029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Rectangle 840"/>
                <p:cNvSpPr>
                  <a:spLocks noChangeArrowheads="1"/>
                </p:cNvSpPr>
                <p:nvPr/>
              </p:nvSpPr>
              <p:spPr bwMode="auto">
                <a:xfrm>
                  <a:off x="3042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Rectangle 841"/>
                <p:cNvSpPr>
                  <a:spLocks noChangeArrowheads="1"/>
                </p:cNvSpPr>
                <p:nvPr/>
              </p:nvSpPr>
              <p:spPr bwMode="auto">
                <a:xfrm>
                  <a:off x="3056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Rectangle 842"/>
                <p:cNvSpPr>
                  <a:spLocks noChangeArrowheads="1"/>
                </p:cNvSpPr>
                <p:nvPr/>
              </p:nvSpPr>
              <p:spPr bwMode="auto">
                <a:xfrm>
                  <a:off x="3069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Rectangle 843"/>
                <p:cNvSpPr>
                  <a:spLocks noChangeArrowheads="1"/>
                </p:cNvSpPr>
                <p:nvPr/>
              </p:nvSpPr>
              <p:spPr bwMode="auto">
                <a:xfrm>
                  <a:off x="3083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Rectangle 844"/>
                <p:cNvSpPr>
                  <a:spLocks noChangeArrowheads="1"/>
                </p:cNvSpPr>
                <p:nvPr/>
              </p:nvSpPr>
              <p:spPr bwMode="auto">
                <a:xfrm>
                  <a:off x="3096" y="2922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4" name="Rectangle 845"/>
                <p:cNvSpPr>
                  <a:spLocks noChangeArrowheads="1"/>
                </p:cNvSpPr>
                <p:nvPr/>
              </p:nvSpPr>
              <p:spPr bwMode="auto">
                <a:xfrm>
                  <a:off x="3110" y="2922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5" name="Rectangle 846"/>
                <p:cNvSpPr>
                  <a:spLocks noChangeArrowheads="1"/>
                </p:cNvSpPr>
                <p:nvPr/>
              </p:nvSpPr>
              <p:spPr bwMode="auto">
                <a:xfrm>
                  <a:off x="3123" y="2922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6" name="Rectangle 847"/>
                <p:cNvSpPr>
                  <a:spLocks noChangeArrowheads="1"/>
                </p:cNvSpPr>
                <p:nvPr/>
              </p:nvSpPr>
              <p:spPr bwMode="auto">
                <a:xfrm>
                  <a:off x="2928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7" name="Rectangle 848"/>
                <p:cNvSpPr>
                  <a:spLocks noChangeArrowheads="1"/>
                </p:cNvSpPr>
                <p:nvPr/>
              </p:nvSpPr>
              <p:spPr bwMode="auto">
                <a:xfrm>
                  <a:off x="2942" y="293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8" name="Rectangle 849"/>
                <p:cNvSpPr>
                  <a:spLocks noChangeArrowheads="1"/>
                </p:cNvSpPr>
                <p:nvPr/>
              </p:nvSpPr>
              <p:spPr bwMode="auto">
                <a:xfrm>
                  <a:off x="2955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9" name="Rectangle 850"/>
                <p:cNvSpPr>
                  <a:spLocks noChangeArrowheads="1"/>
                </p:cNvSpPr>
                <p:nvPr/>
              </p:nvSpPr>
              <p:spPr bwMode="auto">
                <a:xfrm>
                  <a:off x="2968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Rectangle 851"/>
                <p:cNvSpPr>
                  <a:spLocks noChangeArrowheads="1"/>
                </p:cNvSpPr>
                <p:nvPr/>
              </p:nvSpPr>
              <p:spPr bwMode="auto">
                <a:xfrm>
                  <a:off x="2982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Rectangle 852"/>
                <p:cNvSpPr>
                  <a:spLocks noChangeArrowheads="1"/>
                </p:cNvSpPr>
                <p:nvPr/>
              </p:nvSpPr>
              <p:spPr bwMode="auto">
                <a:xfrm>
                  <a:off x="2995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Rectangle 853"/>
                <p:cNvSpPr>
                  <a:spLocks noChangeArrowheads="1"/>
                </p:cNvSpPr>
                <p:nvPr/>
              </p:nvSpPr>
              <p:spPr bwMode="auto">
                <a:xfrm>
                  <a:off x="3009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3" name="Rectangle 854"/>
                <p:cNvSpPr>
                  <a:spLocks noChangeArrowheads="1"/>
                </p:cNvSpPr>
                <p:nvPr/>
              </p:nvSpPr>
              <p:spPr bwMode="auto">
                <a:xfrm>
                  <a:off x="3022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Rectangle 855"/>
                <p:cNvSpPr>
                  <a:spLocks noChangeArrowheads="1"/>
                </p:cNvSpPr>
                <p:nvPr/>
              </p:nvSpPr>
              <p:spPr bwMode="auto">
                <a:xfrm>
                  <a:off x="3036" y="293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Rectangle 856"/>
                <p:cNvSpPr>
                  <a:spLocks noChangeArrowheads="1"/>
                </p:cNvSpPr>
                <p:nvPr/>
              </p:nvSpPr>
              <p:spPr bwMode="auto">
                <a:xfrm>
                  <a:off x="3049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Rectangle 857"/>
                <p:cNvSpPr>
                  <a:spLocks noChangeArrowheads="1"/>
                </p:cNvSpPr>
                <p:nvPr/>
              </p:nvSpPr>
              <p:spPr bwMode="auto">
                <a:xfrm>
                  <a:off x="3063" y="293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7" name="Rectangle 858"/>
                <p:cNvSpPr>
                  <a:spLocks noChangeArrowheads="1"/>
                </p:cNvSpPr>
                <p:nvPr/>
              </p:nvSpPr>
              <p:spPr bwMode="auto">
                <a:xfrm>
                  <a:off x="3076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Rectangle 859"/>
                <p:cNvSpPr>
                  <a:spLocks noChangeArrowheads="1"/>
                </p:cNvSpPr>
                <p:nvPr/>
              </p:nvSpPr>
              <p:spPr bwMode="auto">
                <a:xfrm>
                  <a:off x="3090" y="2931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Rectangle 860"/>
                <p:cNvSpPr>
                  <a:spLocks noChangeArrowheads="1"/>
                </p:cNvSpPr>
                <p:nvPr/>
              </p:nvSpPr>
              <p:spPr bwMode="auto">
                <a:xfrm>
                  <a:off x="3103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Rectangle 861"/>
                <p:cNvSpPr>
                  <a:spLocks noChangeArrowheads="1"/>
                </p:cNvSpPr>
                <p:nvPr/>
              </p:nvSpPr>
              <p:spPr bwMode="auto">
                <a:xfrm>
                  <a:off x="3116" y="2931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1" name="Rectangle 862"/>
                <p:cNvSpPr>
                  <a:spLocks noChangeArrowheads="1"/>
                </p:cNvSpPr>
                <p:nvPr/>
              </p:nvSpPr>
              <p:spPr bwMode="auto">
                <a:xfrm>
                  <a:off x="2921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Rectangle 863"/>
                <p:cNvSpPr>
                  <a:spLocks noChangeArrowheads="1"/>
                </p:cNvSpPr>
                <p:nvPr/>
              </p:nvSpPr>
              <p:spPr bwMode="auto">
                <a:xfrm>
                  <a:off x="2935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Rectangle 864"/>
                <p:cNvSpPr>
                  <a:spLocks noChangeArrowheads="1"/>
                </p:cNvSpPr>
                <p:nvPr/>
              </p:nvSpPr>
              <p:spPr bwMode="auto">
                <a:xfrm>
                  <a:off x="2948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Rectangle 865"/>
                <p:cNvSpPr>
                  <a:spLocks noChangeArrowheads="1"/>
                </p:cNvSpPr>
                <p:nvPr/>
              </p:nvSpPr>
              <p:spPr bwMode="auto">
                <a:xfrm>
                  <a:off x="2962" y="294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5" name="Rectangle 866"/>
                <p:cNvSpPr>
                  <a:spLocks noChangeArrowheads="1"/>
                </p:cNvSpPr>
                <p:nvPr/>
              </p:nvSpPr>
              <p:spPr bwMode="auto">
                <a:xfrm>
                  <a:off x="2975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Rectangle 867"/>
                <p:cNvSpPr>
                  <a:spLocks noChangeArrowheads="1"/>
                </p:cNvSpPr>
                <p:nvPr/>
              </p:nvSpPr>
              <p:spPr bwMode="auto">
                <a:xfrm>
                  <a:off x="2989" y="294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Rectangle 868"/>
                <p:cNvSpPr>
                  <a:spLocks noChangeArrowheads="1"/>
                </p:cNvSpPr>
                <p:nvPr/>
              </p:nvSpPr>
              <p:spPr bwMode="auto">
                <a:xfrm>
                  <a:off x="3002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Rectangle 869"/>
                <p:cNvSpPr>
                  <a:spLocks noChangeArrowheads="1"/>
                </p:cNvSpPr>
                <p:nvPr/>
              </p:nvSpPr>
              <p:spPr bwMode="auto">
                <a:xfrm>
                  <a:off x="3016" y="294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9" name="Rectangle 870"/>
                <p:cNvSpPr>
                  <a:spLocks noChangeArrowheads="1"/>
                </p:cNvSpPr>
                <p:nvPr/>
              </p:nvSpPr>
              <p:spPr bwMode="auto">
                <a:xfrm>
                  <a:off x="3029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Rectangle 871"/>
                <p:cNvSpPr>
                  <a:spLocks noChangeArrowheads="1"/>
                </p:cNvSpPr>
                <p:nvPr/>
              </p:nvSpPr>
              <p:spPr bwMode="auto">
                <a:xfrm>
                  <a:off x="3042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Rectangle 872"/>
                <p:cNvSpPr>
                  <a:spLocks noChangeArrowheads="1"/>
                </p:cNvSpPr>
                <p:nvPr/>
              </p:nvSpPr>
              <p:spPr bwMode="auto">
                <a:xfrm>
                  <a:off x="3056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Rectangle 873"/>
                <p:cNvSpPr>
                  <a:spLocks noChangeArrowheads="1"/>
                </p:cNvSpPr>
                <p:nvPr/>
              </p:nvSpPr>
              <p:spPr bwMode="auto">
                <a:xfrm>
                  <a:off x="3069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3" name="Rectangle 874"/>
                <p:cNvSpPr>
                  <a:spLocks noChangeArrowheads="1"/>
                </p:cNvSpPr>
                <p:nvPr/>
              </p:nvSpPr>
              <p:spPr bwMode="auto">
                <a:xfrm>
                  <a:off x="3083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Rectangle 875"/>
                <p:cNvSpPr>
                  <a:spLocks noChangeArrowheads="1"/>
                </p:cNvSpPr>
                <p:nvPr/>
              </p:nvSpPr>
              <p:spPr bwMode="auto">
                <a:xfrm>
                  <a:off x="3096" y="2941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Rectangle 876"/>
                <p:cNvSpPr>
                  <a:spLocks noChangeArrowheads="1"/>
                </p:cNvSpPr>
                <p:nvPr/>
              </p:nvSpPr>
              <p:spPr bwMode="auto">
                <a:xfrm>
                  <a:off x="3110" y="2941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Rectangle 877"/>
                <p:cNvSpPr>
                  <a:spLocks noChangeArrowheads="1"/>
                </p:cNvSpPr>
                <p:nvPr/>
              </p:nvSpPr>
              <p:spPr bwMode="auto">
                <a:xfrm>
                  <a:off x="3123" y="2941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Rectangle 878"/>
                <p:cNvSpPr>
                  <a:spLocks noChangeArrowheads="1"/>
                </p:cNvSpPr>
                <p:nvPr/>
              </p:nvSpPr>
              <p:spPr bwMode="auto">
                <a:xfrm>
                  <a:off x="2928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Rectangle 879"/>
                <p:cNvSpPr>
                  <a:spLocks noChangeArrowheads="1"/>
                </p:cNvSpPr>
                <p:nvPr/>
              </p:nvSpPr>
              <p:spPr bwMode="auto">
                <a:xfrm>
                  <a:off x="2942" y="295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Rectangle 880"/>
                <p:cNvSpPr>
                  <a:spLocks noChangeArrowheads="1"/>
                </p:cNvSpPr>
                <p:nvPr/>
              </p:nvSpPr>
              <p:spPr bwMode="auto">
                <a:xfrm>
                  <a:off x="2955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Rectangle 881"/>
                <p:cNvSpPr>
                  <a:spLocks noChangeArrowheads="1"/>
                </p:cNvSpPr>
                <p:nvPr/>
              </p:nvSpPr>
              <p:spPr bwMode="auto">
                <a:xfrm>
                  <a:off x="2968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Rectangle 882"/>
                <p:cNvSpPr>
                  <a:spLocks noChangeArrowheads="1"/>
                </p:cNvSpPr>
                <p:nvPr/>
              </p:nvSpPr>
              <p:spPr bwMode="auto">
                <a:xfrm>
                  <a:off x="2982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Rectangle 883"/>
                <p:cNvSpPr>
                  <a:spLocks noChangeArrowheads="1"/>
                </p:cNvSpPr>
                <p:nvPr/>
              </p:nvSpPr>
              <p:spPr bwMode="auto">
                <a:xfrm>
                  <a:off x="2995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Rectangle 884"/>
                <p:cNvSpPr>
                  <a:spLocks noChangeArrowheads="1"/>
                </p:cNvSpPr>
                <p:nvPr/>
              </p:nvSpPr>
              <p:spPr bwMode="auto">
                <a:xfrm>
                  <a:off x="3009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Rectangle 885"/>
                <p:cNvSpPr>
                  <a:spLocks noChangeArrowheads="1"/>
                </p:cNvSpPr>
                <p:nvPr/>
              </p:nvSpPr>
              <p:spPr bwMode="auto">
                <a:xfrm>
                  <a:off x="3022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" name="Rectangle 886"/>
                <p:cNvSpPr>
                  <a:spLocks noChangeArrowheads="1"/>
                </p:cNvSpPr>
                <p:nvPr/>
              </p:nvSpPr>
              <p:spPr bwMode="auto">
                <a:xfrm>
                  <a:off x="3036" y="295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6" name="Rectangle 887"/>
                <p:cNvSpPr>
                  <a:spLocks noChangeArrowheads="1"/>
                </p:cNvSpPr>
                <p:nvPr/>
              </p:nvSpPr>
              <p:spPr bwMode="auto">
                <a:xfrm>
                  <a:off x="3049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Rectangle 888"/>
                <p:cNvSpPr>
                  <a:spLocks noChangeArrowheads="1"/>
                </p:cNvSpPr>
                <p:nvPr/>
              </p:nvSpPr>
              <p:spPr bwMode="auto">
                <a:xfrm>
                  <a:off x="3063" y="295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Rectangle 889"/>
                <p:cNvSpPr>
                  <a:spLocks noChangeArrowheads="1"/>
                </p:cNvSpPr>
                <p:nvPr/>
              </p:nvSpPr>
              <p:spPr bwMode="auto">
                <a:xfrm>
                  <a:off x="3076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Rectangle 890"/>
                <p:cNvSpPr>
                  <a:spLocks noChangeArrowheads="1"/>
                </p:cNvSpPr>
                <p:nvPr/>
              </p:nvSpPr>
              <p:spPr bwMode="auto">
                <a:xfrm>
                  <a:off x="3090" y="2950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Rectangle 891"/>
                <p:cNvSpPr>
                  <a:spLocks noChangeArrowheads="1"/>
                </p:cNvSpPr>
                <p:nvPr/>
              </p:nvSpPr>
              <p:spPr bwMode="auto">
                <a:xfrm>
                  <a:off x="3103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1" name="Rectangle 892"/>
                <p:cNvSpPr>
                  <a:spLocks noChangeArrowheads="1"/>
                </p:cNvSpPr>
                <p:nvPr/>
              </p:nvSpPr>
              <p:spPr bwMode="auto">
                <a:xfrm>
                  <a:off x="3116" y="2950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Rectangle 893"/>
                <p:cNvSpPr>
                  <a:spLocks noChangeArrowheads="1"/>
                </p:cNvSpPr>
                <p:nvPr/>
              </p:nvSpPr>
              <p:spPr bwMode="auto">
                <a:xfrm>
                  <a:off x="2921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Rectangle 894"/>
                <p:cNvSpPr>
                  <a:spLocks noChangeArrowheads="1"/>
                </p:cNvSpPr>
                <p:nvPr/>
              </p:nvSpPr>
              <p:spPr bwMode="auto">
                <a:xfrm>
                  <a:off x="2935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Rectangle 895"/>
                <p:cNvSpPr>
                  <a:spLocks noChangeArrowheads="1"/>
                </p:cNvSpPr>
                <p:nvPr/>
              </p:nvSpPr>
              <p:spPr bwMode="auto">
                <a:xfrm>
                  <a:off x="2948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5" name="Rectangle 896"/>
                <p:cNvSpPr>
                  <a:spLocks noChangeArrowheads="1"/>
                </p:cNvSpPr>
                <p:nvPr/>
              </p:nvSpPr>
              <p:spPr bwMode="auto">
                <a:xfrm>
                  <a:off x="2962" y="295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Rectangle 897"/>
                <p:cNvSpPr>
                  <a:spLocks noChangeArrowheads="1"/>
                </p:cNvSpPr>
                <p:nvPr/>
              </p:nvSpPr>
              <p:spPr bwMode="auto">
                <a:xfrm>
                  <a:off x="2975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Rectangle 898"/>
                <p:cNvSpPr>
                  <a:spLocks noChangeArrowheads="1"/>
                </p:cNvSpPr>
                <p:nvPr/>
              </p:nvSpPr>
              <p:spPr bwMode="auto">
                <a:xfrm>
                  <a:off x="2989" y="295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Rectangle 899"/>
                <p:cNvSpPr>
                  <a:spLocks noChangeArrowheads="1"/>
                </p:cNvSpPr>
                <p:nvPr/>
              </p:nvSpPr>
              <p:spPr bwMode="auto">
                <a:xfrm>
                  <a:off x="3002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9" name="Rectangle 900"/>
                <p:cNvSpPr>
                  <a:spLocks noChangeArrowheads="1"/>
                </p:cNvSpPr>
                <p:nvPr/>
              </p:nvSpPr>
              <p:spPr bwMode="auto">
                <a:xfrm>
                  <a:off x="3016" y="295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Rectangle 901"/>
                <p:cNvSpPr>
                  <a:spLocks noChangeArrowheads="1"/>
                </p:cNvSpPr>
                <p:nvPr/>
              </p:nvSpPr>
              <p:spPr bwMode="auto">
                <a:xfrm>
                  <a:off x="3029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Rectangle 902"/>
                <p:cNvSpPr>
                  <a:spLocks noChangeArrowheads="1"/>
                </p:cNvSpPr>
                <p:nvPr/>
              </p:nvSpPr>
              <p:spPr bwMode="auto">
                <a:xfrm>
                  <a:off x="3042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Rectangle 903"/>
                <p:cNvSpPr>
                  <a:spLocks noChangeArrowheads="1"/>
                </p:cNvSpPr>
                <p:nvPr/>
              </p:nvSpPr>
              <p:spPr bwMode="auto">
                <a:xfrm>
                  <a:off x="3056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3" name="Rectangle 904"/>
                <p:cNvSpPr>
                  <a:spLocks noChangeArrowheads="1"/>
                </p:cNvSpPr>
                <p:nvPr/>
              </p:nvSpPr>
              <p:spPr bwMode="auto">
                <a:xfrm>
                  <a:off x="3069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Rectangle 905"/>
                <p:cNvSpPr>
                  <a:spLocks noChangeArrowheads="1"/>
                </p:cNvSpPr>
                <p:nvPr/>
              </p:nvSpPr>
              <p:spPr bwMode="auto">
                <a:xfrm>
                  <a:off x="3083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Rectangle 906"/>
                <p:cNvSpPr>
                  <a:spLocks noChangeArrowheads="1"/>
                </p:cNvSpPr>
                <p:nvPr/>
              </p:nvSpPr>
              <p:spPr bwMode="auto">
                <a:xfrm>
                  <a:off x="3096" y="2959"/>
                  <a:ext cx="7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Rectangle 907"/>
                <p:cNvSpPr>
                  <a:spLocks noChangeArrowheads="1"/>
                </p:cNvSpPr>
                <p:nvPr/>
              </p:nvSpPr>
              <p:spPr bwMode="auto">
                <a:xfrm>
                  <a:off x="3110" y="2959"/>
                  <a:ext cx="6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7" name="Rectangle 908"/>
                <p:cNvSpPr>
                  <a:spLocks noChangeArrowheads="1"/>
                </p:cNvSpPr>
                <p:nvPr/>
              </p:nvSpPr>
              <p:spPr bwMode="auto">
                <a:xfrm>
                  <a:off x="3123" y="2959"/>
                  <a:ext cx="5" cy="8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Rectangle 909"/>
                <p:cNvSpPr>
                  <a:spLocks noChangeArrowheads="1"/>
                </p:cNvSpPr>
                <p:nvPr/>
              </p:nvSpPr>
              <p:spPr bwMode="auto">
                <a:xfrm>
                  <a:off x="2928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Rectangle 910"/>
                <p:cNvSpPr>
                  <a:spLocks noChangeArrowheads="1"/>
                </p:cNvSpPr>
                <p:nvPr/>
              </p:nvSpPr>
              <p:spPr bwMode="auto">
                <a:xfrm>
                  <a:off x="2942" y="296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Rectangle 911"/>
                <p:cNvSpPr>
                  <a:spLocks noChangeArrowheads="1"/>
                </p:cNvSpPr>
                <p:nvPr/>
              </p:nvSpPr>
              <p:spPr bwMode="auto">
                <a:xfrm>
                  <a:off x="2955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Rectangle 912"/>
                <p:cNvSpPr>
                  <a:spLocks noChangeArrowheads="1"/>
                </p:cNvSpPr>
                <p:nvPr/>
              </p:nvSpPr>
              <p:spPr bwMode="auto">
                <a:xfrm>
                  <a:off x="2968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Rectangle 913"/>
                <p:cNvSpPr>
                  <a:spLocks noChangeArrowheads="1"/>
                </p:cNvSpPr>
                <p:nvPr/>
              </p:nvSpPr>
              <p:spPr bwMode="auto">
                <a:xfrm>
                  <a:off x="2982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Rectangle 914"/>
                <p:cNvSpPr>
                  <a:spLocks noChangeArrowheads="1"/>
                </p:cNvSpPr>
                <p:nvPr/>
              </p:nvSpPr>
              <p:spPr bwMode="auto">
                <a:xfrm>
                  <a:off x="2995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Rectangle 915"/>
                <p:cNvSpPr>
                  <a:spLocks noChangeArrowheads="1"/>
                </p:cNvSpPr>
                <p:nvPr/>
              </p:nvSpPr>
              <p:spPr bwMode="auto">
                <a:xfrm>
                  <a:off x="3009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Rectangle 916"/>
                <p:cNvSpPr>
                  <a:spLocks noChangeArrowheads="1"/>
                </p:cNvSpPr>
                <p:nvPr/>
              </p:nvSpPr>
              <p:spPr bwMode="auto">
                <a:xfrm>
                  <a:off x="3022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Rectangle 917"/>
                <p:cNvSpPr>
                  <a:spLocks noChangeArrowheads="1"/>
                </p:cNvSpPr>
                <p:nvPr/>
              </p:nvSpPr>
              <p:spPr bwMode="auto">
                <a:xfrm>
                  <a:off x="3036" y="296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Rectangle 918"/>
                <p:cNvSpPr>
                  <a:spLocks noChangeArrowheads="1"/>
                </p:cNvSpPr>
                <p:nvPr/>
              </p:nvSpPr>
              <p:spPr bwMode="auto">
                <a:xfrm>
                  <a:off x="3049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8" name="Rectangle 919"/>
                <p:cNvSpPr>
                  <a:spLocks noChangeArrowheads="1"/>
                </p:cNvSpPr>
                <p:nvPr/>
              </p:nvSpPr>
              <p:spPr bwMode="auto">
                <a:xfrm>
                  <a:off x="3063" y="296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9" name="Rectangle 920"/>
                <p:cNvSpPr>
                  <a:spLocks noChangeArrowheads="1"/>
                </p:cNvSpPr>
                <p:nvPr/>
              </p:nvSpPr>
              <p:spPr bwMode="auto">
                <a:xfrm>
                  <a:off x="3076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0" name="Rectangle 921"/>
                <p:cNvSpPr>
                  <a:spLocks noChangeArrowheads="1"/>
                </p:cNvSpPr>
                <p:nvPr/>
              </p:nvSpPr>
              <p:spPr bwMode="auto">
                <a:xfrm>
                  <a:off x="3090" y="2968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1" name="Rectangle 922"/>
                <p:cNvSpPr>
                  <a:spLocks noChangeArrowheads="1"/>
                </p:cNvSpPr>
                <p:nvPr/>
              </p:nvSpPr>
              <p:spPr bwMode="auto">
                <a:xfrm>
                  <a:off x="3103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2" name="Rectangle 923"/>
                <p:cNvSpPr>
                  <a:spLocks noChangeArrowheads="1"/>
                </p:cNvSpPr>
                <p:nvPr/>
              </p:nvSpPr>
              <p:spPr bwMode="auto">
                <a:xfrm>
                  <a:off x="3116" y="2968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Rectangle 924"/>
                <p:cNvSpPr>
                  <a:spLocks noChangeArrowheads="1"/>
                </p:cNvSpPr>
                <p:nvPr/>
              </p:nvSpPr>
              <p:spPr bwMode="auto">
                <a:xfrm>
                  <a:off x="2921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Rectangle 925"/>
                <p:cNvSpPr>
                  <a:spLocks noChangeArrowheads="1"/>
                </p:cNvSpPr>
                <p:nvPr/>
              </p:nvSpPr>
              <p:spPr bwMode="auto">
                <a:xfrm>
                  <a:off x="2935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Rectangle 926"/>
                <p:cNvSpPr>
                  <a:spLocks noChangeArrowheads="1"/>
                </p:cNvSpPr>
                <p:nvPr/>
              </p:nvSpPr>
              <p:spPr bwMode="auto">
                <a:xfrm>
                  <a:off x="2948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Rectangle 927"/>
                <p:cNvSpPr>
                  <a:spLocks noChangeArrowheads="1"/>
                </p:cNvSpPr>
                <p:nvPr/>
              </p:nvSpPr>
              <p:spPr bwMode="auto">
                <a:xfrm>
                  <a:off x="2962" y="297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Rectangle 928"/>
                <p:cNvSpPr>
                  <a:spLocks noChangeArrowheads="1"/>
                </p:cNvSpPr>
                <p:nvPr/>
              </p:nvSpPr>
              <p:spPr bwMode="auto">
                <a:xfrm>
                  <a:off x="2975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Rectangle 929"/>
                <p:cNvSpPr>
                  <a:spLocks noChangeArrowheads="1"/>
                </p:cNvSpPr>
                <p:nvPr/>
              </p:nvSpPr>
              <p:spPr bwMode="auto">
                <a:xfrm>
                  <a:off x="2989" y="297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Rectangle 930"/>
                <p:cNvSpPr>
                  <a:spLocks noChangeArrowheads="1"/>
                </p:cNvSpPr>
                <p:nvPr/>
              </p:nvSpPr>
              <p:spPr bwMode="auto">
                <a:xfrm>
                  <a:off x="3002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Rectangle 931"/>
                <p:cNvSpPr>
                  <a:spLocks noChangeArrowheads="1"/>
                </p:cNvSpPr>
                <p:nvPr/>
              </p:nvSpPr>
              <p:spPr bwMode="auto">
                <a:xfrm>
                  <a:off x="3016" y="297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1" name="Rectangle 932"/>
                <p:cNvSpPr>
                  <a:spLocks noChangeArrowheads="1"/>
                </p:cNvSpPr>
                <p:nvPr/>
              </p:nvSpPr>
              <p:spPr bwMode="auto">
                <a:xfrm>
                  <a:off x="3029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2" name="Rectangle 933"/>
                <p:cNvSpPr>
                  <a:spLocks noChangeArrowheads="1"/>
                </p:cNvSpPr>
                <p:nvPr/>
              </p:nvSpPr>
              <p:spPr bwMode="auto">
                <a:xfrm>
                  <a:off x="3042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3" name="Rectangle 934"/>
                <p:cNvSpPr>
                  <a:spLocks noChangeArrowheads="1"/>
                </p:cNvSpPr>
                <p:nvPr/>
              </p:nvSpPr>
              <p:spPr bwMode="auto">
                <a:xfrm>
                  <a:off x="3056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4" name="Rectangle 935"/>
                <p:cNvSpPr>
                  <a:spLocks noChangeArrowheads="1"/>
                </p:cNvSpPr>
                <p:nvPr/>
              </p:nvSpPr>
              <p:spPr bwMode="auto">
                <a:xfrm>
                  <a:off x="3069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5" name="Rectangle 936"/>
                <p:cNvSpPr>
                  <a:spLocks noChangeArrowheads="1"/>
                </p:cNvSpPr>
                <p:nvPr/>
              </p:nvSpPr>
              <p:spPr bwMode="auto">
                <a:xfrm>
                  <a:off x="3083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6" name="Rectangle 937"/>
                <p:cNvSpPr>
                  <a:spLocks noChangeArrowheads="1"/>
                </p:cNvSpPr>
                <p:nvPr/>
              </p:nvSpPr>
              <p:spPr bwMode="auto">
                <a:xfrm>
                  <a:off x="3096" y="2977"/>
                  <a:ext cx="7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7" name="Rectangle 938"/>
                <p:cNvSpPr>
                  <a:spLocks noChangeArrowheads="1"/>
                </p:cNvSpPr>
                <p:nvPr/>
              </p:nvSpPr>
              <p:spPr bwMode="auto">
                <a:xfrm>
                  <a:off x="3110" y="2977"/>
                  <a:ext cx="6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Rectangle 939"/>
                <p:cNvSpPr>
                  <a:spLocks noChangeArrowheads="1"/>
                </p:cNvSpPr>
                <p:nvPr/>
              </p:nvSpPr>
              <p:spPr bwMode="auto">
                <a:xfrm>
                  <a:off x="3123" y="2977"/>
                  <a:ext cx="5" cy="9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Rectangle 940"/>
                <p:cNvSpPr>
                  <a:spLocks noChangeArrowheads="1"/>
                </p:cNvSpPr>
                <p:nvPr/>
              </p:nvSpPr>
              <p:spPr bwMode="auto">
                <a:xfrm>
                  <a:off x="2928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Rectangle 941"/>
                <p:cNvSpPr>
                  <a:spLocks noChangeArrowheads="1"/>
                </p:cNvSpPr>
                <p:nvPr/>
              </p:nvSpPr>
              <p:spPr bwMode="auto">
                <a:xfrm>
                  <a:off x="2942" y="2987"/>
                  <a:ext cx="6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1" name="Rectangle 942"/>
                <p:cNvSpPr>
                  <a:spLocks noChangeArrowheads="1"/>
                </p:cNvSpPr>
                <p:nvPr/>
              </p:nvSpPr>
              <p:spPr bwMode="auto">
                <a:xfrm>
                  <a:off x="2955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Rectangle 943"/>
                <p:cNvSpPr>
                  <a:spLocks noChangeArrowheads="1"/>
                </p:cNvSpPr>
                <p:nvPr/>
              </p:nvSpPr>
              <p:spPr bwMode="auto">
                <a:xfrm>
                  <a:off x="2968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Rectangle 944"/>
                <p:cNvSpPr>
                  <a:spLocks noChangeArrowheads="1"/>
                </p:cNvSpPr>
                <p:nvPr/>
              </p:nvSpPr>
              <p:spPr bwMode="auto">
                <a:xfrm>
                  <a:off x="2982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Rectangle 945"/>
                <p:cNvSpPr>
                  <a:spLocks noChangeArrowheads="1"/>
                </p:cNvSpPr>
                <p:nvPr/>
              </p:nvSpPr>
              <p:spPr bwMode="auto">
                <a:xfrm>
                  <a:off x="2995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5" name="Rectangle 946"/>
                <p:cNvSpPr>
                  <a:spLocks noChangeArrowheads="1"/>
                </p:cNvSpPr>
                <p:nvPr/>
              </p:nvSpPr>
              <p:spPr bwMode="auto">
                <a:xfrm>
                  <a:off x="3009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Rectangle 947"/>
                <p:cNvSpPr>
                  <a:spLocks noChangeArrowheads="1"/>
                </p:cNvSpPr>
                <p:nvPr/>
              </p:nvSpPr>
              <p:spPr bwMode="auto">
                <a:xfrm>
                  <a:off x="3022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Rectangle 948"/>
                <p:cNvSpPr>
                  <a:spLocks noChangeArrowheads="1"/>
                </p:cNvSpPr>
                <p:nvPr/>
              </p:nvSpPr>
              <p:spPr bwMode="auto">
                <a:xfrm>
                  <a:off x="3036" y="2987"/>
                  <a:ext cx="6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Rectangle 949"/>
                <p:cNvSpPr>
                  <a:spLocks noChangeArrowheads="1"/>
                </p:cNvSpPr>
                <p:nvPr/>
              </p:nvSpPr>
              <p:spPr bwMode="auto">
                <a:xfrm>
                  <a:off x="3049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9" name="Rectangle 950"/>
                <p:cNvSpPr>
                  <a:spLocks noChangeArrowheads="1"/>
                </p:cNvSpPr>
                <p:nvPr/>
              </p:nvSpPr>
              <p:spPr bwMode="auto">
                <a:xfrm>
                  <a:off x="3063" y="2987"/>
                  <a:ext cx="6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Rectangle 951"/>
                <p:cNvSpPr>
                  <a:spLocks noChangeArrowheads="1"/>
                </p:cNvSpPr>
                <p:nvPr/>
              </p:nvSpPr>
              <p:spPr bwMode="auto">
                <a:xfrm>
                  <a:off x="3076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Rectangle 952"/>
                <p:cNvSpPr>
                  <a:spLocks noChangeArrowheads="1"/>
                </p:cNvSpPr>
                <p:nvPr/>
              </p:nvSpPr>
              <p:spPr bwMode="auto">
                <a:xfrm>
                  <a:off x="3090" y="2987"/>
                  <a:ext cx="6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Rectangle 953"/>
                <p:cNvSpPr>
                  <a:spLocks noChangeArrowheads="1"/>
                </p:cNvSpPr>
                <p:nvPr/>
              </p:nvSpPr>
              <p:spPr bwMode="auto">
                <a:xfrm>
                  <a:off x="3103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3" name="Rectangle 954"/>
                <p:cNvSpPr>
                  <a:spLocks noChangeArrowheads="1"/>
                </p:cNvSpPr>
                <p:nvPr/>
              </p:nvSpPr>
              <p:spPr bwMode="auto">
                <a:xfrm>
                  <a:off x="3116" y="2987"/>
                  <a:ext cx="7" cy="6"/>
                </a:xfrm>
                <a:prstGeom prst="rect">
                  <a:avLst/>
                </a:prstGeom>
                <a:solidFill>
                  <a:srgbClr val="000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955"/>
                <p:cNvSpPr>
                  <a:spLocks/>
                </p:cNvSpPr>
                <p:nvPr/>
              </p:nvSpPr>
              <p:spPr bwMode="auto">
                <a:xfrm>
                  <a:off x="2921" y="2453"/>
                  <a:ext cx="206" cy="537"/>
                </a:xfrm>
                <a:custGeom>
                  <a:avLst/>
                  <a:gdLst>
                    <a:gd name="T0" fmla="*/ 0 w 367"/>
                    <a:gd name="T1" fmla="*/ 701 h 701"/>
                    <a:gd name="T2" fmla="*/ 0 w 367"/>
                    <a:gd name="T3" fmla="*/ 701 h 701"/>
                    <a:gd name="T4" fmla="*/ 0 w 367"/>
                    <a:gd name="T5" fmla="*/ 0 h 701"/>
                    <a:gd name="T6" fmla="*/ 367 w 367"/>
                    <a:gd name="T7" fmla="*/ 0 h 701"/>
                    <a:gd name="T8" fmla="*/ 367 w 367"/>
                    <a:gd name="T9" fmla="*/ 701 h 7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701">
                      <a:moveTo>
                        <a:pt x="0" y="701"/>
                      </a:moveTo>
                      <a:lnTo>
                        <a:pt x="0" y="701"/>
                      </a:ln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701"/>
                      </a:lnTo>
                    </a:path>
                  </a:pathLst>
                </a:custGeom>
                <a:noFill/>
                <a:ln w="17463">
                  <a:solidFill>
                    <a:srgbClr val="000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956"/>
                <p:cNvSpPr>
                  <a:spLocks/>
                </p:cNvSpPr>
                <p:nvPr/>
              </p:nvSpPr>
              <p:spPr bwMode="auto">
                <a:xfrm>
                  <a:off x="2999" y="2437"/>
                  <a:ext cx="51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Line 957"/>
                <p:cNvSpPr>
                  <a:spLocks noChangeShapeType="1"/>
                </p:cNvSpPr>
                <p:nvPr/>
              </p:nvSpPr>
              <p:spPr bwMode="auto">
                <a:xfrm>
                  <a:off x="3025" y="2437"/>
                  <a:ext cx="0" cy="33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7" name="Freeform 958"/>
                <p:cNvSpPr>
                  <a:spLocks/>
                </p:cNvSpPr>
                <p:nvPr/>
              </p:nvSpPr>
              <p:spPr bwMode="auto">
                <a:xfrm>
                  <a:off x="2999" y="2470"/>
                  <a:ext cx="51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Rectangle 959"/>
                <p:cNvSpPr>
                  <a:spLocks noChangeArrowheads="1"/>
                </p:cNvSpPr>
                <p:nvPr/>
              </p:nvSpPr>
              <p:spPr bwMode="auto">
                <a:xfrm>
                  <a:off x="3232" y="2883"/>
                  <a:ext cx="206" cy="111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Rectangle 960"/>
                <p:cNvSpPr>
                  <a:spLocks noChangeArrowheads="1"/>
                </p:cNvSpPr>
                <p:nvPr/>
              </p:nvSpPr>
              <p:spPr bwMode="auto">
                <a:xfrm>
                  <a:off x="3245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Rectangle 961"/>
                <p:cNvSpPr>
                  <a:spLocks noChangeArrowheads="1"/>
                </p:cNvSpPr>
                <p:nvPr/>
              </p:nvSpPr>
              <p:spPr bwMode="auto">
                <a:xfrm>
                  <a:off x="3272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1" name="Rectangle 962"/>
                <p:cNvSpPr>
                  <a:spLocks noChangeArrowheads="1"/>
                </p:cNvSpPr>
                <p:nvPr/>
              </p:nvSpPr>
              <p:spPr bwMode="auto">
                <a:xfrm>
                  <a:off x="3299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2" name="Rectangle 963"/>
                <p:cNvSpPr>
                  <a:spLocks noChangeArrowheads="1"/>
                </p:cNvSpPr>
                <p:nvPr/>
              </p:nvSpPr>
              <p:spPr bwMode="auto">
                <a:xfrm>
                  <a:off x="3326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3" name="Rectangle 964"/>
                <p:cNvSpPr>
                  <a:spLocks noChangeArrowheads="1"/>
                </p:cNvSpPr>
                <p:nvPr/>
              </p:nvSpPr>
              <p:spPr bwMode="auto">
                <a:xfrm>
                  <a:off x="3353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Rectangle 965"/>
                <p:cNvSpPr>
                  <a:spLocks noChangeArrowheads="1"/>
                </p:cNvSpPr>
                <p:nvPr/>
              </p:nvSpPr>
              <p:spPr bwMode="auto">
                <a:xfrm>
                  <a:off x="3380" y="2883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5" name="Rectangle 966"/>
                <p:cNvSpPr>
                  <a:spLocks noChangeArrowheads="1"/>
                </p:cNvSpPr>
                <p:nvPr/>
              </p:nvSpPr>
              <p:spPr bwMode="auto">
                <a:xfrm>
                  <a:off x="3407" y="2883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Rectangle 967"/>
                <p:cNvSpPr>
                  <a:spLocks noChangeArrowheads="1"/>
                </p:cNvSpPr>
                <p:nvPr/>
              </p:nvSpPr>
              <p:spPr bwMode="auto">
                <a:xfrm>
                  <a:off x="3434" y="2883"/>
                  <a:ext cx="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Rectangle 968"/>
                <p:cNvSpPr>
                  <a:spLocks noChangeArrowheads="1"/>
                </p:cNvSpPr>
                <p:nvPr/>
              </p:nvSpPr>
              <p:spPr bwMode="auto">
                <a:xfrm>
                  <a:off x="3232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Rectangle 969"/>
                <p:cNvSpPr>
                  <a:spLocks noChangeArrowheads="1"/>
                </p:cNvSpPr>
                <p:nvPr/>
              </p:nvSpPr>
              <p:spPr bwMode="auto">
                <a:xfrm>
                  <a:off x="3259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9" name="Rectangle 970"/>
                <p:cNvSpPr>
                  <a:spLocks noChangeArrowheads="1"/>
                </p:cNvSpPr>
                <p:nvPr/>
              </p:nvSpPr>
              <p:spPr bwMode="auto">
                <a:xfrm>
                  <a:off x="3286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0" name="Rectangle 971"/>
                <p:cNvSpPr>
                  <a:spLocks noChangeArrowheads="1"/>
                </p:cNvSpPr>
                <p:nvPr/>
              </p:nvSpPr>
              <p:spPr bwMode="auto">
                <a:xfrm>
                  <a:off x="3313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1" name="Rectangle 972"/>
                <p:cNvSpPr>
                  <a:spLocks noChangeArrowheads="1"/>
                </p:cNvSpPr>
                <p:nvPr/>
              </p:nvSpPr>
              <p:spPr bwMode="auto">
                <a:xfrm>
                  <a:off x="3340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2" name="Rectangle 973"/>
                <p:cNvSpPr>
                  <a:spLocks noChangeArrowheads="1"/>
                </p:cNvSpPr>
                <p:nvPr/>
              </p:nvSpPr>
              <p:spPr bwMode="auto">
                <a:xfrm>
                  <a:off x="3367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3" name="Rectangle 974"/>
                <p:cNvSpPr>
                  <a:spLocks noChangeArrowheads="1"/>
                </p:cNvSpPr>
                <p:nvPr/>
              </p:nvSpPr>
              <p:spPr bwMode="auto">
                <a:xfrm>
                  <a:off x="3394" y="2902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4" name="Rectangle 975"/>
                <p:cNvSpPr>
                  <a:spLocks noChangeArrowheads="1"/>
                </p:cNvSpPr>
                <p:nvPr/>
              </p:nvSpPr>
              <p:spPr bwMode="auto">
                <a:xfrm>
                  <a:off x="3420" y="2902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5" name="Rectangle 976"/>
                <p:cNvSpPr>
                  <a:spLocks noChangeArrowheads="1"/>
                </p:cNvSpPr>
                <p:nvPr/>
              </p:nvSpPr>
              <p:spPr bwMode="auto">
                <a:xfrm>
                  <a:off x="3245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6" name="Rectangle 977"/>
                <p:cNvSpPr>
                  <a:spLocks noChangeArrowheads="1"/>
                </p:cNvSpPr>
                <p:nvPr/>
              </p:nvSpPr>
              <p:spPr bwMode="auto">
                <a:xfrm>
                  <a:off x="3272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7" name="Rectangle 978"/>
                <p:cNvSpPr>
                  <a:spLocks noChangeArrowheads="1"/>
                </p:cNvSpPr>
                <p:nvPr/>
              </p:nvSpPr>
              <p:spPr bwMode="auto">
                <a:xfrm>
                  <a:off x="3299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8" name="Rectangle 979"/>
                <p:cNvSpPr>
                  <a:spLocks noChangeArrowheads="1"/>
                </p:cNvSpPr>
                <p:nvPr/>
              </p:nvSpPr>
              <p:spPr bwMode="auto">
                <a:xfrm>
                  <a:off x="3326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Rectangle 980"/>
                <p:cNvSpPr>
                  <a:spLocks noChangeArrowheads="1"/>
                </p:cNvSpPr>
                <p:nvPr/>
              </p:nvSpPr>
              <p:spPr bwMode="auto">
                <a:xfrm>
                  <a:off x="3353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Rectangle 981"/>
                <p:cNvSpPr>
                  <a:spLocks noChangeArrowheads="1"/>
                </p:cNvSpPr>
                <p:nvPr/>
              </p:nvSpPr>
              <p:spPr bwMode="auto">
                <a:xfrm>
                  <a:off x="3380" y="2920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Rectangle 982"/>
                <p:cNvSpPr>
                  <a:spLocks noChangeArrowheads="1"/>
                </p:cNvSpPr>
                <p:nvPr/>
              </p:nvSpPr>
              <p:spPr bwMode="auto">
                <a:xfrm>
                  <a:off x="3407" y="2920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2" name="Rectangle 983"/>
                <p:cNvSpPr>
                  <a:spLocks noChangeArrowheads="1"/>
                </p:cNvSpPr>
                <p:nvPr/>
              </p:nvSpPr>
              <p:spPr bwMode="auto">
                <a:xfrm>
                  <a:off x="3434" y="2920"/>
                  <a:ext cx="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Rectangle 984"/>
                <p:cNvSpPr>
                  <a:spLocks noChangeArrowheads="1"/>
                </p:cNvSpPr>
                <p:nvPr/>
              </p:nvSpPr>
              <p:spPr bwMode="auto">
                <a:xfrm>
                  <a:off x="3232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Rectangle 985"/>
                <p:cNvSpPr>
                  <a:spLocks noChangeArrowheads="1"/>
                </p:cNvSpPr>
                <p:nvPr/>
              </p:nvSpPr>
              <p:spPr bwMode="auto">
                <a:xfrm>
                  <a:off x="3259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Rectangle 986"/>
                <p:cNvSpPr>
                  <a:spLocks noChangeArrowheads="1"/>
                </p:cNvSpPr>
                <p:nvPr/>
              </p:nvSpPr>
              <p:spPr bwMode="auto">
                <a:xfrm>
                  <a:off x="3286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6" name="Rectangle 987"/>
                <p:cNvSpPr>
                  <a:spLocks noChangeArrowheads="1"/>
                </p:cNvSpPr>
                <p:nvPr/>
              </p:nvSpPr>
              <p:spPr bwMode="auto">
                <a:xfrm>
                  <a:off x="3313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Rectangle 988"/>
                <p:cNvSpPr>
                  <a:spLocks noChangeArrowheads="1"/>
                </p:cNvSpPr>
                <p:nvPr/>
              </p:nvSpPr>
              <p:spPr bwMode="auto">
                <a:xfrm>
                  <a:off x="3340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Rectangle 989"/>
                <p:cNvSpPr>
                  <a:spLocks noChangeArrowheads="1"/>
                </p:cNvSpPr>
                <p:nvPr/>
              </p:nvSpPr>
              <p:spPr bwMode="auto">
                <a:xfrm>
                  <a:off x="3367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Rectangle 990"/>
                <p:cNvSpPr>
                  <a:spLocks noChangeArrowheads="1"/>
                </p:cNvSpPr>
                <p:nvPr/>
              </p:nvSpPr>
              <p:spPr bwMode="auto">
                <a:xfrm>
                  <a:off x="3394" y="2938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0" name="Rectangle 991"/>
                <p:cNvSpPr>
                  <a:spLocks noChangeArrowheads="1"/>
                </p:cNvSpPr>
                <p:nvPr/>
              </p:nvSpPr>
              <p:spPr bwMode="auto">
                <a:xfrm>
                  <a:off x="3420" y="2938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Rectangle 992"/>
                <p:cNvSpPr>
                  <a:spLocks noChangeArrowheads="1"/>
                </p:cNvSpPr>
                <p:nvPr/>
              </p:nvSpPr>
              <p:spPr bwMode="auto">
                <a:xfrm>
                  <a:off x="3245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Rectangle 993"/>
                <p:cNvSpPr>
                  <a:spLocks noChangeArrowheads="1"/>
                </p:cNvSpPr>
                <p:nvPr/>
              </p:nvSpPr>
              <p:spPr bwMode="auto">
                <a:xfrm>
                  <a:off x="3272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Rectangle 994"/>
                <p:cNvSpPr>
                  <a:spLocks noChangeArrowheads="1"/>
                </p:cNvSpPr>
                <p:nvPr/>
              </p:nvSpPr>
              <p:spPr bwMode="auto">
                <a:xfrm>
                  <a:off x="3299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4" name="Rectangle 995"/>
                <p:cNvSpPr>
                  <a:spLocks noChangeArrowheads="1"/>
                </p:cNvSpPr>
                <p:nvPr/>
              </p:nvSpPr>
              <p:spPr bwMode="auto">
                <a:xfrm>
                  <a:off x="3326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Rectangle 996"/>
                <p:cNvSpPr>
                  <a:spLocks noChangeArrowheads="1"/>
                </p:cNvSpPr>
                <p:nvPr/>
              </p:nvSpPr>
              <p:spPr bwMode="auto">
                <a:xfrm>
                  <a:off x="3353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Rectangle 997"/>
                <p:cNvSpPr>
                  <a:spLocks noChangeArrowheads="1"/>
                </p:cNvSpPr>
                <p:nvPr/>
              </p:nvSpPr>
              <p:spPr bwMode="auto">
                <a:xfrm>
                  <a:off x="3380" y="2957"/>
                  <a:ext cx="1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Rectangle 998"/>
                <p:cNvSpPr>
                  <a:spLocks noChangeArrowheads="1"/>
                </p:cNvSpPr>
                <p:nvPr/>
              </p:nvSpPr>
              <p:spPr bwMode="auto">
                <a:xfrm>
                  <a:off x="3407" y="2957"/>
                  <a:ext cx="13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Rectangle 999"/>
                <p:cNvSpPr>
                  <a:spLocks noChangeArrowheads="1"/>
                </p:cNvSpPr>
                <p:nvPr/>
              </p:nvSpPr>
              <p:spPr bwMode="auto">
                <a:xfrm>
                  <a:off x="3434" y="2957"/>
                  <a:ext cx="4" cy="17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Rectangle 1000"/>
                <p:cNvSpPr>
                  <a:spLocks noChangeArrowheads="1"/>
                </p:cNvSpPr>
                <p:nvPr/>
              </p:nvSpPr>
              <p:spPr bwMode="auto">
                <a:xfrm>
                  <a:off x="3232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Rectangle 1001"/>
                <p:cNvSpPr>
                  <a:spLocks noChangeArrowheads="1"/>
                </p:cNvSpPr>
                <p:nvPr/>
              </p:nvSpPr>
              <p:spPr bwMode="auto">
                <a:xfrm>
                  <a:off x="3259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Rectangle 1002"/>
                <p:cNvSpPr>
                  <a:spLocks noChangeArrowheads="1"/>
                </p:cNvSpPr>
                <p:nvPr/>
              </p:nvSpPr>
              <p:spPr bwMode="auto">
                <a:xfrm>
                  <a:off x="3286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2" name="Rectangle 1003"/>
                <p:cNvSpPr>
                  <a:spLocks noChangeArrowheads="1"/>
                </p:cNvSpPr>
                <p:nvPr/>
              </p:nvSpPr>
              <p:spPr bwMode="auto">
                <a:xfrm>
                  <a:off x="3313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3" name="Rectangle 1004"/>
                <p:cNvSpPr>
                  <a:spLocks noChangeArrowheads="1"/>
                </p:cNvSpPr>
                <p:nvPr/>
              </p:nvSpPr>
              <p:spPr bwMode="auto">
                <a:xfrm>
                  <a:off x="3340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4" name="Rectangle 1005"/>
                <p:cNvSpPr>
                  <a:spLocks noChangeArrowheads="1"/>
                </p:cNvSpPr>
                <p:nvPr/>
              </p:nvSpPr>
              <p:spPr bwMode="auto">
                <a:xfrm>
                  <a:off x="3367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5" name="Rectangle 1006"/>
                <p:cNvSpPr>
                  <a:spLocks noChangeArrowheads="1"/>
                </p:cNvSpPr>
                <p:nvPr/>
              </p:nvSpPr>
              <p:spPr bwMode="auto">
                <a:xfrm>
                  <a:off x="3394" y="2975"/>
                  <a:ext cx="13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6" name="Rectangle 1007"/>
                <p:cNvSpPr>
                  <a:spLocks noChangeArrowheads="1"/>
                </p:cNvSpPr>
                <p:nvPr/>
              </p:nvSpPr>
              <p:spPr bwMode="auto">
                <a:xfrm>
                  <a:off x="3420" y="2975"/>
                  <a:ext cx="14" cy="18"/>
                </a:xfrm>
                <a:prstGeom prst="rect">
                  <a:avLst/>
                </a:prstGeom>
                <a:solidFill>
                  <a:srgbClr val="80004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1008"/>
                <p:cNvSpPr>
                  <a:spLocks/>
                </p:cNvSpPr>
                <p:nvPr/>
              </p:nvSpPr>
              <p:spPr bwMode="auto">
                <a:xfrm>
                  <a:off x="3232" y="2883"/>
                  <a:ext cx="206" cy="107"/>
                </a:xfrm>
                <a:custGeom>
                  <a:avLst/>
                  <a:gdLst>
                    <a:gd name="T0" fmla="*/ 0 w 367"/>
                    <a:gd name="T1" fmla="*/ 140 h 140"/>
                    <a:gd name="T2" fmla="*/ 0 w 367"/>
                    <a:gd name="T3" fmla="*/ 140 h 140"/>
                    <a:gd name="T4" fmla="*/ 0 w 367"/>
                    <a:gd name="T5" fmla="*/ 0 h 140"/>
                    <a:gd name="T6" fmla="*/ 367 w 367"/>
                    <a:gd name="T7" fmla="*/ 0 h 140"/>
                    <a:gd name="T8" fmla="*/ 367 w 367"/>
                    <a:gd name="T9" fmla="*/ 140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140">
                      <a:moveTo>
                        <a:pt x="0" y="140"/>
                      </a:moveTo>
                      <a:lnTo>
                        <a:pt x="0" y="140"/>
                      </a:ln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140"/>
                      </a:lnTo>
                    </a:path>
                  </a:pathLst>
                </a:custGeom>
                <a:noFill/>
                <a:ln w="17463">
                  <a:solidFill>
                    <a:srgbClr val="80004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1009"/>
                <p:cNvSpPr>
                  <a:spLocks/>
                </p:cNvSpPr>
                <p:nvPr/>
              </p:nvSpPr>
              <p:spPr bwMode="auto">
                <a:xfrm>
                  <a:off x="3309" y="2872"/>
                  <a:ext cx="52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Line 1010"/>
                <p:cNvSpPr>
                  <a:spLocks noChangeShapeType="1"/>
                </p:cNvSpPr>
                <p:nvPr/>
              </p:nvSpPr>
              <p:spPr bwMode="auto">
                <a:xfrm>
                  <a:off x="3335" y="2872"/>
                  <a:ext cx="0" cy="22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0" name="Freeform 1011"/>
                <p:cNvSpPr>
                  <a:spLocks/>
                </p:cNvSpPr>
                <p:nvPr/>
              </p:nvSpPr>
              <p:spPr bwMode="auto">
                <a:xfrm>
                  <a:off x="3309" y="2894"/>
                  <a:ext cx="52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Rectangle 1012"/>
                <p:cNvSpPr>
                  <a:spLocks noChangeArrowheads="1"/>
                </p:cNvSpPr>
                <p:nvPr/>
              </p:nvSpPr>
              <p:spPr bwMode="auto">
                <a:xfrm>
                  <a:off x="3543" y="2223"/>
                  <a:ext cx="206" cy="771"/>
                </a:xfrm>
                <a:prstGeom prst="rect">
                  <a:avLst/>
                </a:prstGeom>
                <a:solidFill>
                  <a:srgbClr val="C06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1013"/>
                <p:cNvSpPr>
                  <a:spLocks/>
                </p:cNvSpPr>
                <p:nvPr/>
              </p:nvSpPr>
              <p:spPr bwMode="auto">
                <a:xfrm>
                  <a:off x="3543" y="2223"/>
                  <a:ext cx="205" cy="767"/>
                </a:xfrm>
                <a:custGeom>
                  <a:avLst/>
                  <a:gdLst>
                    <a:gd name="T0" fmla="*/ 0 w 367"/>
                    <a:gd name="T1" fmla="*/ 1002 h 1002"/>
                    <a:gd name="T2" fmla="*/ 0 w 367"/>
                    <a:gd name="T3" fmla="*/ 1002 h 1002"/>
                    <a:gd name="T4" fmla="*/ 0 w 367"/>
                    <a:gd name="T5" fmla="*/ 0 h 1002"/>
                    <a:gd name="T6" fmla="*/ 367 w 367"/>
                    <a:gd name="T7" fmla="*/ 0 h 1002"/>
                    <a:gd name="T8" fmla="*/ 367 w 367"/>
                    <a:gd name="T9" fmla="*/ 1002 h 10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1002">
                      <a:moveTo>
                        <a:pt x="0" y="1002"/>
                      </a:moveTo>
                      <a:lnTo>
                        <a:pt x="0" y="1002"/>
                      </a:ln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1002"/>
                      </a:lnTo>
                    </a:path>
                  </a:pathLst>
                </a:custGeom>
                <a:noFill/>
                <a:ln w="17463">
                  <a:solidFill>
                    <a:srgbClr val="C06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1014"/>
                <p:cNvSpPr>
                  <a:spLocks/>
                </p:cNvSpPr>
                <p:nvPr/>
              </p:nvSpPr>
              <p:spPr bwMode="auto">
                <a:xfrm>
                  <a:off x="3620" y="2170"/>
                  <a:ext cx="52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4" name="Line 1015"/>
                <p:cNvSpPr>
                  <a:spLocks noChangeShapeType="1"/>
                </p:cNvSpPr>
                <p:nvPr/>
              </p:nvSpPr>
              <p:spPr bwMode="auto">
                <a:xfrm>
                  <a:off x="3646" y="2170"/>
                  <a:ext cx="0" cy="106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5" name="Freeform 1016"/>
                <p:cNvSpPr>
                  <a:spLocks/>
                </p:cNvSpPr>
                <p:nvPr/>
              </p:nvSpPr>
              <p:spPr bwMode="auto">
                <a:xfrm>
                  <a:off x="3620" y="2276"/>
                  <a:ext cx="52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6" name="Rectangle 1017"/>
                <p:cNvSpPr>
                  <a:spLocks noChangeArrowheads="1"/>
                </p:cNvSpPr>
                <p:nvPr/>
              </p:nvSpPr>
              <p:spPr bwMode="auto">
                <a:xfrm>
                  <a:off x="3853" y="2848"/>
                  <a:ext cx="207" cy="146"/>
                </a:xfrm>
                <a:prstGeom prst="rect">
                  <a:avLst/>
                </a:prstGeom>
                <a:solidFill>
                  <a:srgbClr val="0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7" name="Freeform 1018"/>
                <p:cNvSpPr>
                  <a:spLocks/>
                </p:cNvSpPr>
                <p:nvPr/>
              </p:nvSpPr>
              <p:spPr bwMode="auto">
                <a:xfrm>
                  <a:off x="3870" y="2848"/>
                  <a:ext cx="0" cy="146"/>
                </a:xfrm>
                <a:custGeom>
                  <a:avLst/>
                  <a:gdLst>
                    <a:gd name="T0" fmla="*/ 1 h 190"/>
                    <a:gd name="T1" fmla="*/ 0 h 190"/>
                    <a:gd name="T2" fmla="*/ 190 h 190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90">
                      <a:moveTo>
                        <a:pt x="0" y="1"/>
                      </a:moveTo>
                      <a:lnTo>
                        <a:pt x="0" y="0"/>
                      </a:lnTo>
                      <a:lnTo>
                        <a:pt x="0" y="190"/>
                      </a:lnTo>
                    </a:path>
                  </a:pathLst>
                </a:cu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Line 1019"/>
                <p:cNvSpPr>
                  <a:spLocks noChangeShapeType="1"/>
                </p:cNvSpPr>
                <p:nvPr/>
              </p:nvSpPr>
              <p:spPr bwMode="auto">
                <a:xfrm>
                  <a:off x="3887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Line 1020"/>
                <p:cNvSpPr>
                  <a:spLocks noChangeShapeType="1"/>
                </p:cNvSpPr>
                <p:nvPr/>
              </p:nvSpPr>
              <p:spPr bwMode="auto">
                <a:xfrm>
                  <a:off x="3904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Line 1021"/>
                <p:cNvSpPr>
                  <a:spLocks noChangeShapeType="1"/>
                </p:cNvSpPr>
                <p:nvPr/>
              </p:nvSpPr>
              <p:spPr bwMode="auto">
                <a:xfrm>
                  <a:off x="3921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Line 1022"/>
                <p:cNvSpPr>
                  <a:spLocks noChangeShapeType="1"/>
                </p:cNvSpPr>
                <p:nvPr/>
              </p:nvSpPr>
              <p:spPr bwMode="auto">
                <a:xfrm>
                  <a:off x="3937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Line 1023"/>
                <p:cNvSpPr>
                  <a:spLocks noChangeShapeType="1"/>
                </p:cNvSpPr>
                <p:nvPr/>
              </p:nvSpPr>
              <p:spPr bwMode="auto">
                <a:xfrm>
                  <a:off x="3954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Line 1024"/>
                <p:cNvSpPr>
                  <a:spLocks noChangeShapeType="1"/>
                </p:cNvSpPr>
                <p:nvPr/>
              </p:nvSpPr>
              <p:spPr bwMode="auto">
                <a:xfrm>
                  <a:off x="3971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4" name="Line 1025"/>
                <p:cNvSpPr>
                  <a:spLocks noChangeShapeType="1"/>
                </p:cNvSpPr>
                <p:nvPr/>
              </p:nvSpPr>
              <p:spPr bwMode="auto">
                <a:xfrm>
                  <a:off x="3988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Line 1026"/>
                <p:cNvSpPr>
                  <a:spLocks noChangeShapeType="1"/>
                </p:cNvSpPr>
                <p:nvPr/>
              </p:nvSpPr>
              <p:spPr bwMode="auto">
                <a:xfrm>
                  <a:off x="4005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Line 1027"/>
                <p:cNvSpPr>
                  <a:spLocks noChangeShapeType="1"/>
                </p:cNvSpPr>
                <p:nvPr/>
              </p:nvSpPr>
              <p:spPr bwMode="auto">
                <a:xfrm>
                  <a:off x="4022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Line 1028"/>
                <p:cNvSpPr>
                  <a:spLocks noChangeShapeType="1"/>
                </p:cNvSpPr>
                <p:nvPr/>
              </p:nvSpPr>
              <p:spPr bwMode="auto">
                <a:xfrm>
                  <a:off x="4038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Line 1029"/>
                <p:cNvSpPr>
                  <a:spLocks noChangeShapeType="1"/>
                </p:cNvSpPr>
                <p:nvPr/>
              </p:nvSpPr>
              <p:spPr bwMode="auto">
                <a:xfrm>
                  <a:off x="4055" y="2848"/>
                  <a:ext cx="0" cy="146"/>
                </a:xfrm>
                <a:prstGeom prst="line">
                  <a:avLst/>
                </a:prstGeom>
                <a:noFill/>
                <a:ln w="6350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1030"/>
                <p:cNvSpPr>
                  <a:spLocks/>
                </p:cNvSpPr>
                <p:nvPr/>
              </p:nvSpPr>
              <p:spPr bwMode="auto">
                <a:xfrm>
                  <a:off x="3853" y="2848"/>
                  <a:ext cx="206" cy="142"/>
                </a:xfrm>
                <a:custGeom>
                  <a:avLst/>
                  <a:gdLst>
                    <a:gd name="T0" fmla="*/ 0 w 367"/>
                    <a:gd name="T1" fmla="*/ 186 h 186"/>
                    <a:gd name="T2" fmla="*/ 0 w 367"/>
                    <a:gd name="T3" fmla="*/ 186 h 186"/>
                    <a:gd name="T4" fmla="*/ 0 w 367"/>
                    <a:gd name="T5" fmla="*/ 0 h 186"/>
                    <a:gd name="T6" fmla="*/ 367 w 367"/>
                    <a:gd name="T7" fmla="*/ 0 h 186"/>
                    <a:gd name="T8" fmla="*/ 367 w 367"/>
                    <a:gd name="T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7" h="186">
                      <a:moveTo>
                        <a:pt x="0" y="186"/>
                      </a:moveTo>
                      <a:lnTo>
                        <a:pt x="0" y="186"/>
                      </a:lnTo>
                      <a:lnTo>
                        <a:pt x="0" y="0"/>
                      </a:lnTo>
                      <a:lnTo>
                        <a:pt x="367" y="0"/>
                      </a:lnTo>
                      <a:lnTo>
                        <a:pt x="367" y="186"/>
                      </a:lnTo>
                    </a:path>
                  </a:pathLst>
                </a:custGeom>
                <a:noFill/>
                <a:ln w="17463">
                  <a:solidFill>
                    <a:srgbClr val="00808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1031"/>
                <p:cNvSpPr>
                  <a:spLocks/>
                </p:cNvSpPr>
                <p:nvPr/>
              </p:nvSpPr>
              <p:spPr bwMode="auto">
                <a:xfrm>
                  <a:off x="3931" y="2827"/>
                  <a:ext cx="51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Line 1032"/>
                <p:cNvSpPr>
                  <a:spLocks noChangeShapeType="1"/>
                </p:cNvSpPr>
                <p:nvPr/>
              </p:nvSpPr>
              <p:spPr bwMode="auto">
                <a:xfrm>
                  <a:off x="3957" y="2827"/>
                  <a:ext cx="0" cy="42"/>
                </a:xfrm>
                <a:prstGeom prst="line">
                  <a:avLst/>
                </a:pr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2" name="Freeform 1033"/>
                <p:cNvSpPr>
                  <a:spLocks/>
                </p:cNvSpPr>
                <p:nvPr/>
              </p:nvSpPr>
              <p:spPr bwMode="auto">
                <a:xfrm>
                  <a:off x="3931" y="2869"/>
                  <a:ext cx="51" cy="0"/>
                </a:xfrm>
                <a:custGeom>
                  <a:avLst/>
                  <a:gdLst>
                    <a:gd name="T0" fmla="*/ 0 w 92"/>
                    <a:gd name="T1" fmla="*/ 92 w 92"/>
                    <a:gd name="T2" fmla="*/ 0 w 9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92">
                      <a:moveTo>
                        <a:pt x="0" y="0"/>
                      </a:moveTo>
                      <a:lnTo>
                        <a:pt x="92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 w="1746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Rectangle 1034"/>
                <p:cNvSpPr>
                  <a:spLocks noChangeArrowheads="1"/>
                </p:cNvSpPr>
                <p:nvPr/>
              </p:nvSpPr>
              <p:spPr bwMode="auto">
                <a:xfrm rot="16200000">
                  <a:off x="2255" y="2552"/>
                  <a:ext cx="673" cy="10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fontAlgn="base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en-US" altLang="en-US" sz="1000" b="0" i="0" u="none" strike="noStrike" cap="none" normalizeH="0" baseline="0" dirty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  <a:cs typeface="Arial" pitchFamily="34" charset="0"/>
                    </a:rPr>
                    <a:t>Relative light units (RLU)</a:t>
                  </a:r>
                  <a:endParaRPr kumimoji="0" lang="en-US" alt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44" name="Line 1035"/>
                <p:cNvSpPr>
                  <a:spLocks noChangeShapeType="1"/>
                </p:cNvSpPr>
                <p:nvPr/>
              </p:nvSpPr>
              <p:spPr bwMode="auto">
                <a:xfrm>
                  <a:off x="2870" y="2994"/>
                  <a:ext cx="1241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Line 1036"/>
                <p:cNvSpPr>
                  <a:spLocks noChangeShapeType="1"/>
                </p:cNvSpPr>
                <p:nvPr/>
              </p:nvSpPr>
              <p:spPr bwMode="auto">
                <a:xfrm flipV="1">
                  <a:off x="2870" y="2074"/>
                  <a:ext cx="0" cy="92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6" name="Line 1037"/>
                <p:cNvSpPr>
                  <a:spLocks noChangeShapeType="1"/>
                </p:cNvSpPr>
                <p:nvPr/>
              </p:nvSpPr>
              <p:spPr bwMode="auto">
                <a:xfrm flipH="1">
                  <a:off x="2851" y="2994"/>
                  <a:ext cx="19" cy="0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" name="Rectangle 1039"/>
              <p:cNvSpPr>
                <a:spLocks noChangeArrowheads="1"/>
              </p:cNvSpPr>
              <p:nvPr/>
            </p:nvSpPr>
            <p:spPr bwMode="auto">
              <a:xfrm>
                <a:off x="2815" y="2954"/>
                <a:ext cx="31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Line 1040"/>
              <p:cNvSpPr>
                <a:spLocks noChangeShapeType="1"/>
              </p:cNvSpPr>
              <p:nvPr/>
            </p:nvSpPr>
            <p:spPr bwMode="auto">
              <a:xfrm flipH="1">
                <a:off x="2851" y="2841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Rectangle 1041"/>
              <p:cNvSpPr>
                <a:spLocks noChangeArrowheads="1"/>
              </p:cNvSpPr>
              <p:nvPr/>
            </p:nvSpPr>
            <p:spPr bwMode="auto">
              <a:xfrm>
                <a:off x="2699" y="2802"/>
                <a:ext cx="15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20000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Line 1042"/>
              <p:cNvSpPr>
                <a:spLocks noChangeShapeType="1"/>
              </p:cNvSpPr>
              <p:nvPr/>
            </p:nvSpPr>
            <p:spPr bwMode="auto">
              <a:xfrm flipH="1">
                <a:off x="2851" y="268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Rectangle 1043"/>
              <p:cNvSpPr>
                <a:spLocks noChangeArrowheads="1"/>
              </p:cNvSpPr>
              <p:nvPr/>
            </p:nvSpPr>
            <p:spPr bwMode="auto">
              <a:xfrm>
                <a:off x="2699" y="2649"/>
                <a:ext cx="15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40000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Line 1044"/>
              <p:cNvSpPr>
                <a:spLocks noChangeShapeType="1"/>
              </p:cNvSpPr>
              <p:nvPr/>
            </p:nvSpPr>
            <p:spPr bwMode="auto">
              <a:xfrm flipH="1">
                <a:off x="2851" y="2535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Rectangle 1045"/>
              <p:cNvSpPr>
                <a:spLocks noChangeArrowheads="1"/>
              </p:cNvSpPr>
              <p:nvPr/>
            </p:nvSpPr>
            <p:spPr bwMode="auto">
              <a:xfrm>
                <a:off x="2699" y="2496"/>
                <a:ext cx="15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60000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Line 1046"/>
              <p:cNvSpPr>
                <a:spLocks noChangeShapeType="1"/>
              </p:cNvSpPr>
              <p:nvPr/>
            </p:nvSpPr>
            <p:spPr bwMode="auto">
              <a:xfrm flipH="1">
                <a:off x="2851" y="2381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Rectangle 1047"/>
              <p:cNvSpPr>
                <a:spLocks noChangeArrowheads="1"/>
              </p:cNvSpPr>
              <p:nvPr/>
            </p:nvSpPr>
            <p:spPr bwMode="auto">
              <a:xfrm>
                <a:off x="2699" y="2342"/>
                <a:ext cx="157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80000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Line 1048"/>
              <p:cNvSpPr>
                <a:spLocks noChangeShapeType="1"/>
              </p:cNvSpPr>
              <p:nvPr/>
            </p:nvSpPr>
            <p:spPr bwMode="auto">
              <a:xfrm flipH="1">
                <a:off x="2851" y="2228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1049"/>
              <p:cNvSpPr>
                <a:spLocks noChangeArrowheads="1"/>
              </p:cNvSpPr>
              <p:nvPr/>
            </p:nvSpPr>
            <p:spPr bwMode="auto">
              <a:xfrm>
                <a:off x="2671" y="2189"/>
                <a:ext cx="1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100000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Line 1050"/>
              <p:cNvSpPr>
                <a:spLocks noChangeShapeType="1"/>
              </p:cNvSpPr>
              <p:nvPr/>
            </p:nvSpPr>
            <p:spPr bwMode="auto">
              <a:xfrm flipH="1">
                <a:off x="2851" y="2075"/>
                <a:ext cx="19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Rectangle 1051"/>
              <p:cNvSpPr>
                <a:spLocks noChangeArrowheads="1"/>
              </p:cNvSpPr>
              <p:nvPr/>
            </p:nvSpPr>
            <p:spPr bwMode="auto">
              <a:xfrm>
                <a:off x="2671" y="2036"/>
                <a:ext cx="188" cy="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7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120000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Rectangle 1052"/>
              <p:cNvSpPr>
                <a:spLocks noChangeArrowheads="1"/>
              </p:cNvSpPr>
              <p:nvPr/>
            </p:nvSpPr>
            <p:spPr bwMode="auto">
              <a:xfrm>
                <a:off x="3082" y="3148"/>
                <a:ext cx="196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Line I</a:t>
                </a:r>
                <a:endPara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ectangle 1053"/>
              <p:cNvSpPr>
                <a:spLocks noChangeArrowheads="1"/>
              </p:cNvSpPr>
              <p:nvPr/>
            </p:nvSpPr>
            <p:spPr bwMode="auto">
              <a:xfrm>
                <a:off x="3724" y="3148"/>
                <a:ext cx="218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Line 2</a:t>
                </a:r>
                <a:endParaRPr kumimoji="0" lang="en-US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Rectangle 1054"/>
              <p:cNvSpPr>
                <a:spLocks noChangeArrowheads="1"/>
              </p:cNvSpPr>
              <p:nvPr/>
            </p:nvSpPr>
            <p:spPr bwMode="auto">
              <a:xfrm>
                <a:off x="3008" y="3005"/>
                <a:ext cx="72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Rectangle 1055"/>
              <p:cNvSpPr>
                <a:spLocks noChangeArrowheads="1"/>
              </p:cNvSpPr>
              <p:nvPr/>
            </p:nvSpPr>
            <p:spPr bwMode="auto">
              <a:xfrm>
                <a:off x="3331" y="3005"/>
                <a:ext cx="54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Rectangle 1056"/>
              <p:cNvSpPr>
                <a:spLocks noChangeArrowheads="1"/>
              </p:cNvSpPr>
              <p:nvPr/>
            </p:nvSpPr>
            <p:spPr bwMode="auto">
              <a:xfrm>
                <a:off x="3948" y="3005"/>
                <a:ext cx="54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-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Rectangle 1057"/>
              <p:cNvSpPr>
                <a:spLocks noChangeArrowheads="1"/>
              </p:cNvSpPr>
              <p:nvPr/>
            </p:nvSpPr>
            <p:spPr bwMode="auto">
              <a:xfrm>
                <a:off x="3634" y="3005"/>
                <a:ext cx="72" cy="1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1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+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Line 1058"/>
              <p:cNvSpPr>
                <a:spLocks noChangeShapeType="1"/>
              </p:cNvSpPr>
              <p:nvPr/>
            </p:nvSpPr>
            <p:spPr bwMode="auto">
              <a:xfrm>
                <a:off x="2926" y="3125"/>
                <a:ext cx="54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" name="Line 1059"/>
              <p:cNvSpPr>
                <a:spLocks noChangeShapeType="1"/>
              </p:cNvSpPr>
              <p:nvPr/>
            </p:nvSpPr>
            <p:spPr bwMode="auto">
              <a:xfrm>
                <a:off x="3548" y="3125"/>
                <a:ext cx="544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1060"/>
              <p:cNvSpPr>
                <a:spLocks noChangeArrowheads="1"/>
              </p:cNvSpPr>
              <p:nvPr/>
            </p:nvSpPr>
            <p:spPr bwMode="auto">
              <a:xfrm>
                <a:off x="2688" y="3005"/>
                <a:ext cx="143" cy="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000" b="0" i="0" u="none" strike="noStrike" cap="none" normalizeH="0" baseline="0" dirty="0" err="1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Dox</a:t>
                </a:r>
                <a:endParaRPr kumimoji="0" lang="en-US" alt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1061"/>
              <p:cNvSpPr>
                <a:spLocks noChangeShapeType="1"/>
              </p:cNvSpPr>
              <p:nvPr/>
            </p:nvSpPr>
            <p:spPr bwMode="auto">
              <a:xfrm>
                <a:off x="3037" y="2353"/>
                <a:ext cx="275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062"/>
              <p:cNvSpPr>
                <a:spLocks noChangeShapeType="1"/>
              </p:cNvSpPr>
              <p:nvPr/>
            </p:nvSpPr>
            <p:spPr bwMode="auto">
              <a:xfrm>
                <a:off x="3653" y="2119"/>
                <a:ext cx="291" cy="0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Rectangle 1063"/>
              <p:cNvSpPr>
                <a:spLocks noChangeArrowheads="1"/>
              </p:cNvSpPr>
              <p:nvPr/>
            </p:nvSpPr>
            <p:spPr bwMode="auto">
              <a:xfrm>
                <a:off x="3748" y="2025"/>
                <a:ext cx="150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***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Rectangle 1064"/>
              <p:cNvSpPr>
                <a:spLocks noChangeArrowheads="1"/>
              </p:cNvSpPr>
              <p:nvPr/>
            </p:nvSpPr>
            <p:spPr bwMode="auto">
              <a:xfrm>
                <a:off x="3125" y="2255"/>
                <a:ext cx="150" cy="17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en-US" sz="16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  <a:cs typeface="Arial" pitchFamily="34" charset="0"/>
                  </a:rPr>
                  <a:t>***</a:t>
                </a:r>
                <a:endParaRPr kumimoji="0" lang="en-US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pic>
          <p:nvPicPr>
            <p:cNvPr id="1047" name="Picture 106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2348" y="2825472"/>
              <a:ext cx="2007603" cy="1076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8" name="Rectangle 1047"/>
            <p:cNvSpPr/>
            <p:nvPr/>
          </p:nvSpPr>
          <p:spPr>
            <a:xfrm>
              <a:off x="5961217" y="3574032"/>
              <a:ext cx="80823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T7-PELP1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49" name="Rectangle 1048"/>
            <p:cNvSpPr/>
            <p:nvPr/>
          </p:nvSpPr>
          <p:spPr>
            <a:xfrm>
              <a:off x="5949951" y="2996376"/>
              <a:ext cx="80823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T7-PELP1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0" name="Rectangle 1049"/>
            <p:cNvSpPr/>
            <p:nvPr/>
          </p:nvSpPr>
          <p:spPr>
            <a:xfrm rot="16200000">
              <a:off x="3924300" y="2485481"/>
              <a:ext cx="42030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WT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1" name="Rectangle 1050"/>
            <p:cNvSpPr/>
            <p:nvPr/>
          </p:nvSpPr>
          <p:spPr>
            <a:xfrm rot="16200000">
              <a:off x="4091290" y="2367209"/>
              <a:ext cx="8835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MMTV-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rtTA</a:t>
              </a:r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2" name="Rectangle 1051"/>
            <p:cNvSpPr/>
            <p:nvPr/>
          </p:nvSpPr>
          <p:spPr>
            <a:xfrm rot="16200000">
              <a:off x="4458510" y="2338030"/>
              <a:ext cx="942887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TetO-PELP1 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3" name="TextBox 1052"/>
            <p:cNvSpPr txBox="1"/>
            <p:nvPr/>
          </p:nvSpPr>
          <p:spPr>
            <a:xfrm rot="16200000">
              <a:off x="4830839" y="2222242"/>
              <a:ext cx="93647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MMTV-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rtTA</a:t>
              </a:r>
              <a:endParaRPr lang="en-US" sz="10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TET0-PELP1</a:t>
              </a: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Line 1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TextBox 1053"/>
            <p:cNvSpPr txBox="1"/>
            <p:nvPr/>
          </p:nvSpPr>
          <p:spPr>
            <a:xfrm rot="16200000">
              <a:off x="5288039" y="2222242"/>
              <a:ext cx="936475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MMTV-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rtTA</a:t>
              </a:r>
              <a:endParaRPr lang="en-US" sz="1000" dirty="0" smtClean="0">
                <a:latin typeface="Arial" pitchFamily="34" charset="0"/>
                <a:cs typeface="Arial" pitchFamily="34" charset="0"/>
              </a:endParaRP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TET0-PELP1</a:t>
              </a:r>
            </a:p>
            <a:p>
              <a:pPr algn="ctr"/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Line 2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5" name="Isosceles Triangle 1054"/>
            <p:cNvSpPr/>
            <p:nvPr/>
          </p:nvSpPr>
          <p:spPr>
            <a:xfrm rot="13082523">
              <a:off x="1486096" y="2695173"/>
              <a:ext cx="141631" cy="89798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056" name="Isosceles Triangle 1055"/>
            <p:cNvSpPr/>
            <p:nvPr/>
          </p:nvSpPr>
          <p:spPr>
            <a:xfrm rot="13082523">
              <a:off x="844458" y="2762785"/>
              <a:ext cx="141631" cy="89798"/>
            </a:xfrm>
            <a:prstGeom prst="triangl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1057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61109" y="2972583"/>
              <a:ext cx="2648816" cy="12279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058" name="Group 68"/>
            <p:cNvGrpSpPr/>
            <p:nvPr/>
          </p:nvGrpSpPr>
          <p:grpSpPr>
            <a:xfrm>
              <a:off x="2685114" y="2238462"/>
              <a:ext cx="389296" cy="233200"/>
              <a:chOff x="5888374" y="346780"/>
              <a:chExt cx="450764" cy="262820"/>
            </a:xfrm>
          </p:grpSpPr>
          <p:sp>
            <p:nvSpPr>
              <p:cNvPr id="1059" name="Hexagon 1058"/>
              <p:cNvSpPr/>
              <p:nvPr/>
            </p:nvSpPr>
            <p:spPr>
              <a:xfrm>
                <a:off x="5943600" y="381000"/>
                <a:ext cx="381000" cy="228600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0" name="TextBox 1059"/>
              <p:cNvSpPr txBox="1"/>
              <p:nvPr/>
            </p:nvSpPr>
            <p:spPr>
              <a:xfrm>
                <a:off x="5888374" y="346780"/>
                <a:ext cx="4507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rtTA</a:t>
                </a:r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61" name="Group 69"/>
            <p:cNvGrpSpPr/>
            <p:nvPr/>
          </p:nvGrpSpPr>
          <p:grpSpPr>
            <a:xfrm>
              <a:off x="665381" y="2816521"/>
              <a:ext cx="389296" cy="232126"/>
              <a:chOff x="5921461" y="357515"/>
              <a:chExt cx="450764" cy="261610"/>
            </a:xfrm>
          </p:grpSpPr>
          <p:sp>
            <p:nvSpPr>
              <p:cNvPr id="1062" name="Hexagon 1061"/>
              <p:cNvSpPr/>
              <p:nvPr/>
            </p:nvSpPr>
            <p:spPr>
              <a:xfrm>
                <a:off x="5943600" y="381000"/>
                <a:ext cx="381000" cy="228600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3" name="TextBox 1062"/>
              <p:cNvSpPr txBox="1"/>
              <p:nvPr/>
            </p:nvSpPr>
            <p:spPr>
              <a:xfrm>
                <a:off x="5921461" y="357515"/>
                <a:ext cx="4507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dirty="0" err="1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rtTA</a:t>
                </a:r>
                <a:endParaRPr lang="en-US" sz="11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1064" name="Straight Arrow Connector 1063"/>
            <p:cNvCxnSpPr/>
            <p:nvPr/>
          </p:nvCxnSpPr>
          <p:spPr>
            <a:xfrm flipH="1">
              <a:off x="1128713" y="2600717"/>
              <a:ext cx="1595870" cy="2704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5" name="TextBox 1064"/>
            <p:cNvSpPr txBox="1"/>
            <p:nvPr/>
          </p:nvSpPr>
          <p:spPr>
            <a:xfrm>
              <a:off x="1572924" y="2558460"/>
              <a:ext cx="466824" cy="2252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+ </a:t>
              </a:r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Dox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066" name="Picture 107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2690" y="2097900"/>
              <a:ext cx="2067428" cy="515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068" name="Object 106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07880858"/>
                </p:ext>
              </p:extLst>
            </p:nvPr>
          </p:nvGraphicFramePr>
          <p:xfrm>
            <a:off x="3860170" y="3876676"/>
            <a:ext cx="2722563" cy="271621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323" name="Prism 6" r:id="rId6" imgW="2529233" imgH="3314498" progId="Prism6.Document">
                    <p:embed/>
                  </p:oleObj>
                </mc:Choice>
                <mc:Fallback>
                  <p:oleObj name="Prism 6" r:id="rId6" imgW="2529233" imgH="3314498" progId="Prism6.Document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60170" y="3876676"/>
                          <a:ext cx="2722563" cy="271621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5" name="Rectangle 4"/>
          <p:cNvSpPr/>
          <p:nvPr/>
        </p:nvSpPr>
        <p:spPr>
          <a:xfrm>
            <a:off x="219679" y="5868109"/>
            <a:ext cx="64813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Figure S1. </a:t>
            </a:r>
            <a:r>
              <a:rPr lang="en-US" sz="1200" dirty="0"/>
              <a:t> Characterization of PELP1 </a:t>
            </a:r>
            <a:r>
              <a:rPr lang="en-US" sz="1200" dirty="0" err="1"/>
              <a:t>Tg</a:t>
            </a:r>
            <a:r>
              <a:rPr lang="en-US" sz="1200" dirty="0"/>
              <a:t> mice </a:t>
            </a:r>
            <a:r>
              <a:rPr lang="en-US" sz="1200" i="1" dirty="0"/>
              <a:t>.</a:t>
            </a:r>
            <a:r>
              <a:rPr lang="en-US" sz="1200" dirty="0"/>
              <a:t> </a:t>
            </a:r>
            <a:r>
              <a:rPr lang="en-US" sz="1200" i="1" dirty="0"/>
              <a:t>A,</a:t>
            </a:r>
            <a:r>
              <a:rPr lang="en-US" sz="1200" dirty="0"/>
              <a:t> Schematic representation of </a:t>
            </a:r>
            <a:r>
              <a:rPr lang="en-US" sz="1200" dirty="0" err="1"/>
              <a:t>bitransgenic</a:t>
            </a:r>
            <a:r>
              <a:rPr lang="en-US" sz="1200" dirty="0"/>
              <a:t> mouse model system. PELP1 transgene construct consists of a full-length T7 and His-tagged human PELP1 cDNA linked to luciferase gene reporter through an internal ribosomal entry site (IRES). </a:t>
            </a:r>
            <a:r>
              <a:rPr lang="en-US" sz="1200" i="1" dirty="0"/>
              <a:t>B</a:t>
            </a:r>
            <a:r>
              <a:rPr lang="en-US" sz="1200" dirty="0"/>
              <a:t>, pTetO-PELP1 mice crossed with mammary gland–specific </a:t>
            </a:r>
            <a:r>
              <a:rPr lang="en-US" sz="1200" dirty="0" err="1"/>
              <a:t>rtTA</a:t>
            </a:r>
            <a:r>
              <a:rPr lang="en-US" sz="1200" dirty="0"/>
              <a:t> mice (</a:t>
            </a:r>
            <a:r>
              <a:rPr lang="en-US" sz="1200" dirty="0" err="1"/>
              <a:t>MMTVrtTA</a:t>
            </a:r>
            <a:r>
              <a:rPr lang="en-US" sz="1200" dirty="0"/>
              <a:t>) to establish two independent MMTVrtTA-TetO-PELP1 transgenic lines.  Identification and establishment of the transgenic lines was done by using PCR analysis with transgene-specific primers. </a:t>
            </a:r>
            <a:r>
              <a:rPr lang="en-US" sz="1200" i="1" dirty="0"/>
              <a:t>C,</a:t>
            </a:r>
            <a:r>
              <a:rPr lang="en-US" sz="1200" dirty="0"/>
              <a:t> To monitor luciferase activity </a:t>
            </a:r>
            <a:r>
              <a:rPr lang="en-US" sz="1200" i="1" dirty="0"/>
              <a:t>in vitro</a:t>
            </a:r>
            <a:r>
              <a:rPr lang="en-US" sz="1200" dirty="0"/>
              <a:t>, mammary gland homogenates of aged-matched experimental nulliparous adult female </a:t>
            </a:r>
            <a:r>
              <a:rPr lang="en-US" sz="1200" dirty="0" err="1"/>
              <a:t>bitransgenic</a:t>
            </a:r>
            <a:r>
              <a:rPr lang="en-US" sz="1200" dirty="0"/>
              <a:t> mice treated with or without doxycycline were assessed by using a Dual Luciferase Assay System. All experimental data points were generated from three biological replicates per transgenic line. Statistical significance was determined by using Student’s t test.****p&lt;0.0001***p&lt;0.001; ; *p&lt;0.05. </a:t>
            </a:r>
            <a:r>
              <a:rPr lang="en-US" sz="1200" i="1" dirty="0"/>
              <a:t>D</a:t>
            </a:r>
            <a:r>
              <a:rPr lang="en-US" sz="1200" dirty="0"/>
              <a:t>, Human PELP1 transcript induction in mammary tissue of 6-month-old virgin mice by real-time RT-PCR analysis. Line 1 and Line 2 displayed two- and five-fold increases, respectively. Statistical significance was determined by using Student’s t test; n=3 per group, *p&lt;0.05.</a:t>
            </a:r>
          </a:p>
        </p:txBody>
      </p:sp>
    </p:spTree>
    <p:extLst>
      <p:ext uri="{BB962C8B-B14F-4D97-AF65-F5344CB8AC3E}">
        <p14:creationId xmlns:p14="http://schemas.microsoft.com/office/powerpoint/2010/main" val="29254041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2020</TotalTime>
  <Words>247</Words>
  <Application>Microsoft Office PowerPoint</Application>
  <PresentationFormat>On-screen Show (4:3)</PresentationFormat>
  <Paragraphs>37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6</vt:lpstr>
      <vt:lpstr>PowerPoint Presentation</vt:lpstr>
    </vt:vector>
  </TitlesOfParts>
  <Company>UTHSCSA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Ratna Vadlamudi</dc:creator>
  <cp:lastModifiedBy>Windows User</cp:lastModifiedBy>
  <cp:revision>207</cp:revision>
  <cp:lastPrinted>2014-08-12T22:00:12Z</cp:lastPrinted>
  <dcterms:created xsi:type="dcterms:W3CDTF">2013-03-18T20:43:50Z</dcterms:created>
  <dcterms:modified xsi:type="dcterms:W3CDTF">2014-10-06T15:23:13Z</dcterms:modified>
</cp:coreProperties>
</file>