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78" r:id="rId2"/>
  </p:sldIdLst>
  <p:sldSz cx="6858000" cy="9144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81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46917" y="-5834"/>
            <a:ext cx="31682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/>
              <a:t>4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430708" y="2072946"/>
            <a:ext cx="5730029" cy="2894552"/>
            <a:chOff x="430708" y="2901621"/>
            <a:chExt cx="5730029" cy="2894552"/>
          </a:xfrm>
        </p:grpSpPr>
        <p:sp>
          <p:nvSpPr>
            <p:cNvPr id="3" name="TextBox 2"/>
            <p:cNvSpPr txBox="1"/>
            <p:nvPr/>
          </p:nvSpPr>
          <p:spPr>
            <a:xfrm>
              <a:off x="430708" y="433630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pic>
          <p:nvPicPr>
            <p:cNvPr id="4" name="Picture 3"/>
            <p:cNvPicPr preferRelativeResize="0"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73543" y="3155890"/>
              <a:ext cx="1645920" cy="1094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4"/>
            <p:cNvPicPr preferRelativeResize="0"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7450" y="3152507"/>
              <a:ext cx="1645920" cy="1097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1205927" y="2949246"/>
              <a:ext cx="323422" cy="2092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WT</a:t>
              </a:r>
              <a:endParaRPr lang="en-US" sz="1100" dirty="0"/>
            </a:p>
          </p:txBody>
        </p:sp>
        <p:pic>
          <p:nvPicPr>
            <p:cNvPr id="7" name="Picture 6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51323" y="3153304"/>
              <a:ext cx="1645920" cy="1097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430708" y="3012333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4502872" y="2901621"/>
              <a:ext cx="1657865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PELP1  TG +Par</a:t>
              </a:r>
              <a:endParaRPr lang="en-US" sz="1000" dirty="0"/>
            </a:p>
          </p:txBody>
        </p:sp>
        <p:pic>
          <p:nvPicPr>
            <p:cNvPr id="10" name="Picture 3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26103" y="4698893"/>
              <a:ext cx="1097279" cy="1097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4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52591" y="4698893"/>
              <a:ext cx="1097279" cy="1097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821545" y="4504606"/>
              <a:ext cx="123391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PELP1  TG</a:t>
              </a:r>
            </a:p>
            <a:p>
              <a:endParaRPr lang="en-US" sz="10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905490" y="4504606"/>
              <a:ext cx="1325358" cy="3200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PELP1  TG  + Par</a:t>
              </a:r>
            </a:p>
            <a:p>
              <a:endParaRPr lang="en-US" sz="10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649191" y="4476031"/>
              <a:ext cx="93483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PELP1  TG</a:t>
              </a:r>
            </a:p>
            <a:p>
              <a:endParaRPr lang="en-US" sz="1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714084" y="4476031"/>
              <a:ext cx="1325357" cy="3200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PELP1  TG  + Par</a:t>
              </a:r>
            </a:p>
            <a:p>
              <a:endParaRPr lang="en-US" sz="1000" dirty="0"/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222438" y="5136454"/>
              <a:ext cx="9438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Cyclin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 D1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195549" y="3471645"/>
              <a:ext cx="9743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DiK9me2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8" name="Picture 5"/>
            <p:cNvPicPr preferRelativeResize="0"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43896" y="4670318"/>
              <a:ext cx="1097279" cy="111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6"/>
            <p:cNvPicPr preferRelativeResize="0"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84353" y="4670318"/>
              <a:ext cx="1097279" cy="1097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Rectangle 19"/>
            <p:cNvSpPr/>
            <p:nvPr/>
          </p:nvSpPr>
          <p:spPr>
            <a:xfrm>
              <a:off x="2753214" y="2930196"/>
              <a:ext cx="112152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PELP1  TG</a:t>
              </a:r>
            </a:p>
            <a:p>
              <a:endParaRPr lang="en-US" sz="1000" dirty="0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3089868" y="5199561"/>
              <a:ext cx="785120" cy="2215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Ser991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PELP1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98594" y="4417582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C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703894" y="5211366"/>
            <a:ext cx="50777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S4.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Representative IHC images showing the status of diK9me2 in the mammary glands of 6-month-old control and MMTV-rtTA-TetO-PELP1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bitransgenic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mice treated with PBS or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pargyline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B,C,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Representative IHC images showing the status of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cyclin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D1 (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and phos-PELP1 (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in the mammary glands of 6-month-old MMTV-rtTA-TetO-PELP1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bitransgenic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mice treated with PBS or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pargyline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2103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2019</TotalTime>
  <Words>93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UTHSCSA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Ratna Vadlamudi</dc:creator>
  <cp:lastModifiedBy>Windows User</cp:lastModifiedBy>
  <cp:revision>208</cp:revision>
  <cp:lastPrinted>2014-08-12T22:00:12Z</cp:lastPrinted>
  <dcterms:created xsi:type="dcterms:W3CDTF">2013-03-18T20:43:50Z</dcterms:created>
  <dcterms:modified xsi:type="dcterms:W3CDTF">2014-10-06T15:25:57Z</dcterms:modified>
</cp:coreProperties>
</file>