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4D857-349D-4A0E-A1C7-305B13C0A071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A2FF-4D92-4DFF-9A99-D3BFACF0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66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4D857-349D-4A0E-A1C7-305B13C0A071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A2FF-4D92-4DFF-9A99-D3BFACF0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212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4D857-349D-4A0E-A1C7-305B13C0A071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A2FF-4D92-4DFF-9A99-D3BFACF0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646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4D857-349D-4A0E-A1C7-305B13C0A071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A2FF-4D92-4DFF-9A99-D3BFACF0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979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4D857-349D-4A0E-A1C7-305B13C0A071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A2FF-4D92-4DFF-9A99-D3BFACF0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299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4D857-349D-4A0E-A1C7-305B13C0A071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A2FF-4D92-4DFF-9A99-D3BFACF0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664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4D857-349D-4A0E-A1C7-305B13C0A071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A2FF-4D92-4DFF-9A99-D3BFACF0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947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4D857-349D-4A0E-A1C7-305B13C0A071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A2FF-4D92-4DFF-9A99-D3BFACF0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440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4D857-349D-4A0E-A1C7-305B13C0A071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A2FF-4D92-4DFF-9A99-D3BFACF0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290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4D857-349D-4A0E-A1C7-305B13C0A071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A2FF-4D92-4DFF-9A99-D3BFACF0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353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4D857-349D-4A0E-A1C7-305B13C0A071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A2FF-4D92-4DFF-9A99-D3BFACF0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27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4D857-349D-4A0E-A1C7-305B13C0A071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EA2FF-4D92-4DFF-9A99-D3BFACF0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562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upp1 oncom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219199"/>
            <a:ext cx="4845050" cy="470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0" y="533400"/>
            <a:ext cx="2209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S1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062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upp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143000"/>
            <a:ext cx="4392612" cy="439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400" y="609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S2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8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upp3 cell morpholog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0" r="5721" b="22575"/>
          <a:stretch>
            <a:fillRect/>
          </a:stretch>
        </p:blipFill>
        <p:spPr bwMode="auto">
          <a:xfrm>
            <a:off x="2057400" y="1295400"/>
            <a:ext cx="4786313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9600" y="609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S3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72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609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S4</a:t>
            </a:r>
            <a:endParaRPr lang="en-US" dirty="0"/>
          </a:p>
        </p:txBody>
      </p:sp>
      <p:pic>
        <p:nvPicPr>
          <p:cNvPr id="1027" name="Picture 3" descr="supp4 lungp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01" t="49100" r="15678" b="10593"/>
          <a:stretch>
            <a:fillRect/>
          </a:stretch>
        </p:blipFill>
        <p:spPr bwMode="auto">
          <a:xfrm>
            <a:off x="1460500" y="1600200"/>
            <a:ext cx="5522332" cy="327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8420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609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S5</a:t>
            </a:r>
            <a:endParaRPr lang="en-US" dirty="0"/>
          </a:p>
        </p:txBody>
      </p:sp>
      <p:pic>
        <p:nvPicPr>
          <p:cNvPr id="1028" name="Picture 4" descr="supp5 HMLE Ecad and Zeb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143000"/>
            <a:ext cx="4584700" cy="458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0932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609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S6</a:t>
            </a:r>
            <a:endParaRPr lang="en-US" dirty="0"/>
          </a:p>
        </p:txBody>
      </p:sp>
      <p:pic>
        <p:nvPicPr>
          <p:cNvPr id="1029" name="Picture 5" descr="supp6 miR HM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006641"/>
            <a:ext cx="4687021" cy="507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6739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609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S7</a:t>
            </a:r>
            <a:endParaRPr lang="en-US" dirty="0"/>
          </a:p>
        </p:txBody>
      </p:sp>
      <p:pic>
        <p:nvPicPr>
          <p:cNvPr id="1030" name="Picture 6" descr="supp10 Ecad and Six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794266"/>
            <a:ext cx="5260975" cy="526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5217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609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S8</a:t>
            </a:r>
            <a:endParaRPr lang="en-US" dirty="0"/>
          </a:p>
        </p:txBody>
      </p:sp>
      <p:pic>
        <p:nvPicPr>
          <p:cNvPr id="1031" name="Picture 7" descr="supp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794267"/>
            <a:ext cx="5308600" cy="530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1391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Amir Khalili</dc:creator>
  <cp:lastModifiedBy>Amir Khalili</cp:lastModifiedBy>
  <cp:revision>2</cp:revision>
  <dcterms:created xsi:type="dcterms:W3CDTF">2014-10-17T14:21:39Z</dcterms:created>
  <dcterms:modified xsi:type="dcterms:W3CDTF">2014-10-17T14:31:00Z</dcterms:modified>
</cp:coreProperties>
</file>