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-3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29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4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76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53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494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73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5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33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80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7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0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C9B1-3D84-401B-9A9E-21A11327FF63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0E563-AFED-4C9A-B84B-6AE4F9AB9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3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2228"/>
            <a:ext cx="8458200" cy="2667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76600"/>
            <a:ext cx="8458200" cy="2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00" y="0"/>
            <a:ext cx="371475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33800" y="57912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Patient/Vaccine 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29600" y="379511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29600" y="3426023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157489" y="3618011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 Specific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Lysis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312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UVA Health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Rahma, Osama E *HS</dc:creator>
  <cp:lastModifiedBy>Rahma, Osama E *HS</cp:lastModifiedBy>
  <cp:revision>5</cp:revision>
  <dcterms:created xsi:type="dcterms:W3CDTF">2014-05-29T23:07:46Z</dcterms:created>
  <dcterms:modified xsi:type="dcterms:W3CDTF">2014-05-30T00:46:47Z</dcterms:modified>
</cp:coreProperties>
</file>