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2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3383B-BF52-47C0-9310-0BC3753144D6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6D9C3-10D1-4D66-9E27-930FE36F6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72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3383B-BF52-47C0-9310-0BC3753144D6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6D9C3-10D1-4D66-9E27-930FE36F6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059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3383B-BF52-47C0-9310-0BC3753144D6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6D9C3-10D1-4D66-9E27-930FE36F6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03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3383B-BF52-47C0-9310-0BC3753144D6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6D9C3-10D1-4D66-9E27-930FE36F6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175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3383B-BF52-47C0-9310-0BC3753144D6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6D9C3-10D1-4D66-9E27-930FE36F6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345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3383B-BF52-47C0-9310-0BC3753144D6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6D9C3-10D1-4D66-9E27-930FE36F6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791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3383B-BF52-47C0-9310-0BC3753144D6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6D9C3-10D1-4D66-9E27-930FE36F6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381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3383B-BF52-47C0-9310-0BC3753144D6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6D9C3-10D1-4D66-9E27-930FE36F6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60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3383B-BF52-47C0-9310-0BC3753144D6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6D9C3-10D1-4D66-9E27-930FE36F6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822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3383B-BF52-47C0-9310-0BC3753144D6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6D9C3-10D1-4D66-9E27-930FE36F6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443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3383B-BF52-47C0-9310-0BC3753144D6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26D9C3-10D1-4D66-9E27-930FE36F6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645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3383B-BF52-47C0-9310-0BC3753144D6}" type="datetimeFigureOut">
              <a:rPr lang="en-US" smtClean="0"/>
              <a:t>5/29/2014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26D9C3-10D1-4D66-9E27-930FE36F65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786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36923"/>
            <a:ext cx="7808913" cy="2734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294274"/>
            <a:ext cx="7808913" cy="2877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76200"/>
            <a:ext cx="371475" cy="229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6248400"/>
            <a:ext cx="260985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43800" y="381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43800" y="3429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-1013255" y="3618011"/>
            <a:ext cx="2819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% Specific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Lysis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119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UVA Health System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Rahma, Osama E *HS</dc:creator>
  <cp:lastModifiedBy>Rahma, Osama E *HS</cp:lastModifiedBy>
  <cp:revision>3</cp:revision>
  <dcterms:created xsi:type="dcterms:W3CDTF">2014-05-29T23:24:29Z</dcterms:created>
  <dcterms:modified xsi:type="dcterms:W3CDTF">2014-05-30T00:46:16Z</dcterms:modified>
</cp:coreProperties>
</file>