
<file path=[Content_Types].xml><?xml version="1.0" encoding="utf-8"?>
<Types xmlns="http://schemas.openxmlformats.org/package/2006/content-types">
  <Default Extension="png" ContentType="image/png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customXml/itemProps1.xml" ContentType="application/vnd.openxmlformats-officedocument.customXmlProperties+xml"/>
  <Default Extension="jpeg" ContentType="image/jpeg"/>
  <Default Extension="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tiff" ContentType="image/tiff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1" d="100"/>
          <a:sy n="91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12" Type="http://schemas.openxmlformats.org/officeDocument/2006/relationships/customXml" Target="../customXml/item3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11" Type="http://schemas.openxmlformats.org/officeDocument/2006/relationships/customXml" Target="../customXml/item2.xml"/><Relationship Id="rId5" Type="http://schemas.openxmlformats.org/officeDocument/2006/relationships/slide" Target="slides/slide4.xml"/><Relationship Id="rId10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8A108-97CF-4808-BE24-CDAA9DEE81B4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6D78C-6CF8-4C9F-9D32-FC5B2C0ED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468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8A108-97CF-4808-BE24-CDAA9DEE81B4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6D78C-6CF8-4C9F-9D32-FC5B2C0ED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2201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8A108-97CF-4808-BE24-CDAA9DEE81B4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6D78C-6CF8-4C9F-9D32-FC5B2C0ED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79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8A108-97CF-4808-BE24-CDAA9DEE81B4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6D78C-6CF8-4C9F-9D32-FC5B2C0ED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1099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8A108-97CF-4808-BE24-CDAA9DEE81B4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6D78C-6CF8-4C9F-9D32-FC5B2C0ED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605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8A108-97CF-4808-BE24-CDAA9DEE81B4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6D78C-6CF8-4C9F-9D32-FC5B2C0ED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638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8A108-97CF-4808-BE24-CDAA9DEE81B4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6D78C-6CF8-4C9F-9D32-FC5B2C0ED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775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8A108-97CF-4808-BE24-CDAA9DEE81B4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6D78C-6CF8-4C9F-9D32-FC5B2C0ED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756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8A108-97CF-4808-BE24-CDAA9DEE81B4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6D78C-6CF8-4C9F-9D32-FC5B2C0ED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992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8A108-97CF-4808-BE24-CDAA9DEE81B4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6D78C-6CF8-4C9F-9D32-FC5B2C0ED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90698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8A108-97CF-4808-BE24-CDAA9DEE81B4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6D78C-6CF8-4C9F-9D32-FC5B2C0ED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32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88A108-97CF-4808-BE24-CDAA9DEE81B4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6D78C-6CF8-4C9F-9D32-FC5B2C0ED7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9600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14400" y="256401"/>
            <a:ext cx="60198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Supplementary Figure 1. Exclusive local ancestry in Kenyan crossbreds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Picture 1" descr="SFig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3142"/>
            <a:ext cx="7575395" cy="5264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1142999" y="5950803"/>
            <a:ext cx="71181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Gray, orange, an blue lines represent Holstein, Norwegian Red, and Guernsey, respectively. 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Local ancestry of the SNP is plotted on the genomic position of each chromosome. 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The ratio of local ancestry in each parental breed is independent of the ratio of other breeds.  </a:t>
            </a:r>
            <a:endParaRPr kumimoji="0" lang="en-US" altLang="en-US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y axis is frequency of ancestral breed   and x axis shows genomic position (Mb).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451601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14400" y="274073"/>
            <a:ext cx="633673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Supplementary Figure 2. The most frequent haplotype in Guernsey and Norwegian Red cattle.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968721" y="6172200"/>
            <a:ext cx="7032279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Blue, orange, and green lines represent Guernsey, Norwegian Red, and Kenyan crossbreds, respectively. Frequency of the most common haplotype in each breed is shown. y axis is frequency of ancestral breed x axis shows genomic position (Mb).</a:t>
            </a:r>
            <a:endParaRPr kumimoji="0" lang="en-US" altLang="ko-K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ekim5\Desktop\Kenyan_paper\FiguresNew_SUBMISSION\SFig2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533400"/>
            <a:ext cx="6934200" cy="561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17062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09600" y="413266"/>
            <a:ext cx="708258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Supplementary Figure 3. Comparison of Kenyan Friesian and U.S. Holsteins using F</a:t>
            </a:r>
            <a:r>
              <a:rPr kumimoji="0" lang="en-US" altLang="en-US" sz="1200" b="1" i="0" u="none" strike="noStrike" cap="none" normalizeH="0" baseline="-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ST</a:t>
            </a: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(A) and Rsb (B).   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7" name="Picture 3" descr="SFig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14400"/>
            <a:ext cx="8728894" cy="3937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457200" y="4851468"/>
            <a:ext cx="712977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Chromosome numbers are shown on x axis. To calculate Rsb, U.S. Holsteins are regarded as derived population.</a:t>
            </a:r>
            <a:endParaRPr kumimoji="0" lang="en-US" altLang="ko-KR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Malgun Gothic" pitchFamily="34" charset="-127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88318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609600" y="408801"/>
            <a:ext cx="554876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Supplementary Figure 4. |iHS| in Kenyan Friesian (A) and U.S. Holstein cattle (B).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121" name="Picture 4" descr="SFig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914400"/>
            <a:ext cx="8898058" cy="3886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21307" y="4876800"/>
            <a:ext cx="3188693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 </a:t>
            </a:r>
            <a:r>
              <a:rPr kumimoji="0" lang="en-US" alt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Malgun Gothic" pitchFamily="34" charset="-127"/>
                <a:cs typeface="Times New Roman" pitchFamily="18" charset="0"/>
              </a:rPr>
              <a:t>The number of chromosome is shown on x axis.</a:t>
            </a:r>
            <a:endParaRPr kumimoji="0" lang="en-US" alt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0039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6EC8CE82A351544AD35B02B3AD1D005" ma:contentTypeVersion="7" ma:contentTypeDescription="Create a new document." ma:contentTypeScope="" ma:versionID="1b6ddd0e00c39bfb257aec4cc1f30ff6">
  <xsd:schema xmlns:xsd="http://www.w3.org/2001/XMLSchema" xmlns:p="http://schemas.microsoft.com/office/2006/metadata/properties" xmlns:ns2="84dc2f0f-5809-4639-8dc9-197737132904" targetNamespace="http://schemas.microsoft.com/office/2006/metadata/properties" ma:root="true" ma:fieldsID="f5b4ae5f26df51ffdcd1559550a40f2a" ns2:_="">
    <xsd:import namespace="84dc2f0f-5809-4639-8dc9-197737132904"/>
    <xsd:element name="properties">
      <xsd:complexType>
        <xsd:sequence>
          <xsd:element name="documentManagement">
            <xsd:complexType>
              <xsd:all>
                <xsd:element ref="ns2:DocumentType" minOccurs="0"/>
                <xsd:element ref="ns2:FileFormat" minOccurs="0"/>
                <xsd:element ref="ns2:DocumentId" minOccurs="0"/>
                <xsd:element ref="ns2:TitleName" minOccurs="0"/>
                <xsd:element ref="ns2:StageName" minOccurs="0"/>
                <xsd:element ref="ns2:IsDeleted" minOccurs="0"/>
                <xsd:element ref="ns2:Checked_x0020_Out_x0020_To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84dc2f0f-5809-4639-8dc9-197737132904" elementFormDefault="qualified">
    <xsd:import namespace="http://schemas.microsoft.com/office/2006/documentManagement/types"/>
    <xsd:element name="DocumentType" ma:index="8" nillable="true" ma:displayName="DocumentType" ma:internalName="DocumentType">
      <xsd:simpleType>
        <xsd:restriction base="dms:Text"/>
      </xsd:simpleType>
    </xsd:element>
    <xsd:element name="FileFormat" ma:index="9" nillable="true" ma:displayName="FileFormat" ma:internalName="FileFormat">
      <xsd:simpleType>
        <xsd:restriction base="dms:Text"/>
      </xsd:simpleType>
    </xsd:element>
    <xsd:element name="DocumentId" ma:index="10" nillable="true" ma:displayName="DocumentId" ma:internalName="DocumentId">
      <xsd:simpleType>
        <xsd:restriction base="dms:Text"/>
      </xsd:simpleType>
    </xsd:element>
    <xsd:element name="TitleName" ma:index="11" nillable="true" ma:displayName="TitleName" ma:internalName="TitleName">
      <xsd:simpleType>
        <xsd:restriction base="dms:Text"/>
      </xsd:simpleType>
    </xsd:element>
    <xsd:element name="StageName" ma:index="12" nillable="true" ma:displayName="StageName" ma:internalName="StageName">
      <xsd:simpleType>
        <xsd:restriction base="dms:Text"/>
      </xsd:simpleType>
    </xsd:element>
    <xsd:element name="IsDeleted" ma:index="13" nillable="true" ma:displayName="IsDeleted" ma:default="0" ma:internalName="IsDeleted">
      <xsd:simpleType>
        <xsd:restriction base="dms:Boolean"/>
      </xsd:simpleType>
    </xsd:element>
    <xsd:element name="Checked_x0020_Out_x0020_To" ma:index="14" nillable="true" ma:displayName="Checked Out To" ma:list="UserInfo" ma:internalName="Checked_x0020_Out_x0020_To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TitleName xmlns="84dc2f0f-5809-4639-8dc9-197737132904">Presentation 1.PPTX</TitleName>
    <Checked_x0020_Out_x0020_To xmlns="84dc2f0f-5809-4639-8dc9-197737132904">
      <UserInfo>
        <DisplayName/>
        <AccountId xsi:nil="true"/>
        <AccountType/>
      </UserInfo>
    </Checked_x0020_Out_x0020_To>
    <DocumentId xmlns="84dc2f0f-5809-4639-8dc9-197737132904">Presentation 1.PPTX</DocumentId>
    <IsDeleted xmlns="84dc2f0f-5809-4639-8dc9-197737132904">false</IsDeleted>
    <StageName xmlns="84dc2f0f-5809-4639-8dc9-197737132904" xsi:nil="true"/>
    <DocumentType xmlns="84dc2f0f-5809-4639-8dc9-197737132904">Presentation</DocumentType>
    <FileFormat xmlns="84dc2f0f-5809-4639-8dc9-197737132904">PPTX</FileFormat>
  </documentManagement>
</p:properties>
</file>

<file path=customXml/itemProps1.xml><?xml version="1.0" encoding="utf-8"?>
<ds:datastoreItem xmlns:ds="http://schemas.openxmlformats.org/officeDocument/2006/customXml" ds:itemID="{1829ECF4-D795-4A2D-8B61-8E2EE9617569}"/>
</file>

<file path=customXml/itemProps2.xml><?xml version="1.0" encoding="utf-8"?>
<ds:datastoreItem xmlns:ds="http://schemas.openxmlformats.org/officeDocument/2006/customXml" ds:itemID="{512B3BF1-C653-4F16-99F5-9A2F6572A7F5}"/>
</file>

<file path=customXml/itemProps3.xml><?xml version="1.0" encoding="utf-8"?>
<ds:datastoreItem xmlns:ds="http://schemas.openxmlformats.org/officeDocument/2006/customXml" ds:itemID="{30460B4B-2BE4-480B-90E5-28F603FBB357}"/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213</Words>
  <Application>Microsoft Office PowerPoint</Application>
  <PresentationFormat>On-screen Show (4:3)</PresentationFormat>
  <Paragraphs>11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>Iowa State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Kim, EuiSoo</dc:creator>
  <cp:lastModifiedBy>Kim, EuiSoo</cp:lastModifiedBy>
  <cp:revision>2</cp:revision>
  <dcterms:created xsi:type="dcterms:W3CDTF">2014-08-06T17:50:12Z</dcterms:created>
  <dcterms:modified xsi:type="dcterms:W3CDTF">2014-11-25T17:57:27Z</dcterms:modified>
</cp:coreProperties>
</file>