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FB7BD-33C9-974F-9370-8AEE935A4C14}" type="datetimeFigureOut">
              <a:t>4/8/14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2BAAA-7516-1D49-8AB8-2F4B36AA5A7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29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6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5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8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9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7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3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92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5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9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4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F6275-6B3D-B746-99DD-A7D15620A94C}" type="datetimeFigureOut"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A1C1B-7910-E946-9B94-950DD25A36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5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jpeg"/><Relationship Id="rId9" Type="http://schemas.microsoft.com/office/2007/relationships/hdphoto" Target="../media/hdphoto4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7 at 8.17.24 AM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05" t="5739" b="5222"/>
          <a:stretch/>
        </p:blipFill>
        <p:spPr>
          <a:xfrm>
            <a:off x="736600" y="501649"/>
            <a:ext cx="3924299" cy="2923115"/>
          </a:xfrm>
          <a:prstGeom prst="rect">
            <a:avLst/>
          </a:prstGeom>
        </p:spPr>
      </p:pic>
      <p:pic>
        <p:nvPicPr>
          <p:cNvPr id="3" name="Picture 2" descr="Screen Shot 2014-04-07 at 8.17.39 AM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06" t="3763"/>
          <a:stretch/>
        </p:blipFill>
        <p:spPr>
          <a:xfrm>
            <a:off x="4457700" y="440267"/>
            <a:ext cx="3232150" cy="3086098"/>
          </a:xfrm>
          <a:prstGeom prst="rect">
            <a:avLst/>
          </a:prstGeom>
        </p:spPr>
      </p:pic>
      <p:pic>
        <p:nvPicPr>
          <p:cNvPr id="5" name="Picture 4" descr="Screen Shot 2014-04-07 at 8.19.43 AM.pn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62" t="4233"/>
          <a:stretch/>
        </p:blipFill>
        <p:spPr>
          <a:xfrm>
            <a:off x="3644900" y="3687233"/>
            <a:ext cx="3556000" cy="3064932"/>
          </a:xfrm>
          <a:prstGeom prst="rect">
            <a:avLst/>
          </a:prstGeom>
        </p:spPr>
      </p:pic>
      <p:pic>
        <p:nvPicPr>
          <p:cNvPr id="6" name="Picture 5" descr="Screen Shot 2014-04-07 at 8.22.36 AM.png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2" t="1969"/>
          <a:stretch/>
        </p:blipFill>
        <p:spPr>
          <a:xfrm>
            <a:off x="736599" y="3687233"/>
            <a:ext cx="2851151" cy="295063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28575"/>
            <a:ext cx="9144000" cy="333375"/>
          </a:xfrm>
        </p:spPr>
        <p:txBody>
          <a:bodyPr>
            <a:noAutofit/>
          </a:bodyPr>
          <a:lstStyle/>
          <a:p>
            <a:pPr algn="l"/>
            <a:r>
              <a:rPr lang="en-US" sz="1400" dirty="0"/>
              <a:t>Putative</a:t>
            </a:r>
            <a:r>
              <a:rPr lang="en-US" sz="1400" baseline="0" dirty="0"/>
              <a:t> HuR-binding sites in CTNNB1 3’-UTR  (1/2)							</a:t>
            </a:r>
            <a:r>
              <a:rPr lang="en-US" sz="1400" dirty="0" smtClean="0"/>
              <a:t>Suppl. Fig. 3A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331946" y="3307831"/>
            <a:ext cx="63579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/>
              <a:t>  1            2*      3*               4*                  5            6*              7*                                        8*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62613" y="6531702"/>
            <a:ext cx="63579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/>
              <a:t>     9*     10*  11*        12*     13*			14*				          15*</a:t>
            </a:r>
          </a:p>
        </p:txBody>
      </p:sp>
    </p:spTree>
    <p:extLst>
      <p:ext uri="{BB962C8B-B14F-4D97-AF65-F5344CB8AC3E}">
        <p14:creationId xmlns:p14="http://schemas.microsoft.com/office/powerpoint/2010/main" val="113076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Putative HuR-binding sites in CTNNB1 3’-UTR  (1/2)       Suppl. Fig. 3A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Putative HuR-binding sites in CTNNB1 3’-UTR  (1/2)       3/27/14, Takanori Eguchi</dc:title>
  <dc:creator>Takanori Eguchi</dc:creator>
  <cp:lastModifiedBy>Stuart Calderwood</cp:lastModifiedBy>
  <cp:revision>6</cp:revision>
  <dcterms:created xsi:type="dcterms:W3CDTF">2014-04-07T21:36:05Z</dcterms:created>
  <dcterms:modified xsi:type="dcterms:W3CDTF">2014-04-08T21:37:58Z</dcterms:modified>
</cp:coreProperties>
</file>