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1A32-1E2A-4EE5-AB4E-EB8BFDC7EC2B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FE541-DDC7-46C1-A3BC-129F0221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19200" y="304800"/>
            <a:ext cx="5943600" cy="4800600"/>
            <a:chOff x="1219200" y="304800"/>
            <a:chExt cx="5943600" cy="4800600"/>
          </a:xfrm>
        </p:grpSpPr>
        <p:sp>
          <p:nvSpPr>
            <p:cNvPr id="15" name="Rectangle 14"/>
            <p:cNvSpPr/>
            <p:nvPr/>
          </p:nvSpPr>
          <p:spPr>
            <a:xfrm>
              <a:off x="1219200" y="304800"/>
              <a:ext cx="5943600" cy="480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89947" y="316468"/>
              <a:ext cx="3513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A</a:t>
              </a:r>
              <a:endParaRPr lang="en-US" b="1" dirty="0">
                <a:latin typeface="Helvetica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62400" y="316468"/>
              <a:ext cx="3513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B</a:t>
              </a:r>
              <a:endParaRPr lang="en-US" b="1" dirty="0">
                <a:latin typeface="Helvetica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17525" y="304800"/>
              <a:ext cx="10054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Control</a:t>
              </a:r>
              <a:endParaRPr lang="en-US" b="1" dirty="0">
                <a:latin typeface="Helvetica" pitchFamily="34" charset="0"/>
              </a:endParaRPr>
            </a:p>
          </p:txBody>
        </p:sp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5647" t="8451" r="9647" b="4225"/>
            <a:stretch>
              <a:fillRect/>
            </a:stretch>
          </p:blipFill>
          <p:spPr bwMode="auto">
            <a:xfrm>
              <a:off x="1447800" y="2971800"/>
              <a:ext cx="2590800" cy="1784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4495800" y="316468"/>
              <a:ext cx="14542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Cholesterol</a:t>
              </a:r>
              <a:endParaRPr lang="en-US" b="1" dirty="0">
                <a:latin typeface="Helvetic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2400" y="2743200"/>
              <a:ext cx="304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D</a:t>
              </a:r>
              <a:endParaRPr lang="en-US" b="1" dirty="0">
                <a:latin typeface="Helvetic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47800" y="2754868"/>
              <a:ext cx="304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Helvetica" pitchFamily="34" charset="0"/>
                </a:rPr>
                <a:t>C</a:t>
              </a:r>
              <a:endParaRPr lang="en-US" b="1" dirty="0">
                <a:latin typeface="Helvetica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267200" y="685800"/>
              <a:ext cx="1981200" cy="2057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76400" y="685800"/>
              <a:ext cx="1981200" cy="2057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838200"/>
              <a:ext cx="1804486" cy="1810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3400" y="685800"/>
              <a:ext cx="1862138" cy="2000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5556" t="8042" r="12963" b="5245"/>
            <a:stretch>
              <a:fillRect/>
            </a:stretch>
          </p:blipFill>
          <p:spPr bwMode="auto">
            <a:xfrm>
              <a:off x="4267200" y="2819401"/>
              <a:ext cx="2027904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ZoneTexte 15"/>
          <p:cNvSpPr txBox="1"/>
          <p:nvPr/>
        </p:nvSpPr>
        <p:spPr>
          <a:xfrm>
            <a:off x="6934200" y="2286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File 6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66700" y="48768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Membrane cholesterol loading causes neuronal EEA1-positive early endosomes enlargement but does not impact on their number, as assessed by confocal microscopy. (A) and (B) Representative confocal images of cortical neurons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(DIV 14) stained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an anti-EEA1 antibody in control conditions (A) or after cholesterol loading (B). (C) Mean number of endosomes per soma (ns stands for p &gt; 0.05 in unpaired Student’s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t-test).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Mean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endosomal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size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***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stands for p&lt;0.001, Mann-Whitney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test). </a:t>
            </a:r>
            <a:endParaRPr lang="fr-F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102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</dc:creator>
  <cp:lastModifiedBy>Catherine</cp:lastModifiedBy>
  <cp:revision>118</cp:revision>
  <dcterms:created xsi:type="dcterms:W3CDTF">2013-01-17T20:44:22Z</dcterms:created>
  <dcterms:modified xsi:type="dcterms:W3CDTF">2014-11-07T21:44:00Z</dcterms:modified>
</cp:coreProperties>
</file>