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264275" cy="5400675"/>
  <p:notesSz cx="6858000" cy="9144000"/>
  <p:defaultTextStyle>
    <a:defPPr>
      <a:defRPr lang="ja-JP"/>
    </a:defPPr>
    <a:lvl1pPr marL="0" algn="l" defTabSz="666506" rtl="0" eaLnBrk="1" latinLnBrk="0" hangingPunct="1">
      <a:defRPr kumimoji="1" sz="1312" kern="1200">
        <a:solidFill>
          <a:schemeClr val="tx1"/>
        </a:solidFill>
        <a:latin typeface="+mn-lt"/>
        <a:ea typeface="+mn-ea"/>
        <a:cs typeface="+mn-cs"/>
      </a:defRPr>
    </a:lvl1pPr>
    <a:lvl2pPr marL="333253" algn="l" defTabSz="666506" rtl="0" eaLnBrk="1" latinLnBrk="0" hangingPunct="1">
      <a:defRPr kumimoji="1" sz="1312" kern="1200">
        <a:solidFill>
          <a:schemeClr val="tx1"/>
        </a:solidFill>
        <a:latin typeface="+mn-lt"/>
        <a:ea typeface="+mn-ea"/>
        <a:cs typeface="+mn-cs"/>
      </a:defRPr>
    </a:lvl2pPr>
    <a:lvl3pPr marL="666506" algn="l" defTabSz="666506" rtl="0" eaLnBrk="1" latinLnBrk="0" hangingPunct="1">
      <a:defRPr kumimoji="1" sz="1312" kern="1200">
        <a:solidFill>
          <a:schemeClr val="tx1"/>
        </a:solidFill>
        <a:latin typeface="+mn-lt"/>
        <a:ea typeface="+mn-ea"/>
        <a:cs typeface="+mn-cs"/>
      </a:defRPr>
    </a:lvl3pPr>
    <a:lvl4pPr marL="999759" algn="l" defTabSz="666506" rtl="0" eaLnBrk="1" latinLnBrk="0" hangingPunct="1">
      <a:defRPr kumimoji="1" sz="1312" kern="1200">
        <a:solidFill>
          <a:schemeClr val="tx1"/>
        </a:solidFill>
        <a:latin typeface="+mn-lt"/>
        <a:ea typeface="+mn-ea"/>
        <a:cs typeface="+mn-cs"/>
      </a:defRPr>
    </a:lvl4pPr>
    <a:lvl5pPr marL="1333012" algn="l" defTabSz="666506" rtl="0" eaLnBrk="1" latinLnBrk="0" hangingPunct="1">
      <a:defRPr kumimoji="1" sz="1312" kern="1200">
        <a:solidFill>
          <a:schemeClr val="tx1"/>
        </a:solidFill>
        <a:latin typeface="+mn-lt"/>
        <a:ea typeface="+mn-ea"/>
        <a:cs typeface="+mn-cs"/>
      </a:defRPr>
    </a:lvl5pPr>
    <a:lvl6pPr marL="1666265" algn="l" defTabSz="666506" rtl="0" eaLnBrk="1" latinLnBrk="0" hangingPunct="1">
      <a:defRPr kumimoji="1" sz="1312" kern="1200">
        <a:solidFill>
          <a:schemeClr val="tx1"/>
        </a:solidFill>
        <a:latin typeface="+mn-lt"/>
        <a:ea typeface="+mn-ea"/>
        <a:cs typeface="+mn-cs"/>
      </a:defRPr>
    </a:lvl6pPr>
    <a:lvl7pPr marL="1999518" algn="l" defTabSz="666506" rtl="0" eaLnBrk="1" latinLnBrk="0" hangingPunct="1">
      <a:defRPr kumimoji="1" sz="1312" kern="1200">
        <a:solidFill>
          <a:schemeClr val="tx1"/>
        </a:solidFill>
        <a:latin typeface="+mn-lt"/>
        <a:ea typeface="+mn-ea"/>
        <a:cs typeface="+mn-cs"/>
      </a:defRPr>
    </a:lvl7pPr>
    <a:lvl8pPr marL="2332772" algn="l" defTabSz="666506" rtl="0" eaLnBrk="1" latinLnBrk="0" hangingPunct="1">
      <a:defRPr kumimoji="1" sz="1312" kern="1200">
        <a:solidFill>
          <a:schemeClr val="tx1"/>
        </a:solidFill>
        <a:latin typeface="+mn-lt"/>
        <a:ea typeface="+mn-ea"/>
        <a:cs typeface="+mn-cs"/>
      </a:defRPr>
    </a:lvl8pPr>
    <a:lvl9pPr marL="2666025" algn="l" defTabSz="666506" rtl="0" eaLnBrk="1" latinLnBrk="0" hangingPunct="1">
      <a:defRPr kumimoji="1" sz="131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154" d="100"/>
          <a:sy n="154" d="100"/>
        </p:scale>
        <p:origin x="138" y="8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821" y="883861"/>
            <a:ext cx="5324634" cy="1880235"/>
          </a:xfrm>
        </p:spPr>
        <p:txBody>
          <a:bodyPr anchor="b"/>
          <a:lstStyle>
            <a:lvl1pPr algn="ctr">
              <a:defRPr sz="411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83035" y="2836605"/>
            <a:ext cx="4698206" cy="1303913"/>
          </a:xfrm>
        </p:spPr>
        <p:txBody>
          <a:bodyPr/>
          <a:lstStyle>
            <a:lvl1pPr marL="0" indent="0" algn="ctr">
              <a:buNone/>
              <a:defRPr sz="1644"/>
            </a:lvl1pPr>
            <a:lvl2pPr marL="313228" indent="0" algn="ctr">
              <a:buNone/>
              <a:defRPr sz="1370"/>
            </a:lvl2pPr>
            <a:lvl3pPr marL="626455" indent="0" algn="ctr">
              <a:buNone/>
              <a:defRPr sz="1233"/>
            </a:lvl3pPr>
            <a:lvl4pPr marL="939683" indent="0" algn="ctr">
              <a:buNone/>
              <a:defRPr sz="1096"/>
            </a:lvl4pPr>
            <a:lvl5pPr marL="1252911" indent="0" algn="ctr">
              <a:buNone/>
              <a:defRPr sz="1096"/>
            </a:lvl5pPr>
            <a:lvl6pPr marL="1566139" indent="0" algn="ctr">
              <a:buNone/>
              <a:defRPr sz="1096"/>
            </a:lvl6pPr>
            <a:lvl7pPr marL="1879366" indent="0" algn="ctr">
              <a:buNone/>
              <a:defRPr sz="1096"/>
            </a:lvl7pPr>
            <a:lvl8pPr marL="2192594" indent="0" algn="ctr">
              <a:buNone/>
              <a:defRPr sz="1096"/>
            </a:lvl8pPr>
            <a:lvl9pPr marL="2505822" indent="0" algn="ctr">
              <a:buNone/>
              <a:defRPr sz="1096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B2CF7-C073-420E-A4D3-A2E909455C02}" type="datetimeFigureOut">
              <a:rPr kumimoji="1" lang="ja-JP" altLang="en-US" smtClean="0"/>
              <a:t>2014/6/6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343B8-A704-4AA7-AA5B-D50A07AACE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5092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B2CF7-C073-420E-A4D3-A2E909455C02}" type="datetimeFigureOut">
              <a:rPr kumimoji="1" lang="ja-JP" altLang="en-US" smtClean="0"/>
              <a:t>2014/6/6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343B8-A704-4AA7-AA5B-D50A07AACE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515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82872" y="287536"/>
            <a:ext cx="1350734" cy="4576822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0669" y="287536"/>
            <a:ext cx="3973899" cy="4576822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B2CF7-C073-420E-A4D3-A2E909455C02}" type="datetimeFigureOut">
              <a:rPr kumimoji="1" lang="ja-JP" altLang="en-US" smtClean="0"/>
              <a:t>2014/6/6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343B8-A704-4AA7-AA5B-D50A07AACE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8887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B2CF7-C073-420E-A4D3-A2E909455C02}" type="datetimeFigureOut">
              <a:rPr kumimoji="1" lang="ja-JP" altLang="en-US" smtClean="0"/>
              <a:t>2014/6/6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343B8-A704-4AA7-AA5B-D50A07AACE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6216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7407" y="1346420"/>
            <a:ext cx="5402937" cy="2246530"/>
          </a:xfrm>
        </p:spPr>
        <p:txBody>
          <a:bodyPr anchor="b"/>
          <a:lstStyle>
            <a:lvl1pPr>
              <a:defRPr sz="411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7407" y="3614203"/>
            <a:ext cx="5402937" cy="1181397"/>
          </a:xfrm>
        </p:spPr>
        <p:txBody>
          <a:bodyPr/>
          <a:lstStyle>
            <a:lvl1pPr marL="0" indent="0">
              <a:buNone/>
              <a:defRPr sz="1644">
                <a:solidFill>
                  <a:schemeClr val="tx1"/>
                </a:solidFill>
              </a:defRPr>
            </a:lvl1pPr>
            <a:lvl2pPr marL="313228" indent="0">
              <a:buNone/>
              <a:defRPr sz="1370">
                <a:solidFill>
                  <a:schemeClr val="tx1">
                    <a:tint val="75000"/>
                  </a:schemeClr>
                </a:solidFill>
              </a:defRPr>
            </a:lvl2pPr>
            <a:lvl3pPr marL="626455" indent="0">
              <a:buNone/>
              <a:defRPr sz="1233">
                <a:solidFill>
                  <a:schemeClr val="tx1">
                    <a:tint val="75000"/>
                  </a:schemeClr>
                </a:solidFill>
              </a:defRPr>
            </a:lvl3pPr>
            <a:lvl4pPr marL="939683" indent="0">
              <a:buNone/>
              <a:defRPr sz="1096">
                <a:solidFill>
                  <a:schemeClr val="tx1">
                    <a:tint val="75000"/>
                  </a:schemeClr>
                </a:solidFill>
              </a:defRPr>
            </a:lvl4pPr>
            <a:lvl5pPr marL="1252911" indent="0">
              <a:buNone/>
              <a:defRPr sz="1096">
                <a:solidFill>
                  <a:schemeClr val="tx1">
                    <a:tint val="75000"/>
                  </a:schemeClr>
                </a:solidFill>
              </a:defRPr>
            </a:lvl5pPr>
            <a:lvl6pPr marL="1566139" indent="0">
              <a:buNone/>
              <a:defRPr sz="1096">
                <a:solidFill>
                  <a:schemeClr val="tx1">
                    <a:tint val="75000"/>
                  </a:schemeClr>
                </a:solidFill>
              </a:defRPr>
            </a:lvl6pPr>
            <a:lvl7pPr marL="1879366" indent="0">
              <a:buNone/>
              <a:defRPr sz="1096">
                <a:solidFill>
                  <a:schemeClr val="tx1">
                    <a:tint val="75000"/>
                  </a:schemeClr>
                </a:solidFill>
              </a:defRPr>
            </a:lvl7pPr>
            <a:lvl8pPr marL="2192594" indent="0">
              <a:buNone/>
              <a:defRPr sz="1096">
                <a:solidFill>
                  <a:schemeClr val="tx1">
                    <a:tint val="75000"/>
                  </a:schemeClr>
                </a:solidFill>
              </a:defRPr>
            </a:lvl8pPr>
            <a:lvl9pPr marL="2505822" indent="0">
              <a:buNone/>
              <a:defRPr sz="109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B2CF7-C073-420E-A4D3-A2E909455C02}" type="datetimeFigureOut">
              <a:rPr kumimoji="1" lang="ja-JP" altLang="en-US" smtClean="0"/>
              <a:t>2014/6/6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343B8-A704-4AA7-AA5B-D50A07AACE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2238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0669" y="1437680"/>
            <a:ext cx="2662317" cy="34266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71289" y="1437680"/>
            <a:ext cx="2662317" cy="34266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B2CF7-C073-420E-A4D3-A2E909455C02}" type="datetimeFigureOut">
              <a:rPr kumimoji="1" lang="ja-JP" altLang="en-US" smtClean="0"/>
              <a:t>2014/6/6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343B8-A704-4AA7-AA5B-D50A07AACE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116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485" y="287537"/>
            <a:ext cx="5402937" cy="1043881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485" y="1323916"/>
            <a:ext cx="2650082" cy="648831"/>
          </a:xfrm>
        </p:spPr>
        <p:txBody>
          <a:bodyPr anchor="b"/>
          <a:lstStyle>
            <a:lvl1pPr marL="0" indent="0">
              <a:buNone/>
              <a:defRPr sz="1644" b="1"/>
            </a:lvl1pPr>
            <a:lvl2pPr marL="313228" indent="0">
              <a:buNone/>
              <a:defRPr sz="1370" b="1"/>
            </a:lvl2pPr>
            <a:lvl3pPr marL="626455" indent="0">
              <a:buNone/>
              <a:defRPr sz="1233" b="1"/>
            </a:lvl3pPr>
            <a:lvl4pPr marL="939683" indent="0">
              <a:buNone/>
              <a:defRPr sz="1096" b="1"/>
            </a:lvl4pPr>
            <a:lvl5pPr marL="1252911" indent="0">
              <a:buNone/>
              <a:defRPr sz="1096" b="1"/>
            </a:lvl5pPr>
            <a:lvl6pPr marL="1566139" indent="0">
              <a:buNone/>
              <a:defRPr sz="1096" b="1"/>
            </a:lvl6pPr>
            <a:lvl7pPr marL="1879366" indent="0">
              <a:buNone/>
              <a:defRPr sz="1096" b="1"/>
            </a:lvl7pPr>
            <a:lvl8pPr marL="2192594" indent="0">
              <a:buNone/>
              <a:defRPr sz="1096" b="1"/>
            </a:lvl8pPr>
            <a:lvl9pPr marL="2505822" indent="0">
              <a:buNone/>
              <a:defRPr sz="1096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1485" y="1972747"/>
            <a:ext cx="2650082" cy="290161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71289" y="1323916"/>
            <a:ext cx="2663133" cy="648831"/>
          </a:xfrm>
        </p:spPr>
        <p:txBody>
          <a:bodyPr anchor="b"/>
          <a:lstStyle>
            <a:lvl1pPr marL="0" indent="0">
              <a:buNone/>
              <a:defRPr sz="1644" b="1"/>
            </a:lvl1pPr>
            <a:lvl2pPr marL="313228" indent="0">
              <a:buNone/>
              <a:defRPr sz="1370" b="1"/>
            </a:lvl2pPr>
            <a:lvl3pPr marL="626455" indent="0">
              <a:buNone/>
              <a:defRPr sz="1233" b="1"/>
            </a:lvl3pPr>
            <a:lvl4pPr marL="939683" indent="0">
              <a:buNone/>
              <a:defRPr sz="1096" b="1"/>
            </a:lvl4pPr>
            <a:lvl5pPr marL="1252911" indent="0">
              <a:buNone/>
              <a:defRPr sz="1096" b="1"/>
            </a:lvl5pPr>
            <a:lvl6pPr marL="1566139" indent="0">
              <a:buNone/>
              <a:defRPr sz="1096" b="1"/>
            </a:lvl6pPr>
            <a:lvl7pPr marL="1879366" indent="0">
              <a:buNone/>
              <a:defRPr sz="1096" b="1"/>
            </a:lvl7pPr>
            <a:lvl8pPr marL="2192594" indent="0">
              <a:buNone/>
              <a:defRPr sz="1096" b="1"/>
            </a:lvl8pPr>
            <a:lvl9pPr marL="2505822" indent="0">
              <a:buNone/>
              <a:defRPr sz="1096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171289" y="1972747"/>
            <a:ext cx="2663133" cy="290161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B2CF7-C073-420E-A4D3-A2E909455C02}" type="datetimeFigureOut">
              <a:rPr kumimoji="1" lang="ja-JP" altLang="en-US" smtClean="0"/>
              <a:t>2014/6/6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343B8-A704-4AA7-AA5B-D50A07AACE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560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B2CF7-C073-420E-A4D3-A2E909455C02}" type="datetimeFigureOut">
              <a:rPr kumimoji="1" lang="ja-JP" altLang="en-US" smtClean="0"/>
              <a:t>2014/6/6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343B8-A704-4AA7-AA5B-D50A07AACE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2614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B2CF7-C073-420E-A4D3-A2E909455C02}" type="datetimeFigureOut">
              <a:rPr kumimoji="1" lang="ja-JP" altLang="en-US" smtClean="0"/>
              <a:t>2014/6/6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343B8-A704-4AA7-AA5B-D50A07AACE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4604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485" y="360045"/>
            <a:ext cx="2020392" cy="1260158"/>
          </a:xfrm>
        </p:spPr>
        <p:txBody>
          <a:bodyPr anchor="b"/>
          <a:lstStyle>
            <a:lvl1pPr>
              <a:defRPr sz="219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3133" y="777598"/>
            <a:ext cx="3171289" cy="3837980"/>
          </a:xfrm>
        </p:spPr>
        <p:txBody>
          <a:bodyPr/>
          <a:lstStyle>
            <a:lvl1pPr>
              <a:defRPr sz="2192"/>
            </a:lvl1pPr>
            <a:lvl2pPr>
              <a:defRPr sz="1918"/>
            </a:lvl2pPr>
            <a:lvl3pPr>
              <a:defRPr sz="1644"/>
            </a:lvl3pPr>
            <a:lvl4pPr>
              <a:defRPr sz="1370"/>
            </a:lvl4pPr>
            <a:lvl5pPr>
              <a:defRPr sz="1370"/>
            </a:lvl5pPr>
            <a:lvl6pPr>
              <a:defRPr sz="1370"/>
            </a:lvl6pPr>
            <a:lvl7pPr>
              <a:defRPr sz="1370"/>
            </a:lvl7pPr>
            <a:lvl8pPr>
              <a:defRPr sz="1370"/>
            </a:lvl8pPr>
            <a:lvl9pPr>
              <a:defRPr sz="137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1485" y="1620202"/>
            <a:ext cx="2020392" cy="3001626"/>
          </a:xfrm>
        </p:spPr>
        <p:txBody>
          <a:bodyPr/>
          <a:lstStyle>
            <a:lvl1pPr marL="0" indent="0">
              <a:buNone/>
              <a:defRPr sz="1096"/>
            </a:lvl1pPr>
            <a:lvl2pPr marL="313228" indent="0">
              <a:buNone/>
              <a:defRPr sz="959"/>
            </a:lvl2pPr>
            <a:lvl3pPr marL="626455" indent="0">
              <a:buNone/>
              <a:defRPr sz="822"/>
            </a:lvl3pPr>
            <a:lvl4pPr marL="939683" indent="0">
              <a:buNone/>
              <a:defRPr sz="685"/>
            </a:lvl4pPr>
            <a:lvl5pPr marL="1252911" indent="0">
              <a:buNone/>
              <a:defRPr sz="685"/>
            </a:lvl5pPr>
            <a:lvl6pPr marL="1566139" indent="0">
              <a:buNone/>
              <a:defRPr sz="685"/>
            </a:lvl6pPr>
            <a:lvl7pPr marL="1879366" indent="0">
              <a:buNone/>
              <a:defRPr sz="685"/>
            </a:lvl7pPr>
            <a:lvl8pPr marL="2192594" indent="0">
              <a:buNone/>
              <a:defRPr sz="685"/>
            </a:lvl8pPr>
            <a:lvl9pPr marL="2505822" indent="0">
              <a:buNone/>
              <a:defRPr sz="68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B2CF7-C073-420E-A4D3-A2E909455C02}" type="datetimeFigureOut">
              <a:rPr kumimoji="1" lang="ja-JP" altLang="en-US" smtClean="0"/>
              <a:t>2014/6/6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343B8-A704-4AA7-AA5B-D50A07AACE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0801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485" y="360045"/>
            <a:ext cx="2020392" cy="1260158"/>
          </a:xfrm>
        </p:spPr>
        <p:txBody>
          <a:bodyPr anchor="b"/>
          <a:lstStyle>
            <a:lvl1pPr>
              <a:defRPr sz="219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63133" y="777598"/>
            <a:ext cx="3171289" cy="3837980"/>
          </a:xfrm>
        </p:spPr>
        <p:txBody>
          <a:bodyPr anchor="t"/>
          <a:lstStyle>
            <a:lvl1pPr marL="0" indent="0">
              <a:buNone/>
              <a:defRPr sz="2192"/>
            </a:lvl1pPr>
            <a:lvl2pPr marL="313228" indent="0">
              <a:buNone/>
              <a:defRPr sz="1918"/>
            </a:lvl2pPr>
            <a:lvl3pPr marL="626455" indent="0">
              <a:buNone/>
              <a:defRPr sz="1644"/>
            </a:lvl3pPr>
            <a:lvl4pPr marL="939683" indent="0">
              <a:buNone/>
              <a:defRPr sz="1370"/>
            </a:lvl4pPr>
            <a:lvl5pPr marL="1252911" indent="0">
              <a:buNone/>
              <a:defRPr sz="1370"/>
            </a:lvl5pPr>
            <a:lvl6pPr marL="1566139" indent="0">
              <a:buNone/>
              <a:defRPr sz="1370"/>
            </a:lvl6pPr>
            <a:lvl7pPr marL="1879366" indent="0">
              <a:buNone/>
              <a:defRPr sz="1370"/>
            </a:lvl7pPr>
            <a:lvl8pPr marL="2192594" indent="0">
              <a:buNone/>
              <a:defRPr sz="1370"/>
            </a:lvl8pPr>
            <a:lvl9pPr marL="2505822" indent="0">
              <a:buNone/>
              <a:defRPr sz="137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1485" y="1620202"/>
            <a:ext cx="2020392" cy="3001626"/>
          </a:xfrm>
        </p:spPr>
        <p:txBody>
          <a:bodyPr/>
          <a:lstStyle>
            <a:lvl1pPr marL="0" indent="0">
              <a:buNone/>
              <a:defRPr sz="1096"/>
            </a:lvl1pPr>
            <a:lvl2pPr marL="313228" indent="0">
              <a:buNone/>
              <a:defRPr sz="959"/>
            </a:lvl2pPr>
            <a:lvl3pPr marL="626455" indent="0">
              <a:buNone/>
              <a:defRPr sz="822"/>
            </a:lvl3pPr>
            <a:lvl4pPr marL="939683" indent="0">
              <a:buNone/>
              <a:defRPr sz="685"/>
            </a:lvl4pPr>
            <a:lvl5pPr marL="1252911" indent="0">
              <a:buNone/>
              <a:defRPr sz="685"/>
            </a:lvl5pPr>
            <a:lvl6pPr marL="1566139" indent="0">
              <a:buNone/>
              <a:defRPr sz="685"/>
            </a:lvl6pPr>
            <a:lvl7pPr marL="1879366" indent="0">
              <a:buNone/>
              <a:defRPr sz="685"/>
            </a:lvl7pPr>
            <a:lvl8pPr marL="2192594" indent="0">
              <a:buNone/>
              <a:defRPr sz="685"/>
            </a:lvl8pPr>
            <a:lvl9pPr marL="2505822" indent="0">
              <a:buNone/>
              <a:defRPr sz="68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B2CF7-C073-420E-A4D3-A2E909455C02}" type="datetimeFigureOut">
              <a:rPr kumimoji="1" lang="ja-JP" altLang="en-US" smtClean="0"/>
              <a:t>2014/6/6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343B8-A704-4AA7-AA5B-D50A07AACE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7257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0669" y="287537"/>
            <a:ext cx="5402937" cy="10438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0669" y="1437680"/>
            <a:ext cx="5402937" cy="3426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30669" y="5005627"/>
            <a:ext cx="1409462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BB2CF7-C073-420E-A4D3-A2E909455C02}" type="datetimeFigureOut">
              <a:rPr kumimoji="1" lang="ja-JP" altLang="en-US" smtClean="0"/>
              <a:t>2014/6/6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75041" y="5005627"/>
            <a:ext cx="2114193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24144" y="5005627"/>
            <a:ext cx="1409462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B343B8-A704-4AA7-AA5B-D50A07AACE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972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26455" rtl="0" eaLnBrk="1" latinLnBrk="0" hangingPunct="1">
        <a:lnSpc>
          <a:spcPct val="90000"/>
        </a:lnSpc>
        <a:spcBef>
          <a:spcPct val="0"/>
        </a:spcBef>
        <a:buNone/>
        <a:defRPr kumimoji="1" sz="301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614" indent="-156614" algn="l" defTabSz="626455" rtl="0" eaLnBrk="1" latinLnBrk="0" hangingPunct="1">
        <a:lnSpc>
          <a:spcPct val="90000"/>
        </a:lnSpc>
        <a:spcBef>
          <a:spcPts val="685"/>
        </a:spcBef>
        <a:buFont typeface="Arial" panose="020B0604020202020204" pitchFamily="34" charset="0"/>
        <a:buChar char="•"/>
        <a:defRPr kumimoji="1" sz="1918" kern="1200">
          <a:solidFill>
            <a:schemeClr val="tx1"/>
          </a:solidFill>
          <a:latin typeface="+mn-lt"/>
          <a:ea typeface="+mn-ea"/>
          <a:cs typeface="+mn-cs"/>
        </a:defRPr>
      </a:lvl1pPr>
      <a:lvl2pPr marL="469842" indent="-156614" algn="l" defTabSz="626455" rtl="0" eaLnBrk="1" latinLnBrk="0" hangingPunct="1">
        <a:lnSpc>
          <a:spcPct val="90000"/>
        </a:lnSpc>
        <a:spcBef>
          <a:spcPts val="343"/>
        </a:spcBef>
        <a:buFont typeface="Arial" panose="020B0604020202020204" pitchFamily="34" charset="0"/>
        <a:buChar char="•"/>
        <a:defRPr kumimoji="1" sz="1644" kern="1200">
          <a:solidFill>
            <a:schemeClr val="tx1"/>
          </a:solidFill>
          <a:latin typeface="+mn-lt"/>
          <a:ea typeface="+mn-ea"/>
          <a:cs typeface="+mn-cs"/>
        </a:defRPr>
      </a:lvl2pPr>
      <a:lvl3pPr marL="783069" indent="-156614" algn="l" defTabSz="626455" rtl="0" eaLnBrk="1" latinLnBrk="0" hangingPunct="1">
        <a:lnSpc>
          <a:spcPct val="90000"/>
        </a:lnSpc>
        <a:spcBef>
          <a:spcPts val="343"/>
        </a:spcBef>
        <a:buFont typeface="Arial" panose="020B0604020202020204" pitchFamily="34" charset="0"/>
        <a:buChar char="•"/>
        <a:defRPr kumimoji="1" sz="1370" kern="1200">
          <a:solidFill>
            <a:schemeClr val="tx1"/>
          </a:solidFill>
          <a:latin typeface="+mn-lt"/>
          <a:ea typeface="+mn-ea"/>
          <a:cs typeface="+mn-cs"/>
        </a:defRPr>
      </a:lvl3pPr>
      <a:lvl4pPr marL="1096297" indent="-156614" algn="l" defTabSz="626455" rtl="0" eaLnBrk="1" latinLnBrk="0" hangingPunct="1">
        <a:lnSpc>
          <a:spcPct val="90000"/>
        </a:lnSpc>
        <a:spcBef>
          <a:spcPts val="343"/>
        </a:spcBef>
        <a:buFont typeface="Arial" panose="020B0604020202020204" pitchFamily="34" charset="0"/>
        <a:buChar char="•"/>
        <a:defRPr kumimoji="1" sz="1233" kern="1200">
          <a:solidFill>
            <a:schemeClr val="tx1"/>
          </a:solidFill>
          <a:latin typeface="+mn-lt"/>
          <a:ea typeface="+mn-ea"/>
          <a:cs typeface="+mn-cs"/>
        </a:defRPr>
      </a:lvl4pPr>
      <a:lvl5pPr marL="1409525" indent="-156614" algn="l" defTabSz="626455" rtl="0" eaLnBrk="1" latinLnBrk="0" hangingPunct="1">
        <a:lnSpc>
          <a:spcPct val="90000"/>
        </a:lnSpc>
        <a:spcBef>
          <a:spcPts val="343"/>
        </a:spcBef>
        <a:buFont typeface="Arial" panose="020B0604020202020204" pitchFamily="34" charset="0"/>
        <a:buChar char="•"/>
        <a:defRPr kumimoji="1" sz="1233" kern="1200">
          <a:solidFill>
            <a:schemeClr val="tx1"/>
          </a:solidFill>
          <a:latin typeface="+mn-lt"/>
          <a:ea typeface="+mn-ea"/>
          <a:cs typeface="+mn-cs"/>
        </a:defRPr>
      </a:lvl5pPr>
      <a:lvl6pPr marL="1722752" indent="-156614" algn="l" defTabSz="626455" rtl="0" eaLnBrk="1" latinLnBrk="0" hangingPunct="1">
        <a:lnSpc>
          <a:spcPct val="90000"/>
        </a:lnSpc>
        <a:spcBef>
          <a:spcPts val="343"/>
        </a:spcBef>
        <a:buFont typeface="Arial" panose="020B0604020202020204" pitchFamily="34" charset="0"/>
        <a:buChar char="•"/>
        <a:defRPr kumimoji="1" sz="1233" kern="1200">
          <a:solidFill>
            <a:schemeClr val="tx1"/>
          </a:solidFill>
          <a:latin typeface="+mn-lt"/>
          <a:ea typeface="+mn-ea"/>
          <a:cs typeface="+mn-cs"/>
        </a:defRPr>
      </a:lvl6pPr>
      <a:lvl7pPr marL="2035980" indent="-156614" algn="l" defTabSz="626455" rtl="0" eaLnBrk="1" latinLnBrk="0" hangingPunct="1">
        <a:lnSpc>
          <a:spcPct val="90000"/>
        </a:lnSpc>
        <a:spcBef>
          <a:spcPts val="343"/>
        </a:spcBef>
        <a:buFont typeface="Arial" panose="020B0604020202020204" pitchFamily="34" charset="0"/>
        <a:buChar char="•"/>
        <a:defRPr kumimoji="1" sz="1233" kern="1200">
          <a:solidFill>
            <a:schemeClr val="tx1"/>
          </a:solidFill>
          <a:latin typeface="+mn-lt"/>
          <a:ea typeface="+mn-ea"/>
          <a:cs typeface="+mn-cs"/>
        </a:defRPr>
      </a:lvl7pPr>
      <a:lvl8pPr marL="2349208" indent="-156614" algn="l" defTabSz="626455" rtl="0" eaLnBrk="1" latinLnBrk="0" hangingPunct="1">
        <a:lnSpc>
          <a:spcPct val="90000"/>
        </a:lnSpc>
        <a:spcBef>
          <a:spcPts val="343"/>
        </a:spcBef>
        <a:buFont typeface="Arial" panose="020B0604020202020204" pitchFamily="34" charset="0"/>
        <a:buChar char="•"/>
        <a:defRPr kumimoji="1" sz="1233" kern="1200">
          <a:solidFill>
            <a:schemeClr val="tx1"/>
          </a:solidFill>
          <a:latin typeface="+mn-lt"/>
          <a:ea typeface="+mn-ea"/>
          <a:cs typeface="+mn-cs"/>
        </a:defRPr>
      </a:lvl8pPr>
      <a:lvl9pPr marL="2662436" indent="-156614" algn="l" defTabSz="626455" rtl="0" eaLnBrk="1" latinLnBrk="0" hangingPunct="1">
        <a:lnSpc>
          <a:spcPct val="90000"/>
        </a:lnSpc>
        <a:spcBef>
          <a:spcPts val="343"/>
        </a:spcBef>
        <a:buFont typeface="Arial" panose="020B0604020202020204" pitchFamily="34" charset="0"/>
        <a:buChar char="•"/>
        <a:defRPr kumimoji="1" sz="12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26455" rtl="0" eaLnBrk="1" latinLnBrk="0" hangingPunct="1">
        <a:defRPr kumimoji="1" sz="1233" kern="1200">
          <a:solidFill>
            <a:schemeClr val="tx1"/>
          </a:solidFill>
          <a:latin typeface="+mn-lt"/>
          <a:ea typeface="+mn-ea"/>
          <a:cs typeface="+mn-cs"/>
        </a:defRPr>
      </a:lvl1pPr>
      <a:lvl2pPr marL="313228" algn="l" defTabSz="626455" rtl="0" eaLnBrk="1" latinLnBrk="0" hangingPunct="1">
        <a:defRPr kumimoji="1" sz="1233" kern="1200">
          <a:solidFill>
            <a:schemeClr val="tx1"/>
          </a:solidFill>
          <a:latin typeface="+mn-lt"/>
          <a:ea typeface="+mn-ea"/>
          <a:cs typeface="+mn-cs"/>
        </a:defRPr>
      </a:lvl2pPr>
      <a:lvl3pPr marL="626455" algn="l" defTabSz="626455" rtl="0" eaLnBrk="1" latinLnBrk="0" hangingPunct="1">
        <a:defRPr kumimoji="1" sz="1233" kern="1200">
          <a:solidFill>
            <a:schemeClr val="tx1"/>
          </a:solidFill>
          <a:latin typeface="+mn-lt"/>
          <a:ea typeface="+mn-ea"/>
          <a:cs typeface="+mn-cs"/>
        </a:defRPr>
      </a:lvl3pPr>
      <a:lvl4pPr marL="939683" algn="l" defTabSz="626455" rtl="0" eaLnBrk="1" latinLnBrk="0" hangingPunct="1">
        <a:defRPr kumimoji="1" sz="1233" kern="1200">
          <a:solidFill>
            <a:schemeClr val="tx1"/>
          </a:solidFill>
          <a:latin typeface="+mn-lt"/>
          <a:ea typeface="+mn-ea"/>
          <a:cs typeface="+mn-cs"/>
        </a:defRPr>
      </a:lvl4pPr>
      <a:lvl5pPr marL="1252911" algn="l" defTabSz="626455" rtl="0" eaLnBrk="1" latinLnBrk="0" hangingPunct="1">
        <a:defRPr kumimoji="1" sz="1233" kern="1200">
          <a:solidFill>
            <a:schemeClr val="tx1"/>
          </a:solidFill>
          <a:latin typeface="+mn-lt"/>
          <a:ea typeface="+mn-ea"/>
          <a:cs typeface="+mn-cs"/>
        </a:defRPr>
      </a:lvl5pPr>
      <a:lvl6pPr marL="1566139" algn="l" defTabSz="626455" rtl="0" eaLnBrk="1" latinLnBrk="0" hangingPunct="1">
        <a:defRPr kumimoji="1" sz="1233" kern="1200">
          <a:solidFill>
            <a:schemeClr val="tx1"/>
          </a:solidFill>
          <a:latin typeface="+mn-lt"/>
          <a:ea typeface="+mn-ea"/>
          <a:cs typeface="+mn-cs"/>
        </a:defRPr>
      </a:lvl6pPr>
      <a:lvl7pPr marL="1879366" algn="l" defTabSz="626455" rtl="0" eaLnBrk="1" latinLnBrk="0" hangingPunct="1">
        <a:defRPr kumimoji="1" sz="1233" kern="1200">
          <a:solidFill>
            <a:schemeClr val="tx1"/>
          </a:solidFill>
          <a:latin typeface="+mn-lt"/>
          <a:ea typeface="+mn-ea"/>
          <a:cs typeface="+mn-cs"/>
        </a:defRPr>
      </a:lvl7pPr>
      <a:lvl8pPr marL="2192594" algn="l" defTabSz="626455" rtl="0" eaLnBrk="1" latinLnBrk="0" hangingPunct="1">
        <a:defRPr kumimoji="1" sz="1233" kern="1200">
          <a:solidFill>
            <a:schemeClr val="tx1"/>
          </a:solidFill>
          <a:latin typeface="+mn-lt"/>
          <a:ea typeface="+mn-ea"/>
          <a:cs typeface="+mn-cs"/>
        </a:defRPr>
      </a:lvl8pPr>
      <a:lvl9pPr marL="2505822" algn="l" defTabSz="626455" rtl="0" eaLnBrk="1" latinLnBrk="0" hangingPunct="1">
        <a:defRPr kumimoji="1" sz="12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円/楕円 5"/>
          <p:cNvSpPr/>
          <p:nvPr/>
        </p:nvSpPr>
        <p:spPr>
          <a:xfrm>
            <a:off x="1936575" y="641529"/>
            <a:ext cx="2513349" cy="2589746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円/楕円 6"/>
          <p:cNvSpPr/>
          <p:nvPr/>
        </p:nvSpPr>
        <p:spPr>
          <a:xfrm>
            <a:off x="2313102" y="1035943"/>
            <a:ext cx="1731936" cy="1817048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397250" y="748479"/>
            <a:ext cx="626428" cy="269669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5362822" y="748479"/>
            <a:ext cx="626428" cy="269669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円/楕円 21"/>
          <p:cNvSpPr/>
          <p:nvPr/>
        </p:nvSpPr>
        <p:spPr>
          <a:xfrm>
            <a:off x="2651498" y="3415580"/>
            <a:ext cx="1194286" cy="1200517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2" name="直線矢印コネクタ 31"/>
          <p:cNvCxnSpPr/>
          <p:nvPr/>
        </p:nvCxnSpPr>
        <p:spPr>
          <a:xfrm>
            <a:off x="1038953" y="879337"/>
            <a:ext cx="4331513" cy="45835"/>
          </a:xfrm>
          <a:prstGeom prst="straightConnector1">
            <a:avLst/>
          </a:prstGeom>
          <a:ln w="19050">
            <a:solidFill>
              <a:schemeClr val="tx1"/>
            </a:solidFill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矢印コネクタ 34"/>
          <p:cNvCxnSpPr/>
          <p:nvPr/>
        </p:nvCxnSpPr>
        <p:spPr>
          <a:xfrm>
            <a:off x="1031314" y="1917303"/>
            <a:ext cx="905262" cy="0"/>
          </a:xfrm>
          <a:prstGeom prst="straightConnector1">
            <a:avLst/>
          </a:prstGeom>
          <a:ln w="19050">
            <a:solidFill>
              <a:schemeClr val="tx1"/>
            </a:solidFill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矢印コネクタ 35"/>
          <p:cNvCxnSpPr/>
          <p:nvPr/>
        </p:nvCxnSpPr>
        <p:spPr>
          <a:xfrm>
            <a:off x="4449925" y="1922395"/>
            <a:ext cx="905262" cy="0"/>
          </a:xfrm>
          <a:prstGeom prst="straightConnector1">
            <a:avLst/>
          </a:prstGeom>
          <a:ln w="19050">
            <a:solidFill>
              <a:schemeClr val="tx1"/>
            </a:solidFill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/>
          <p:cNvCxnSpPr/>
          <p:nvPr/>
        </p:nvCxnSpPr>
        <p:spPr>
          <a:xfrm>
            <a:off x="1936575" y="1917303"/>
            <a:ext cx="2513349" cy="5093"/>
          </a:xfrm>
          <a:prstGeom prst="straightConnector1">
            <a:avLst/>
          </a:prstGeom>
          <a:ln w="19050">
            <a:solidFill>
              <a:schemeClr val="tx1"/>
            </a:solidFill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テキスト ボックス 1"/>
          <p:cNvSpPr txBox="1"/>
          <p:nvPr/>
        </p:nvSpPr>
        <p:spPr>
          <a:xfrm>
            <a:off x="2753986" y="657659"/>
            <a:ext cx="878527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istance  A</a:t>
            </a:r>
            <a:endParaRPr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023670" y="1649817"/>
            <a:ext cx="1191741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istance  C1</a:t>
            </a:r>
            <a:endParaRPr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765445" y="1677972"/>
            <a:ext cx="878527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distance  B</a:t>
            </a:r>
            <a:endParaRPr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434643" y="1649817"/>
            <a:ext cx="126176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istance  C2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505590" y="3223612"/>
            <a:ext cx="603511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radius</a:t>
            </a:r>
            <a:endParaRPr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直線矢印コネクタ 3"/>
          <p:cNvCxnSpPr/>
          <p:nvPr/>
        </p:nvCxnSpPr>
        <p:spPr>
          <a:xfrm flipV="1">
            <a:off x="1815932" y="2839951"/>
            <a:ext cx="374325" cy="37828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 rot="16200000">
            <a:off x="212810" y="2092530"/>
            <a:ext cx="1055323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transducer</a:t>
            </a:r>
            <a:endParaRPr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 rot="16200000">
            <a:off x="5194765" y="2135257"/>
            <a:ext cx="10415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transducer</a:t>
            </a:r>
            <a:endParaRPr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フローチャート: 論理積ゲート 2"/>
          <p:cNvSpPr/>
          <p:nvPr/>
        </p:nvSpPr>
        <p:spPr>
          <a:xfrm rot="5400000">
            <a:off x="1000757" y="488745"/>
            <a:ext cx="4346791" cy="4239845"/>
          </a:xfrm>
          <a:prstGeom prst="flowChartDelay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883795" y="4464541"/>
            <a:ext cx="105278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Forearm</a:t>
            </a:r>
            <a:endParaRPr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直線矢印コネクタ 28"/>
          <p:cNvCxnSpPr/>
          <p:nvPr/>
        </p:nvCxnSpPr>
        <p:spPr>
          <a:xfrm flipV="1">
            <a:off x="1194137" y="4080880"/>
            <a:ext cx="374325" cy="37828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/>
          <p:nvPr/>
        </p:nvCxnSpPr>
        <p:spPr>
          <a:xfrm flipH="1" flipV="1">
            <a:off x="3845784" y="4216343"/>
            <a:ext cx="542396" cy="39975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円/楕円 30"/>
          <p:cNvSpPr/>
          <p:nvPr/>
        </p:nvSpPr>
        <p:spPr>
          <a:xfrm>
            <a:off x="2913773" y="3653497"/>
            <a:ext cx="690737" cy="72468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4325946" y="4612030"/>
            <a:ext cx="60351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ulna</a:t>
            </a:r>
            <a:endParaRPr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2639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352</TotalTime>
  <Words>13</Words>
  <Application>Microsoft Office PowerPoint</Application>
  <PresentationFormat>ユーザー設定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missytks</dc:creator>
  <cp:lastModifiedBy>user2</cp:lastModifiedBy>
  <cp:revision>18</cp:revision>
  <dcterms:created xsi:type="dcterms:W3CDTF">2014-05-06T02:32:50Z</dcterms:created>
  <dcterms:modified xsi:type="dcterms:W3CDTF">2014-06-06T01:41:07Z</dcterms:modified>
</cp:coreProperties>
</file>