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12" d="100"/>
          <a:sy n="112" d="100"/>
        </p:scale>
        <p:origin x="-1176" y="1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FD2B-7C8B-EF40-B691-9BED4D5F16F7}" type="datetimeFigureOut">
              <a:rPr lang="en-US" smtClean="0"/>
              <a:t>8/22/14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5599-2F87-2544-8534-369A7C143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372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FD2B-7C8B-EF40-B691-9BED4D5F16F7}" type="datetimeFigureOut">
              <a:rPr lang="en-US" smtClean="0"/>
              <a:t>8/22/14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5599-2F87-2544-8534-369A7C143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688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FD2B-7C8B-EF40-B691-9BED4D5F16F7}" type="datetimeFigureOut">
              <a:rPr lang="en-US" smtClean="0"/>
              <a:t>8/22/14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5599-2F87-2544-8534-369A7C143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238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FD2B-7C8B-EF40-B691-9BED4D5F16F7}" type="datetimeFigureOut">
              <a:rPr lang="en-US" smtClean="0"/>
              <a:t>8/22/14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5599-2F87-2544-8534-369A7C143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23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FD2B-7C8B-EF40-B691-9BED4D5F16F7}" type="datetimeFigureOut">
              <a:rPr lang="en-US" smtClean="0"/>
              <a:t>8/22/14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5599-2F87-2544-8534-369A7C143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521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FD2B-7C8B-EF40-B691-9BED4D5F16F7}" type="datetimeFigureOut">
              <a:rPr lang="en-US" smtClean="0"/>
              <a:t>8/22/14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5599-2F87-2544-8534-369A7C143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734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FD2B-7C8B-EF40-B691-9BED4D5F16F7}" type="datetimeFigureOut">
              <a:rPr lang="en-US" smtClean="0"/>
              <a:t>8/22/14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5599-2F87-2544-8534-369A7C143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722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FD2B-7C8B-EF40-B691-9BED4D5F16F7}" type="datetimeFigureOut">
              <a:rPr lang="en-US" smtClean="0"/>
              <a:t>8/22/14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5599-2F87-2544-8534-369A7C143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827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FD2B-7C8B-EF40-B691-9BED4D5F16F7}" type="datetimeFigureOut">
              <a:rPr lang="en-US" smtClean="0"/>
              <a:t>8/22/14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5599-2F87-2544-8534-369A7C143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589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FD2B-7C8B-EF40-B691-9BED4D5F16F7}" type="datetimeFigureOut">
              <a:rPr lang="en-US" smtClean="0"/>
              <a:t>8/22/14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5599-2F87-2544-8534-369A7C143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389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FD2B-7C8B-EF40-B691-9BED4D5F16F7}" type="datetimeFigureOut">
              <a:rPr lang="en-US" smtClean="0"/>
              <a:t>8/22/14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65599-2F87-2544-8534-369A7C143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993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C2FD2B-7C8B-EF40-B691-9BED4D5F16F7}" type="datetimeFigureOut">
              <a:rPr lang="en-US" smtClean="0"/>
              <a:t>8/22/14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65599-2F87-2544-8534-369A7C143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57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9174252"/>
              </p:ext>
            </p:extLst>
          </p:nvPr>
        </p:nvGraphicFramePr>
        <p:xfrm>
          <a:off x="2188550" y="2426806"/>
          <a:ext cx="3431201" cy="1925325"/>
        </p:xfrm>
        <a:graphic>
          <a:graphicData uri="http://schemas.openxmlformats.org/drawingml/2006/table">
            <a:tbl>
              <a:tblPr/>
              <a:tblGrid>
                <a:gridCol w="2168859"/>
                <a:gridCol w="1262342"/>
              </a:tblGrid>
              <a:tr h="3850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VHL Genotype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L-2HG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Level</a:t>
                      </a:r>
                    </a:p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(nmol/mg)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0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2494.88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0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WT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2367.45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0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Mut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1326.79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0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Mut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1675.72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00945" y="1735054"/>
            <a:ext cx="5987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Table 2.  VHL Genotyping in High L-2HG Tumors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1608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31</Words>
  <Application>Microsoft Macintosh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Sunil Sudarshan</dc:creator>
  <cp:lastModifiedBy>Sunil Sudarshan</cp:lastModifiedBy>
  <cp:revision>2</cp:revision>
  <dcterms:created xsi:type="dcterms:W3CDTF">2014-08-19T17:59:43Z</dcterms:created>
  <dcterms:modified xsi:type="dcterms:W3CDTF">2014-08-22T17:03:30Z</dcterms:modified>
</cp:coreProperties>
</file>