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06" autoAdjust="0"/>
    <p:restoredTop sz="94660"/>
  </p:normalViewPr>
  <p:slideViewPr>
    <p:cSldViewPr>
      <p:cViewPr varScale="1">
        <p:scale>
          <a:sx n="77" d="100"/>
          <a:sy n="77" d="100"/>
        </p:scale>
        <p:origin x="-348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ABA84-F460-4159-9E2B-C70F385273D7}" type="datetimeFigureOut">
              <a:rPr lang="en-US" smtClean="0"/>
              <a:pPr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9E652-C67B-48B4-9096-AECF65B543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4219" y="653145"/>
            <a:ext cx="2590800" cy="164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9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2301" y="4551578"/>
            <a:ext cx="3200400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1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0271" y="2494178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05000" y="5334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7178" y="2391583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96293" y="447185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Supplementary Figure 1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4096" y="147392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**</a:t>
            </a:r>
            <a:endParaRPr lang="es-CL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998645" y="2178359"/>
            <a:ext cx="5116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/>
              <a:t>ACTIN</a:t>
            </a: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4013886" y="1361132"/>
            <a:ext cx="53732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/>
              <a:t>C-MYC</a:t>
            </a:r>
          </a:p>
        </p:txBody>
      </p:sp>
      <p:sp>
        <p:nvSpPr>
          <p:cNvPr id="4" name="Text Box 37"/>
          <p:cNvSpPr txBox="1">
            <a:spLocks noChangeArrowheads="1"/>
          </p:cNvSpPr>
          <p:nvPr/>
        </p:nvSpPr>
        <p:spPr bwMode="auto">
          <a:xfrm>
            <a:off x="3976461" y="1762693"/>
            <a:ext cx="9637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/>
              <a:t> cleaved Casp3</a:t>
            </a:r>
            <a:endParaRPr lang="en-US" sz="1000" b="1" dirty="0"/>
          </a:p>
        </p:txBody>
      </p:sp>
      <p:sp>
        <p:nvSpPr>
          <p:cNvPr id="5" name="TextBox 4"/>
          <p:cNvSpPr txBox="1"/>
          <p:nvPr/>
        </p:nvSpPr>
        <p:spPr>
          <a:xfrm rot="19385528">
            <a:off x="2247345" y="962732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Basal</a:t>
            </a:r>
            <a:endParaRPr lang="en-US" sz="1000" b="1" dirty="0"/>
          </a:p>
        </p:txBody>
      </p:sp>
      <p:sp>
        <p:nvSpPr>
          <p:cNvPr id="6" name="TextBox 5"/>
          <p:cNvSpPr txBox="1"/>
          <p:nvPr/>
        </p:nvSpPr>
        <p:spPr>
          <a:xfrm rot="19385528">
            <a:off x="2692249" y="860495"/>
            <a:ext cx="6639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/>
              <a:t>siControl</a:t>
            </a:r>
            <a:endParaRPr lang="en-US" sz="1000" b="1" dirty="0"/>
          </a:p>
        </p:txBody>
      </p:sp>
      <p:sp>
        <p:nvSpPr>
          <p:cNvPr id="7" name="TextBox 6"/>
          <p:cNvSpPr txBox="1"/>
          <p:nvPr/>
        </p:nvSpPr>
        <p:spPr>
          <a:xfrm rot="19385528">
            <a:off x="3143313" y="903950"/>
            <a:ext cx="6206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/>
              <a:t>siC</a:t>
            </a:r>
            <a:r>
              <a:rPr lang="en-US" sz="1000" b="1" dirty="0" smtClean="0"/>
              <a:t>-MYC</a:t>
            </a:r>
            <a:endParaRPr lang="en-US" sz="1000" b="1" dirty="0"/>
          </a:p>
        </p:txBody>
      </p:sp>
      <p:sp>
        <p:nvSpPr>
          <p:cNvPr id="8" name="TextBox 7"/>
          <p:cNvSpPr txBox="1"/>
          <p:nvPr/>
        </p:nvSpPr>
        <p:spPr>
          <a:xfrm rot="19385528">
            <a:off x="3608500" y="915944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siPVT1</a:t>
            </a:r>
            <a:endParaRPr lang="en-US" sz="1000" b="1" dirty="0"/>
          </a:p>
        </p:txBody>
      </p:sp>
      <p:pic>
        <p:nvPicPr>
          <p:cNvPr id="9" name="Picture 3"/>
          <p:cNvPicPr preferRelativeResize="0">
            <a:picLocks noChangeArrowheads="1"/>
          </p:cNvPicPr>
          <p:nvPr/>
        </p:nvPicPr>
        <p:blipFill>
          <a:blip r:embed="rId2" cstate="print">
            <a:lum bright="13000" contrast="25000"/>
          </a:blip>
          <a:srcRect l="1545" t="15789" r="2664" b="26316"/>
          <a:stretch>
            <a:fillRect/>
          </a:stretch>
        </p:blipFill>
        <p:spPr bwMode="auto">
          <a:xfrm>
            <a:off x="2216657" y="1278128"/>
            <a:ext cx="1828800" cy="365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1" name="Picture 9"/>
          <p:cNvPicPr preferRelativeResize="0">
            <a:picLocks noChangeArrowheads="1"/>
          </p:cNvPicPr>
          <p:nvPr/>
        </p:nvPicPr>
        <p:blipFill>
          <a:blip r:embed="rId3" cstate="print">
            <a:lum bright="7000" contrast="21000"/>
          </a:blip>
          <a:srcRect l="733" t="11765" r="48704" b="23529"/>
          <a:stretch>
            <a:fillRect/>
          </a:stretch>
        </p:blipFill>
        <p:spPr bwMode="auto">
          <a:xfrm>
            <a:off x="2214479" y="2102431"/>
            <a:ext cx="1828800" cy="365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5" name="Picture 2"/>
          <p:cNvPicPr preferRelativeResize="0">
            <a:picLocks noChangeArrowheads="1"/>
          </p:cNvPicPr>
          <p:nvPr/>
        </p:nvPicPr>
        <p:blipFill rotWithShape="1">
          <a:blip r:embed="rId4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80" t="46355" r="1608" b="7291"/>
          <a:stretch/>
        </p:blipFill>
        <p:spPr bwMode="auto">
          <a:xfrm>
            <a:off x="2209800" y="1690182"/>
            <a:ext cx="1828800" cy="365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0"/>
            <a:ext cx="2578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Supplementary Figure 2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1199" y="493352"/>
            <a:ext cx="1072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/>
              <a:t>MSTO-211H</a:t>
            </a:r>
            <a:endParaRPr lang="en-US" sz="1400" b="1" u="sng" dirty="0"/>
          </a:p>
        </p:txBody>
      </p:sp>
    </p:spTree>
    <p:extLst>
      <p:ext uri="{BB962C8B-B14F-4D97-AF65-F5344CB8AC3E}">
        <p14:creationId xmlns:p14="http://schemas.microsoft.com/office/powerpoint/2010/main" val="2937439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39200</TotalTime>
  <Words>20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M.D.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emriquelme</dc:creator>
  <cp:lastModifiedBy>emriquelme</cp:lastModifiedBy>
  <cp:revision>2685</cp:revision>
  <dcterms:created xsi:type="dcterms:W3CDTF">2012-09-10T22:50:03Z</dcterms:created>
  <dcterms:modified xsi:type="dcterms:W3CDTF">2014-03-05T15:53:11Z</dcterms:modified>
</cp:coreProperties>
</file>