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86" d="100"/>
          <a:sy n="86" d="100"/>
        </p:scale>
        <p:origin x="-2008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2B5F0-01B9-8D41-B9E8-D17E43FE56A7}" type="datetimeFigureOut">
              <a:rPr lang="fr-FR" smtClean="0"/>
              <a:t>19/05/2014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96D2A5-A280-3C44-BB13-A58383FD0EB5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21718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2B5F0-01B9-8D41-B9E8-D17E43FE56A7}" type="datetimeFigureOut">
              <a:rPr lang="fr-FR" smtClean="0"/>
              <a:t>19/05/2014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96D2A5-A280-3C44-BB13-A58383FD0EB5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063026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2B5F0-01B9-8D41-B9E8-D17E43FE56A7}" type="datetimeFigureOut">
              <a:rPr lang="fr-FR" smtClean="0"/>
              <a:t>19/05/2014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96D2A5-A280-3C44-BB13-A58383FD0EB5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71277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2B5F0-01B9-8D41-B9E8-D17E43FE56A7}" type="datetimeFigureOut">
              <a:rPr lang="fr-FR" smtClean="0"/>
              <a:t>19/05/2014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96D2A5-A280-3C44-BB13-A58383FD0EB5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169690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2B5F0-01B9-8D41-B9E8-D17E43FE56A7}" type="datetimeFigureOut">
              <a:rPr lang="fr-FR" smtClean="0"/>
              <a:t>19/05/2014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96D2A5-A280-3C44-BB13-A58383FD0EB5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044735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2B5F0-01B9-8D41-B9E8-D17E43FE56A7}" type="datetimeFigureOut">
              <a:rPr lang="fr-FR" smtClean="0"/>
              <a:t>19/05/2014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96D2A5-A280-3C44-BB13-A58383FD0EB5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336142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2B5F0-01B9-8D41-B9E8-D17E43FE56A7}" type="datetimeFigureOut">
              <a:rPr lang="fr-FR" smtClean="0"/>
              <a:t>19/05/2014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96D2A5-A280-3C44-BB13-A58383FD0EB5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914071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2B5F0-01B9-8D41-B9E8-D17E43FE56A7}" type="datetimeFigureOut">
              <a:rPr lang="fr-FR" smtClean="0"/>
              <a:t>19/05/2014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96D2A5-A280-3C44-BB13-A58383FD0EB5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1655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2B5F0-01B9-8D41-B9E8-D17E43FE56A7}" type="datetimeFigureOut">
              <a:rPr lang="fr-FR" smtClean="0"/>
              <a:t>19/05/2014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96D2A5-A280-3C44-BB13-A58383FD0EB5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039349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2B5F0-01B9-8D41-B9E8-D17E43FE56A7}" type="datetimeFigureOut">
              <a:rPr lang="fr-FR" smtClean="0"/>
              <a:t>19/05/2014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96D2A5-A280-3C44-BB13-A58383FD0EB5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25711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2B5F0-01B9-8D41-B9E8-D17E43FE56A7}" type="datetimeFigureOut">
              <a:rPr lang="fr-FR" smtClean="0"/>
              <a:t>19/05/2014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96D2A5-A280-3C44-BB13-A58383FD0EB5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120444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62B5F0-01B9-8D41-B9E8-D17E43FE56A7}" type="datetimeFigureOut">
              <a:rPr lang="fr-FR" smtClean="0"/>
              <a:t>19/05/2014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96D2A5-A280-3C44-BB13-A58383FD0EB5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024801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99249" y="1365456"/>
            <a:ext cx="5196425" cy="3648554"/>
          </a:xfrm>
          <a:prstGeom prst="rect">
            <a:avLst/>
          </a:prstGeom>
        </p:spPr>
      </p:pic>
      <p:sp>
        <p:nvSpPr>
          <p:cNvPr id="6" name="ZoneTexte 5"/>
          <p:cNvSpPr txBox="1"/>
          <p:nvPr/>
        </p:nvSpPr>
        <p:spPr>
          <a:xfrm>
            <a:off x="5401987" y="6348709"/>
            <a:ext cx="37235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i="1" dirty="0" err="1" smtClean="0"/>
              <a:t>Thenoz</a:t>
            </a:r>
            <a:r>
              <a:rPr lang="fr-FR" i="1" dirty="0" smtClean="0"/>
              <a:t> et al., </a:t>
            </a:r>
            <a:r>
              <a:rPr lang="fr-FR" i="1" dirty="0" err="1" smtClean="0"/>
              <a:t>supplemental</a:t>
            </a:r>
            <a:r>
              <a:rPr lang="fr-FR" i="1" dirty="0" smtClean="0"/>
              <a:t> Figure </a:t>
            </a:r>
            <a:r>
              <a:rPr lang="fr-FR" i="1" dirty="0" smtClean="0"/>
              <a:t>S1</a:t>
            </a:r>
            <a:endParaRPr lang="fr-FR" i="1" dirty="0"/>
          </a:p>
        </p:txBody>
      </p:sp>
      <p:sp>
        <p:nvSpPr>
          <p:cNvPr id="2" name="ZoneTexte 1"/>
          <p:cNvSpPr txBox="1"/>
          <p:nvPr/>
        </p:nvSpPr>
        <p:spPr>
          <a:xfrm>
            <a:off x="4088769" y="1365456"/>
            <a:ext cx="2996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*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559733955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72</TotalTime>
  <Words>9</Words>
  <Application>Microsoft Macintosh PowerPoint</Application>
  <PresentationFormat>Présentation à l'écran (4:3)</PresentationFormat>
  <Paragraphs>2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2" baseType="lpstr">
      <vt:lpstr>Thème Office</vt:lpstr>
      <vt:lpstr>Présentation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FRANCK</dc:creator>
  <cp:lastModifiedBy>FRANCK</cp:lastModifiedBy>
  <cp:revision>7</cp:revision>
  <dcterms:created xsi:type="dcterms:W3CDTF">2014-05-07T13:04:07Z</dcterms:created>
  <dcterms:modified xsi:type="dcterms:W3CDTF">2014-05-19T12:41:34Z</dcterms:modified>
</cp:coreProperties>
</file>