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2088" y="-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D57E-749D-4194-84E1-6DCD844818E3}" type="datetimeFigureOut">
              <a:rPr lang="en-AU" smtClean="0"/>
              <a:t>24/11/2014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0D409-DD48-4DE6-9FE0-BCAB1DFAE02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9937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D57E-749D-4194-84E1-6DCD844818E3}" type="datetimeFigureOut">
              <a:rPr lang="en-AU" smtClean="0"/>
              <a:t>24/11/2014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0D409-DD48-4DE6-9FE0-BCAB1DFAE02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0676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D57E-749D-4194-84E1-6DCD844818E3}" type="datetimeFigureOut">
              <a:rPr lang="en-AU" smtClean="0"/>
              <a:t>24/11/2014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0D409-DD48-4DE6-9FE0-BCAB1DFAE02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0979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D57E-749D-4194-84E1-6DCD844818E3}" type="datetimeFigureOut">
              <a:rPr lang="en-AU" smtClean="0"/>
              <a:t>24/11/2014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0D409-DD48-4DE6-9FE0-BCAB1DFAE02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97443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D57E-749D-4194-84E1-6DCD844818E3}" type="datetimeFigureOut">
              <a:rPr lang="en-AU" smtClean="0"/>
              <a:t>24/11/2014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0D409-DD48-4DE6-9FE0-BCAB1DFAE02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17209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D57E-749D-4194-84E1-6DCD844818E3}" type="datetimeFigureOut">
              <a:rPr lang="en-AU" smtClean="0"/>
              <a:t>24/11/2014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0D409-DD48-4DE6-9FE0-BCAB1DFAE02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6107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D57E-749D-4194-84E1-6DCD844818E3}" type="datetimeFigureOut">
              <a:rPr lang="en-AU" smtClean="0"/>
              <a:t>24/11/2014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0D409-DD48-4DE6-9FE0-BCAB1DFAE02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53807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D57E-749D-4194-84E1-6DCD844818E3}" type="datetimeFigureOut">
              <a:rPr lang="en-AU" smtClean="0"/>
              <a:t>24/11/2014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0D409-DD48-4DE6-9FE0-BCAB1DFAE02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7933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D57E-749D-4194-84E1-6DCD844818E3}" type="datetimeFigureOut">
              <a:rPr lang="en-AU" smtClean="0"/>
              <a:t>24/11/2014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0D409-DD48-4DE6-9FE0-BCAB1DFAE02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9451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D57E-749D-4194-84E1-6DCD844818E3}" type="datetimeFigureOut">
              <a:rPr lang="en-AU" smtClean="0"/>
              <a:t>24/11/2014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0D409-DD48-4DE6-9FE0-BCAB1DFAE02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16020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D57E-749D-4194-84E1-6DCD844818E3}" type="datetimeFigureOut">
              <a:rPr lang="en-AU" smtClean="0"/>
              <a:t>24/11/2014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0D409-DD48-4DE6-9FE0-BCAB1DFAE02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98128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AD57E-749D-4194-84E1-6DCD844818E3}" type="datetimeFigureOut">
              <a:rPr lang="en-AU" smtClean="0"/>
              <a:t>24/11/2014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0D409-DD48-4DE6-9FE0-BCAB1DFAE02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8044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2345034" y="3360196"/>
            <a:ext cx="255746" cy="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459677" y="3386652"/>
            <a:ext cx="67023" cy="6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gency FB" charset="0"/>
                <a:cs typeface="Arial" pitchFamily="34" charset="0"/>
              </a:rPr>
              <a:t>0.1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150191" y="1094644"/>
            <a:ext cx="76723" cy="284847"/>
          </a:xfrm>
          <a:custGeom>
            <a:avLst/>
            <a:gdLst>
              <a:gd name="T0" fmla="*/ 463 w 463"/>
              <a:gd name="T1" fmla="*/ 0 h 1278"/>
              <a:gd name="T2" fmla="*/ 0 w 463"/>
              <a:gd name="T3" fmla="*/ 0 h 1278"/>
              <a:gd name="T4" fmla="*/ 0 w 463"/>
              <a:gd name="T5" fmla="*/ 1278 h 1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3" h="1278">
                <a:moveTo>
                  <a:pt x="463" y="0"/>
                </a:moveTo>
                <a:lnTo>
                  <a:pt x="0" y="0"/>
                </a:lnTo>
                <a:lnTo>
                  <a:pt x="0" y="1278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1866171" y="2305466"/>
            <a:ext cx="1542410" cy="306012"/>
          </a:xfrm>
          <a:custGeom>
            <a:avLst/>
            <a:gdLst>
              <a:gd name="T0" fmla="*/ 9244 w 9244"/>
              <a:gd name="T1" fmla="*/ 1373 h 1373"/>
              <a:gd name="T2" fmla="*/ 0 w 9244"/>
              <a:gd name="T3" fmla="*/ 1373 h 1373"/>
              <a:gd name="T4" fmla="*/ 0 w 9244"/>
              <a:gd name="T5" fmla="*/ 0 h 1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44" h="1373">
                <a:moveTo>
                  <a:pt x="9244" y="1373"/>
                </a:moveTo>
                <a:lnTo>
                  <a:pt x="0" y="1373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3150191" y="1379491"/>
            <a:ext cx="361572" cy="283966"/>
          </a:xfrm>
          <a:custGeom>
            <a:avLst/>
            <a:gdLst>
              <a:gd name="T0" fmla="*/ 2170 w 2170"/>
              <a:gd name="T1" fmla="*/ 1277 h 1277"/>
              <a:gd name="T2" fmla="*/ 0 w 2170"/>
              <a:gd name="T3" fmla="*/ 1277 h 1277"/>
              <a:gd name="T4" fmla="*/ 0 w 2170"/>
              <a:gd name="T5" fmla="*/ 0 h 1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70" h="1277">
                <a:moveTo>
                  <a:pt x="2170" y="1277"/>
                </a:moveTo>
                <a:lnTo>
                  <a:pt x="0" y="1277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3456203" y="2914846"/>
            <a:ext cx="212534" cy="75842"/>
          </a:xfrm>
          <a:custGeom>
            <a:avLst/>
            <a:gdLst>
              <a:gd name="T0" fmla="*/ 1278 w 1278"/>
              <a:gd name="T1" fmla="*/ 341 h 341"/>
              <a:gd name="T2" fmla="*/ 0 w 1278"/>
              <a:gd name="T3" fmla="*/ 341 h 341"/>
              <a:gd name="T4" fmla="*/ 0 w 1278"/>
              <a:gd name="T5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78" h="341">
                <a:moveTo>
                  <a:pt x="1278" y="341"/>
                </a:moveTo>
                <a:lnTo>
                  <a:pt x="0" y="34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470313" y="1170485"/>
            <a:ext cx="198423" cy="75842"/>
          </a:xfrm>
          <a:custGeom>
            <a:avLst/>
            <a:gdLst>
              <a:gd name="T0" fmla="*/ 1192 w 1192"/>
              <a:gd name="T1" fmla="*/ 0 h 341"/>
              <a:gd name="T2" fmla="*/ 0 w 1192"/>
              <a:gd name="T3" fmla="*/ 0 h 341"/>
              <a:gd name="T4" fmla="*/ 0 w 1192"/>
              <a:gd name="T5" fmla="*/ 341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92" h="341">
                <a:moveTo>
                  <a:pt x="1192" y="0"/>
                </a:moveTo>
                <a:lnTo>
                  <a:pt x="0" y="0"/>
                </a:lnTo>
                <a:lnTo>
                  <a:pt x="0" y="341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1866171" y="2000335"/>
            <a:ext cx="410075" cy="305131"/>
          </a:xfrm>
          <a:custGeom>
            <a:avLst/>
            <a:gdLst>
              <a:gd name="T0" fmla="*/ 2459 w 2459"/>
              <a:gd name="T1" fmla="*/ 0 h 1373"/>
              <a:gd name="T2" fmla="*/ 0 w 2459"/>
              <a:gd name="T3" fmla="*/ 0 h 1373"/>
              <a:gd name="T4" fmla="*/ 0 w 2459"/>
              <a:gd name="T5" fmla="*/ 1373 h 1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59" h="1373">
                <a:moveTo>
                  <a:pt x="2459" y="0"/>
                </a:moveTo>
                <a:lnTo>
                  <a:pt x="0" y="0"/>
                </a:lnTo>
                <a:lnTo>
                  <a:pt x="0" y="1373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1300005" y="2610597"/>
            <a:ext cx="363335" cy="303367"/>
          </a:xfrm>
          <a:custGeom>
            <a:avLst/>
            <a:gdLst>
              <a:gd name="T0" fmla="*/ 2174 w 2174"/>
              <a:gd name="T1" fmla="*/ 0 h 1365"/>
              <a:gd name="T2" fmla="*/ 0 w 2174"/>
              <a:gd name="T3" fmla="*/ 0 h 1365"/>
              <a:gd name="T4" fmla="*/ 0 w 2174"/>
              <a:gd name="T5" fmla="*/ 1365 h 1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74" h="1365">
                <a:moveTo>
                  <a:pt x="2174" y="0"/>
                </a:moveTo>
                <a:lnTo>
                  <a:pt x="0" y="0"/>
                </a:lnTo>
                <a:lnTo>
                  <a:pt x="0" y="1365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>
            <a:off x="1277075" y="2913964"/>
            <a:ext cx="22929" cy="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3456203" y="2839005"/>
            <a:ext cx="212534" cy="75842"/>
          </a:xfrm>
          <a:custGeom>
            <a:avLst/>
            <a:gdLst>
              <a:gd name="T0" fmla="*/ 1278 w 1278"/>
              <a:gd name="T1" fmla="*/ 0 h 340"/>
              <a:gd name="T2" fmla="*/ 0 w 1278"/>
              <a:gd name="T3" fmla="*/ 0 h 340"/>
              <a:gd name="T4" fmla="*/ 0 w 1278"/>
              <a:gd name="T5" fmla="*/ 34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78" h="340">
                <a:moveTo>
                  <a:pt x="1278" y="0"/>
                </a:moveTo>
                <a:lnTo>
                  <a:pt x="0" y="0"/>
                </a:lnTo>
                <a:lnTo>
                  <a:pt x="0" y="34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3546155" y="1549694"/>
            <a:ext cx="122581" cy="75842"/>
          </a:xfrm>
          <a:custGeom>
            <a:avLst/>
            <a:gdLst>
              <a:gd name="T0" fmla="*/ 735 w 735"/>
              <a:gd name="T1" fmla="*/ 341 h 341"/>
              <a:gd name="T2" fmla="*/ 0 w 735"/>
              <a:gd name="T3" fmla="*/ 341 h 341"/>
              <a:gd name="T4" fmla="*/ 0 w 735"/>
              <a:gd name="T5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35" h="341">
                <a:moveTo>
                  <a:pt x="735" y="341"/>
                </a:moveTo>
                <a:lnTo>
                  <a:pt x="0" y="34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3511762" y="1663456"/>
            <a:ext cx="156975" cy="113763"/>
          </a:xfrm>
          <a:custGeom>
            <a:avLst/>
            <a:gdLst>
              <a:gd name="T0" fmla="*/ 942 w 942"/>
              <a:gd name="T1" fmla="*/ 511 h 511"/>
              <a:gd name="T2" fmla="*/ 0 w 942"/>
              <a:gd name="T3" fmla="*/ 511 h 511"/>
              <a:gd name="T4" fmla="*/ 0 w 942"/>
              <a:gd name="T5" fmla="*/ 0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42" h="511">
                <a:moveTo>
                  <a:pt x="942" y="511"/>
                </a:moveTo>
                <a:lnTo>
                  <a:pt x="0" y="51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3226914" y="942960"/>
            <a:ext cx="355398" cy="151683"/>
          </a:xfrm>
          <a:custGeom>
            <a:avLst/>
            <a:gdLst>
              <a:gd name="T0" fmla="*/ 2131 w 2131"/>
              <a:gd name="T1" fmla="*/ 0 h 681"/>
              <a:gd name="T2" fmla="*/ 0 w 2131"/>
              <a:gd name="T3" fmla="*/ 0 h 681"/>
              <a:gd name="T4" fmla="*/ 0 w 2131"/>
              <a:gd name="T5" fmla="*/ 681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31" h="681">
                <a:moveTo>
                  <a:pt x="2131" y="0"/>
                </a:moveTo>
                <a:lnTo>
                  <a:pt x="0" y="0"/>
                </a:lnTo>
                <a:lnTo>
                  <a:pt x="0" y="681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1663339" y="2305466"/>
            <a:ext cx="202833" cy="305131"/>
          </a:xfrm>
          <a:custGeom>
            <a:avLst/>
            <a:gdLst>
              <a:gd name="T0" fmla="*/ 1219 w 1219"/>
              <a:gd name="T1" fmla="*/ 0 h 1368"/>
              <a:gd name="T2" fmla="*/ 0 w 1219"/>
              <a:gd name="T3" fmla="*/ 0 h 1368"/>
              <a:gd name="T4" fmla="*/ 0 w 1219"/>
              <a:gd name="T5" fmla="*/ 136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9" h="1368">
                <a:moveTo>
                  <a:pt x="1219" y="0"/>
                </a:moveTo>
                <a:lnTo>
                  <a:pt x="0" y="0"/>
                </a:lnTo>
                <a:lnTo>
                  <a:pt x="0" y="1368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3546155" y="1473852"/>
            <a:ext cx="122581" cy="75842"/>
          </a:xfrm>
          <a:custGeom>
            <a:avLst/>
            <a:gdLst>
              <a:gd name="T0" fmla="*/ 735 w 735"/>
              <a:gd name="T1" fmla="*/ 0 h 340"/>
              <a:gd name="T2" fmla="*/ 0 w 735"/>
              <a:gd name="T3" fmla="*/ 0 h 340"/>
              <a:gd name="T4" fmla="*/ 0 w 735"/>
              <a:gd name="T5" fmla="*/ 34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35" h="340">
                <a:moveTo>
                  <a:pt x="735" y="0"/>
                </a:moveTo>
                <a:lnTo>
                  <a:pt x="0" y="0"/>
                </a:lnTo>
                <a:lnTo>
                  <a:pt x="0" y="34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3408581" y="2611479"/>
            <a:ext cx="260155" cy="75842"/>
          </a:xfrm>
          <a:custGeom>
            <a:avLst/>
            <a:gdLst>
              <a:gd name="T0" fmla="*/ 1561 w 1561"/>
              <a:gd name="T1" fmla="*/ 341 h 341"/>
              <a:gd name="T2" fmla="*/ 0 w 1561"/>
              <a:gd name="T3" fmla="*/ 341 h 341"/>
              <a:gd name="T4" fmla="*/ 0 w 1561"/>
              <a:gd name="T5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61" h="341">
                <a:moveTo>
                  <a:pt x="1561" y="341"/>
                </a:moveTo>
                <a:lnTo>
                  <a:pt x="0" y="34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3470313" y="1246327"/>
            <a:ext cx="198423" cy="75842"/>
          </a:xfrm>
          <a:custGeom>
            <a:avLst/>
            <a:gdLst>
              <a:gd name="T0" fmla="*/ 1192 w 1192"/>
              <a:gd name="T1" fmla="*/ 340 h 340"/>
              <a:gd name="T2" fmla="*/ 0 w 1192"/>
              <a:gd name="T3" fmla="*/ 340 h 340"/>
              <a:gd name="T4" fmla="*/ 0 w 1192"/>
              <a:gd name="T5" fmla="*/ 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92" h="340">
                <a:moveTo>
                  <a:pt x="1192" y="340"/>
                </a:moveTo>
                <a:lnTo>
                  <a:pt x="0" y="34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>
            <a:off x="2680148" y="2308112"/>
            <a:ext cx="988589" cy="75842"/>
          </a:xfrm>
          <a:custGeom>
            <a:avLst/>
            <a:gdLst>
              <a:gd name="T0" fmla="*/ 5929 w 5929"/>
              <a:gd name="T1" fmla="*/ 341 h 341"/>
              <a:gd name="T2" fmla="*/ 0 w 5929"/>
              <a:gd name="T3" fmla="*/ 341 h 341"/>
              <a:gd name="T4" fmla="*/ 0 w 5929"/>
              <a:gd name="T5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929" h="341">
                <a:moveTo>
                  <a:pt x="5929" y="341"/>
                </a:moveTo>
                <a:lnTo>
                  <a:pt x="0" y="34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Freeform 24"/>
          <p:cNvSpPr>
            <a:spLocks/>
          </p:cNvSpPr>
          <p:nvPr/>
        </p:nvSpPr>
        <p:spPr bwMode="auto">
          <a:xfrm>
            <a:off x="3049656" y="1691676"/>
            <a:ext cx="432122" cy="313067"/>
          </a:xfrm>
          <a:custGeom>
            <a:avLst/>
            <a:gdLst>
              <a:gd name="T0" fmla="*/ 2590 w 2590"/>
              <a:gd name="T1" fmla="*/ 1405 h 1405"/>
              <a:gd name="T2" fmla="*/ 0 w 2590"/>
              <a:gd name="T3" fmla="*/ 1405 h 1405"/>
              <a:gd name="T4" fmla="*/ 0 w 2590"/>
              <a:gd name="T5" fmla="*/ 0 h 1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90" h="1405">
                <a:moveTo>
                  <a:pt x="2590" y="1405"/>
                </a:moveTo>
                <a:lnTo>
                  <a:pt x="0" y="1405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5" name="Freeform 25"/>
          <p:cNvSpPr>
            <a:spLocks/>
          </p:cNvSpPr>
          <p:nvPr/>
        </p:nvSpPr>
        <p:spPr bwMode="auto">
          <a:xfrm>
            <a:off x="2276246" y="2000335"/>
            <a:ext cx="403902" cy="307777"/>
          </a:xfrm>
          <a:custGeom>
            <a:avLst/>
            <a:gdLst>
              <a:gd name="T0" fmla="*/ 2417 w 2417"/>
              <a:gd name="T1" fmla="*/ 1383 h 1383"/>
              <a:gd name="T2" fmla="*/ 0 w 2417"/>
              <a:gd name="T3" fmla="*/ 1383 h 1383"/>
              <a:gd name="T4" fmla="*/ 0 w 2417"/>
              <a:gd name="T5" fmla="*/ 0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17" h="1383">
                <a:moveTo>
                  <a:pt x="2417" y="1383"/>
                </a:moveTo>
                <a:lnTo>
                  <a:pt x="0" y="1383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6" name="Freeform 26"/>
          <p:cNvSpPr>
            <a:spLocks/>
          </p:cNvSpPr>
          <p:nvPr/>
        </p:nvSpPr>
        <p:spPr bwMode="auto">
          <a:xfrm>
            <a:off x="3049656" y="1379491"/>
            <a:ext cx="100535" cy="312186"/>
          </a:xfrm>
          <a:custGeom>
            <a:avLst/>
            <a:gdLst>
              <a:gd name="T0" fmla="*/ 600 w 600"/>
              <a:gd name="T1" fmla="*/ 0 h 1405"/>
              <a:gd name="T2" fmla="*/ 0 w 600"/>
              <a:gd name="T3" fmla="*/ 0 h 1405"/>
              <a:gd name="T4" fmla="*/ 0 w 600"/>
              <a:gd name="T5" fmla="*/ 1405 h 1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00" h="1405">
                <a:moveTo>
                  <a:pt x="600" y="0"/>
                </a:moveTo>
                <a:lnTo>
                  <a:pt x="0" y="0"/>
                </a:lnTo>
                <a:lnTo>
                  <a:pt x="0" y="1405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>
            <a:off x="2680148" y="2232269"/>
            <a:ext cx="988589" cy="75842"/>
          </a:xfrm>
          <a:custGeom>
            <a:avLst/>
            <a:gdLst>
              <a:gd name="T0" fmla="*/ 5929 w 5929"/>
              <a:gd name="T1" fmla="*/ 0 h 340"/>
              <a:gd name="T2" fmla="*/ 0 w 5929"/>
              <a:gd name="T3" fmla="*/ 0 h 340"/>
              <a:gd name="T4" fmla="*/ 0 w 5929"/>
              <a:gd name="T5" fmla="*/ 34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929" h="340">
                <a:moveTo>
                  <a:pt x="5929" y="0"/>
                </a:moveTo>
                <a:lnTo>
                  <a:pt x="0" y="0"/>
                </a:lnTo>
                <a:lnTo>
                  <a:pt x="0" y="34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8" name="Freeform 28"/>
          <p:cNvSpPr>
            <a:spLocks/>
          </p:cNvSpPr>
          <p:nvPr/>
        </p:nvSpPr>
        <p:spPr bwMode="auto">
          <a:xfrm>
            <a:off x="3511762" y="1549694"/>
            <a:ext cx="34393" cy="113763"/>
          </a:xfrm>
          <a:custGeom>
            <a:avLst/>
            <a:gdLst>
              <a:gd name="T0" fmla="*/ 207 w 207"/>
              <a:gd name="T1" fmla="*/ 0 h 511"/>
              <a:gd name="T2" fmla="*/ 0 w 207"/>
              <a:gd name="T3" fmla="*/ 0 h 511"/>
              <a:gd name="T4" fmla="*/ 0 w 207"/>
              <a:gd name="T5" fmla="*/ 511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7" h="511">
                <a:moveTo>
                  <a:pt x="207" y="0"/>
                </a:moveTo>
                <a:lnTo>
                  <a:pt x="0" y="0"/>
                </a:lnTo>
                <a:lnTo>
                  <a:pt x="0" y="511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>
            <a:off x="1300005" y="2913964"/>
            <a:ext cx="1785809" cy="304249"/>
          </a:xfrm>
          <a:custGeom>
            <a:avLst/>
            <a:gdLst>
              <a:gd name="T0" fmla="*/ 10704 w 10704"/>
              <a:gd name="T1" fmla="*/ 1365 h 1365"/>
              <a:gd name="T2" fmla="*/ 0 w 10704"/>
              <a:gd name="T3" fmla="*/ 1365 h 1365"/>
              <a:gd name="T4" fmla="*/ 0 w 10704"/>
              <a:gd name="T5" fmla="*/ 0 h 1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704" h="1365">
                <a:moveTo>
                  <a:pt x="10704" y="1365"/>
                </a:moveTo>
                <a:lnTo>
                  <a:pt x="0" y="1365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0" name="Freeform 30"/>
          <p:cNvSpPr>
            <a:spLocks/>
          </p:cNvSpPr>
          <p:nvPr/>
        </p:nvSpPr>
        <p:spPr bwMode="auto">
          <a:xfrm>
            <a:off x="2276246" y="1691676"/>
            <a:ext cx="773410" cy="308659"/>
          </a:xfrm>
          <a:custGeom>
            <a:avLst/>
            <a:gdLst>
              <a:gd name="T0" fmla="*/ 4634 w 4634"/>
              <a:gd name="T1" fmla="*/ 0 h 1384"/>
              <a:gd name="T2" fmla="*/ 0 w 4634"/>
              <a:gd name="T3" fmla="*/ 0 h 1384"/>
              <a:gd name="T4" fmla="*/ 0 w 4634"/>
              <a:gd name="T5" fmla="*/ 1384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34" h="1384">
                <a:moveTo>
                  <a:pt x="4634" y="0"/>
                </a:moveTo>
                <a:lnTo>
                  <a:pt x="0" y="0"/>
                </a:lnTo>
                <a:lnTo>
                  <a:pt x="0" y="1384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1" name="Freeform 31"/>
          <p:cNvSpPr>
            <a:spLocks/>
          </p:cNvSpPr>
          <p:nvPr/>
        </p:nvSpPr>
        <p:spPr bwMode="auto">
          <a:xfrm>
            <a:off x="1663339" y="2610597"/>
            <a:ext cx="1792864" cy="304249"/>
          </a:xfrm>
          <a:custGeom>
            <a:avLst/>
            <a:gdLst>
              <a:gd name="T0" fmla="*/ 10746 w 10746"/>
              <a:gd name="T1" fmla="*/ 1367 h 1367"/>
              <a:gd name="T2" fmla="*/ 0 w 10746"/>
              <a:gd name="T3" fmla="*/ 1367 h 1367"/>
              <a:gd name="T4" fmla="*/ 0 w 10746"/>
              <a:gd name="T5" fmla="*/ 0 h 1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746" h="1367">
                <a:moveTo>
                  <a:pt x="10746" y="1367"/>
                </a:moveTo>
                <a:lnTo>
                  <a:pt x="0" y="1367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2" name="Freeform 32"/>
          <p:cNvSpPr>
            <a:spLocks/>
          </p:cNvSpPr>
          <p:nvPr/>
        </p:nvSpPr>
        <p:spPr bwMode="auto">
          <a:xfrm>
            <a:off x="3582312" y="868000"/>
            <a:ext cx="86425" cy="74960"/>
          </a:xfrm>
          <a:custGeom>
            <a:avLst/>
            <a:gdLst>
              <a:gd name="T0" fmla="*/ 518 w 518"/>
              <a:gd name="T1" fmla="*/ 0 h 340"/>
              <a:gd name="T2" fmla="*/ 0 w 518"/>
              <a:gd name="T3" fmla="*/ 0 h 340"/>
              <a:gd name="T4" fmla="*/ 0 w 518"/>
              <a:gd name="T5" fmla="*/ 34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18" h="340">
                <a:moveTo>
                  <a:pt x="518" y="0"/>
                </a:moveTo>
                <a:lnTo>
                  <a:pt x="0" y="0"/>
                </a:lnTo>
                <a:lnTo>
                  <a:pt x="0" y="34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3" name="Freeform 33"/>
          <p:cNvSpPr>
            <a:spLocks/>
          </p:cNvSpPr>
          <p:nvPr/>
        </p:nvSpPr>
        <p:spPr bwMode="auto">
          <a:xfrm>
            <a:off x="3408581" y="2535636"/>
            <a:ext cx="260155" cy="75842"/>
          </a:xfrm>
          <a:custGeom>
            <a:avLst/>
            <a:gdLst>
              <a:gd name="T0" fmla="*/ 1561 w 1561"/>
              <a:gd name="T1" fmla="*/ 0 h 341"/>
              <a:gd name="T2" fmla="*/ 0 w 1561"/>
              <a:gd name="T3" fmla="*/ 0 h 341"/>
              <a:gd name="T4" fmla="*/ 0 w 1561"/>
              <a:gd name="T5" fmla="*/ 341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61" h="341">
                <a:moveTo>
                  <a:pt x="1561" y="0"/>
                </a:moveTo>
                <a:lnTo>
                  <a:pt x="0" y="0"/>
                </a:lnTo>
                <a:lnTo>
                  <a:pt x="0" y="341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>
            <a:off x="3481778" y="2004745"/>
            <a:ext cx="186959" cy="75842"/>
          </a:xfrm>
          <a:custGeom>
            <a:avLst/>
            <a:gdLst>
              <a:gd name="T0" fmla="*/ 1122 w 1122"/>
              <a:gd name="T1" fmla="*/ 341 h 341"/>
              <a:gd name="T2" fmla="*/ 0 w 1122"/>
              <a:gd name="T3" fmla="*/ 341 h 341"/>
              <a:gd name="T4" fmla="*/ 0 w 1122"/>
              <a:gd name="T5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22" h="341">
                <a:moveTo>
                  <a:pt x="1122" y="341"/>
                </a:moveTo>
                <a:lnTo>
                  <a:pt x="0" y="34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5" name="Freeform 35"/>
          <p:cNvSpPr>
            <a:spLocks/>
          </p:cNvSpPr>
          <p:nvPr/>
        </p:nvSpPr>
        <p:spPr bwMode="auto">
          <a:xfrm>
            <a:off x="3582312" y="942960"/>
            <a:ext cx="86425" cy="75842"/>
          </a:xfrm>
          <a:custGeom>
            <a:avLst/>
            <a:gdLst>
              <a:gd name="T0" fmla="*/ 518 w 518"/>
              <a:gd name="T1" fmla="*/ 341 h 341"/>
              <a:gd name="T2" fmla="*/ 0 w 518"/>
              <a:gd name="T3" fmla="*/ 341 h 341"/>
              <a:gd name="T4" fmla="*/ 0 w 518"/>
              <a:gd name="T5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18" h="341">
                <a:moveTo>
                  <a:pt x="518" y="341"/>
                </a:moveTo>
                <a:lnTo>
                  <a:pt x="0" y="34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6" name="Freeform 36"/>
          <p:cNvSpPr>
            <a:spLocks/>
          </p:cNvSpPr>
          <p:nvPr/>
        </p:nvSpPr>
        <p:spPr bwMode="auto">
          <a:xfrm>
            <a:off x="3085813" y="3141489"/>
            <a:ext cx="582923" cy="76723"/>
          </a:xfrm>
          <a:custGeom>
            <a:avLst/>
            <a:gdLst>
              <a:gd name="T0" fmla="*/ 3494 w 3494"/>
              <a:gd name="T1" fmla="*/ 0 h 341"/>
              <a:gd name="T2" fmla="*/ 0 w 3494"/>
              <a:gd name="T3" fmla="*/ 0 h 341"/>
              <a:gd name="T4" fmla="*/ 0 w 3494"/>
              <a:gd name="T5" fmla="*/ 341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94" h="341">
                <a:moveTo>
                  <a:pt x="3494" y="0"/>
                </a:moveTo>
                <a:lnTo>
                  <a:pt x="0" y="0"/>
                </a:lnTo>
                <a:lnTo>
                  <a:pt x="0" y="341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>
            <a:off x="3226914" y="1094644"/>
            <a:ext cx="243399" cy="151683"/>
          </a:xfrm>
          <a:custGeom>
            <a:avLst/>
            <a:gdLst>
              <a:gd name="T0" fmla="*/ 1457 w 1457"/>
              <a:gd name="T1" fmla="*/ 682 h 682"/>
              <a:gd name="T2" fmla="*/ 0 w 1457"/>
              <a:gd name="T3" fmla="*/ 682 h 682"/>
              <a:gd name="T4" fmla="*/ 0 w 1457"/>
              <a:gd name="T5" fmla="*/ 0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57" h="682">
                <a:moveTo>
                  <a:pt x="1457" y="682"/>
                </a:moveTo>
                <a:lnTo>
                  <a:pt x="0" y="682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8" name="Freeform 38"/>
          <p:cNvSpPr>
            <a:spLocks/>
          </p:cNvSpPr>
          <p:nvPr/>
        </p:nvSpPr>
        <p:spPr bwMode="auto">
          <a:xfrm>
            <a:off x="3085813" y="3218213"/>
            <a:ext cx="582923" cy="75842"/>
          </a:xfrm>
          <a:custGeom>
            <a:avLst/>
            <a:gdLst>
              <a:gd name="T0" fmla="*/ 3494 w 3494"/>
              <a:gd name="T1" fmla="*/ 341 h 341"/>
              <a:gd name="T2" fmla="*/ 0 w 3494"/>
              <a:gd name="T3" fmla="*/ 341 h 341"/>
              <a:gd name="T4" fmla="*/ 0 w 3494"/>
              <a:gd name="T5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94" h="341">
                <a:moveTo>
                  <a:pt x="3494" y="341"/>
                </a:moveTo>
                <a:lnTo>
                  <a:pt x="0" y="34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9" name="Freeform 39"/>
          <p:cNvSpPr>
            <a:spLocks/>
          </p:cNvSpPr>
          <p:nvPr/>
        </p:nvSpPr>
        <p:spPr bwMode="auto">
          <a:xfrm>
            <a:off x="3481778" y="1928902"/>
            <a:ext cx="186959" cy="75842"/>
          </a:xfrm>
          <a:custGeom>
            <a:avLst/>
            <a:gdLst>
              <a:gd name="T0" fmla="*/ 1122 w 1122"/>
              <a:gd name="T1" fmla="*/ 0 h 341"/>
              <a:gd name="T2" fmla="*/ 0 w 1122"/>
              <a:gd name="T3" fmla="*/ 0 h 341"/>
              <a:gd name="T4" fmla="*/ 0 w 1122"/>
              <a:gd name="T5" fmla="*/ 341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22" h="341">
                <a:moveTo>
                  <a:pt x="1122" y="0"/>
                </a:moveTo>
                <a:lnTo>
                  <a:pt x="0" y="0"/>
                </a:lnTo>
                <a:lnTo>
                  <a:pt x="0" y="341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0" name="Rectangle 40"/>
          <p:cNvSpPr>
            <a:spLocks noChangeArrowheads="1"/>
          </p:cNvSpPr>
          <p:nvPr/>
        </p:nvSpPr>
        <p:spPr bwMode="auto">
          <a:xfrm>
            <a:off x="3701368" y="2929833"/>
            <a:ext cx="760482" cy="119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SNV</a:t>
            </a:r>
            <a:r>
              <a:rPr kumimoji="0" lang="en-US" altLang="en-US" sz="7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NC_005216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1" name="Rectangle 41"/>
          <p:cNvSpPr>
            <a:spLocks noChangeArrowheads="1"/>
          </p:cNvSpPr>
          <p:nvPr/>
        </p:nvSpPr>
        <p:spPr bwMode="auto">
          <a:xfrm>
            <a:off x="3701368" y="1113938"/>
            <a:ext cx="831721" cy="119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BUNV</a:t>
            </a:r>
            <a:r>
              <a:rPr kumimoji="0" lang="en-US" altLang="en-US" sz="7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NC_001927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2" name="Rectangle 42"/>
          <p:cNvSpPr>
            <a:spLocks noChangeArrowheads="1"/>
          </p:cNvSpPr>
          <p:nvPr/>
        </p:nvSpPr>
        <p:spPr bwMode="auto">
          <a:xfrm>
            <a:off x="3701368" y="2171416"/>
            <a:ext cx="844187" cy="119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TSWV</a:t>
            </a:r>
            <a:r>
              <a:rPr kumimoji="0" lang="en-US" altLang="en-US" sz="7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NC_002051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3" name="Rectangle 43"/>
          <p:cNvSpPr>
            <a:spLocks noChangeArrowheads="1"/>
          </p:cNvSpPr>
          <p:nvPr/>
        </p:nvSpPr>
        <p:spPr bwMode="auto">
          <a:xfrm>
            <a:off x="3701368" y="2783442"/>
            <a:ext cx="826377" cy="119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HTNV</a:t>
            </a:r>
            <a:r>
              <a:rPr kumimoji="0" lang="en-US" altLang="en-US" sz="7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NC_005218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4" name="Rectangle 44"/>
          <p:cNvSpPr>
            <a:spLocks noChangeArrowheads="1"/>
          </p:cNvSpPr>
          <p:nvPr/>
        </p:nvSpPr>
        <p:spPr bwMode="auto">
          <a:xfrm>
            <a:off x="3701368" y="1575265"/>
            <a:ext cx="286739" cy="119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MAPV</a:t>
            </a:r>
            <a:endParaRPr kumimoji="0" lang="en-US" altLang="en-US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5" name="Rectangle 45"/>
          <p:cNvSpPr>
            <a:spLocks noChangeArrowheads="1"/>
          </p:cNvSpPr>
          <p:nvPr/>
        </p:nvSpPr>
        <p:spPr bwMode="auto">
          <a:xfrm>
            <a:off x="3701368" y="1716366"/>
            <a:ext cx="279615" cy="119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BUCV</a:t>
            </a:r>
            <a:endParaRPr kumimoji="0" lang="en-US" altLang="en-US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6" name="Rectangle 46"/>
          <p:cNvSpPr>
            <a:spLocks noChangeArrowheads="1"/>
          </p:cNvSpPr>
          <p:nvPr/>
        </p:nvSpPr>
        <p:spPr bwMode="auto">
          <a:xfrm>
            <a:off x="3701368" y="809801"/>
            <a:ext cx="815691" cy="119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LACV</a:t>
            </a:r>
            <a:r>
              <a:rPr kumimoji="0" lang="en-US" altLang="en-US" sz="7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NC</a:t>
            </a:r>
            <a:r>
              <a:rPr lang="en-US" altLang="en-US" sz="700" dirty="0" smtClean="0">
                <a:solidFill>
                  <a:srgbClr val="000000"/>
                </a:solidFill>
              </a:rPr>
              <a:t>_</a:t>
            </a: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004110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7" name="Rectangle 47"/>
          <p:cNvSpPr>
            <a:spLocks noChangeArrowheads="1"/>
          </p:cNvSpPr>
          <p:nvPr/>
        </p:nvSpPr>
        <p:spPr bwMode="auto">
          <a:xfrm>
            <a:off x="3701368" y="2474783"/>
            <a:ext cx="897616" cy="119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CCHFV</a:t>
            </a:r>
            <a:r>
              <a:rPr kumimoji="0" lang="en-US" altLang="en-US" sz="7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NC_005302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8" name="Rectangle 48"/>
          <p:cNvSpPr>
            <a:spLocks noChangeArrowheads="1"/>
          </p:cNvSpPr>
          <p:nvPr/>
        </p:nvSpPr>
        <p:spPr bwMode="auto">
          <a:xfrm>
            <a:off x="3701368" y="2009149"/>
            <a:ext cx="821035" cy="119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AKAV</a:t>
            </a:r>
            <a:r>
              <a:rPr kumimoji="0" lang="en-US" altLang="en-US" sz="7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NC_009896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9" name="Rectangle 49"/>
          <p:cNvSpPr>
            <a:spLocks noChangeArrowheads="1"/>
          </p:cNvSpPr>
          <p:nvPr/>
        </p:nvSpPr>
        <p:spPr bwMode="auto">
          <a:xfrm>
            <a:off x="3701368" y="959224"/>
            <a:ext cx="562792" cy="119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JCV</a:t>
            </a:r>
            <a:r>
              <a:rPr kumimoji="0" lang="en-US" altLang="en-US" sz="7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U12796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0" name="Rectangle 50"/>
          <p:cNvSpPr>
            <a:spLocks noChangeArrowheads="1"/>
          </p:cNvSpPr>
          <p:nvPr/>
        </p:nvSpPr>
        <p:spPr bwMode="auto">
          <a:xfrm>
            <a:off x="3701368" y="3076225"/>
            <a:ext cx="821035" cy="119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RVFV</a:t>
            </a:r>
            <a:r>
              <a:rPr kumimoji="0" lang="en-US" altLang="en-US" sz="7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NC_014395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1" name="Rectangle 51"/>
          <p:cNvSpPr>
            <a:spLocks noChangeArrowheads="1"/>
          </p:cNvSpPr>
          <p:nvPr/>
        </p:nvSpPr>
        <p:spPr bwMode="auto">
          <a:xfrm>
            <a:off x="3701368" y="1417408"/>
            <a:ext cx="286739" cy="119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MPKV</a:t>
            </a:r>
            <a:endParaRPr kumimoji="0" lang="en-US" altLang="en-US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2" name="Rectangle 52"/>
          <p:cNvSpPr>
            <a:spLocks noChangeArrowheads="1"/>
          </p:cNvSpPr>
          <p:nvPr/>
        </p:nvSpPr>
        <p:spPr bwMode="auto">
          <a:xfrm>
            <a:off x="3701368" y="2626467"/>
            <a:ext cx="844187" cy="119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DUGV</a:t>
            </a:r>
            <a:r>
              <a:rPr kumimoji="0" lang="en-US" altLang="en-US" sz="7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NC_004157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3" name="Rectangle 53"/>
          <p:cNvSpPr>
            <a:spLocks noChangeArrowheads="1"/>
          </p:cNvSpPr>
          <p:nvPr/>
        </p:nvSpPr>
        <p:spPr bwMode="auto">
          <a:xfrm>
            <a:off x="3701368" y="3238492"/>
            <a:ext cx="831721" cy="119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UUKV</a:t>
            </a:r>
            <a:r>
              <a:rPr kumimoji="0" lang="en-US" altLang="en-US" sz="7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NC_005221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4" name="Rectangle 54"/>
          <p:cNvSpPr>
            <a:spLocks noChangeArrowheads="1"/>
          </p:cNvSpPr>
          <p:nvPr/>
        </p:nvSpPr>
        <p:spPr bwMode="auto">
          <a:xfrm>
            <a:off x="3701368" y="1878633"/>
            <a:ext cx="851311" cy="119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OROV</a:t>
            </a:r>
            <a:r>
              <a:rPr kumimoji="0" lang="en-US" altLang="en-US" sz="7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NC_005777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5" name="Rectangle 55"/>
          <p:cNvSpPr>
            <a:spLocks noChangeArrowheads="1"/>
          </p:cNvSpPr>
          <p:nvPr/>
        </p:nvSpPr>
        <p:spPr bwMode="auto">
          <a:xfrm>
            <a:off x="3701368" y="1265371"/>
            <a:ext cx="774730" cy="119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WYOV</a:t>
            </a:r>
            <a:r>
              <a:rPr kumimoji="0" lang="en-US" altLang="en-US" sz="7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FJ235921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6" name="Rectangle 56"/>
          <p:cNvSpPr>
            <a:spLocks noChangeArrowheads="1"/>
          </p:cNvSpPr>
          <p:nvPr/>
        </p:nvSpPr>
        <p:spPr bwMode="auto">
          <a:xfrm>
            <a:off x="3701368" y="2328391"/>
            <a:ext cx="838845" cy="119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GBNV</a:t>
            </a:r>
            <a:r>
              <a:rPr kumimoji="0" lang="en-US" altLang="en-US" sz="7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NC_003619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7" name="Rectangle 57"/>
          <p:cNvSpPr>
            <a:spLocks noChangeArrowheads="1"/>
          </p:cNvSpPr>
          <p:nvPr/>
        </p:nvSpPr>
        <p:spPr bwMode="auto">
          <a:xfrm>
            <a:off x="3243670" y="1039963"/>
            <a:ext cx="119327" cy="10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0.5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8" name="Rectangle 58"/>
          <p:cNvSpPr>
            <a:spLocks noChangeArrowheads="1"/>
          </p:cNvSpPr>
          <p:nvPr/>
        </p:nvSpPr>
        <p:spPr bwMode="auto">
          <a:xfrm>
            <a:off x="3498534" y="1943890"/>
            <a:ext cx="48088" cy="10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1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9" name="Rectangle 59"/>
          <p:cNvSpPr>
            <a:spLocks noChangeArrowheads="1"/>
          </p:cNvSpPr>
          <p:nvPr/>
        </p:nvSpPr>
        <p:spPr bwMode="auto">
          <a:xfrm>
            <a:off x="3425338" y="2555916"/>
            <a:ext cx="48088" cy="10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1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0" name="Rectangle 60"/>
          <p:cNvSpPr>
            <a:spLocks noChangeArrowheads="1"/>
          </p:cNvSpPr>
          <p:nvPr/>
        </p:nvSpPr>
        <p:spPr bwMode="auto">
          <a:xfrm>
            <a:off x="2696904" y="2252549"/>
            <a:ext cx="167412" cy="10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0.99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1" name="Rectangle 61"/>
          <p:cNvSpPr>
            <a:spLocks noChangeArrowheads="1"/>
          </p:cNvSpPr>
          <p:nvPr/>
        </p:nvSpPr>
        <p:spPr bwMode="auto">
          <a:xfrm>
            <a:off x="3528517" y="1644937"/>
            <a:ext cx="48088" cy="10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1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2" name="Rectangle 62"/>
          <p:cNvSpPr>
            <a:spLocks noChangeArrowheads="1"/>
          </p:cNvSpPr>
          <p:nvPr/>
        </p:nvSpPr>
        <p:spPr bwMode="auto">
          <a:xfrm>
            <a:off x="3166946" y="1329220"/>
            <a:ext cx="167412" cy="10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0.65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3" name="Rectangle 63"/>
          <p:cNvSpPr>
            <a:spLocks noChangeArrowheads="1"/>
          </p:cNvSpPr>
          <p:nvPr/>
        </p:nvSpPr>
        <p:spPr bwMode="auto">
          <a:xfrm>
            <a:off x="2293002" y="1939481"/>
            <a:ext cx="167412" cy="10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0.99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4" name="Rectangle 64"/>
          <p:cNvSpPr>
            <a:spLocks noChangeArrowheads="1"/>
          </p:cNvSpPr>
          <p:nvPr/>
        </p:nvSpPr>
        <p:spPr bwMode="auto">
          <a:xfrm>
            <a:off x="1680095" y="2592078"/>
            <a:ext cx="167412" cy="10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0.45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5" name="Rectangle 65"/>
          <p:cNvSpPr>
            <a:spLocks noChangeArrowheads="1"/>
          </p:cNvSpPr>
          <p:nvPr/>
        </p:nvSpPr>
        <p:spPr bwMode="auto">
          <a:xfrm>
            <a:off x="1317642" y="2863694"/>
            <a:ext cx="48088" cy="10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1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6" name="Rectangle 66"/>
          <p:cNvSpPr>
            <a:spLocks noChangeArrowheads="1"/>
          </p:cNvSpPr>
          <p:nvPr/>
        </p:nvSpPr>
        <p:spPr bwMode="auto">
          <a:xfrm>
            <a:off x="3552327" y="1503833"/>
            <a:ext cx="167412" cy="10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0.78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7" name="Rectangle 67"/>
          <p:cNvSpPr>
            <a:spLocks noChangeArrowheads="1"/>
          </p:cNvSpPr>
          <p:nvPr/>
        </p:nvSpPr>
        <p:spPr bwMode="auto">
          <a:xfrm>
            <a:off x="3102569" y="3162650"/>
            <a:ext cx="48088" cy="10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1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8" name="Rectangle 68"/>
          <p:cNvSpPr>
            <a:spLocks noChangeArrowheads="1"/>
          </p:cNvSpPr>
          <p:nvPr/>
        </p:nvSpPr>
        <p:spPr bwMode="auto">
          <a:xfrm>
            <a:off x="3066411" y="1631704"/>
            <a:ext cx="48088" cy="10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1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9" name="Rectangle 69"/>
          <p:cNvSpPr>
            <a:spLocks noChangeArrowheads="1"/>
          </p:cNvSpPr>
          <p:nvPr/>
        </p:nvSpPr>
        <p:spPr bwMode="auto">
          <a:xfrm>
            <a:off x="3472959" y="2859283"/>
            <a:ext cx="48088" cy="10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1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0" name="Rectangle 70"/>
          <p:cNvSpPr>
            <a:spLocks noChangeArrowheads="1"/>
          </p:cNvSpPr>
          <p:nvPr/>
        </p:nvSpPr>
        <p:spPr bwMode="auto">
          <a:xfrm>
            <a:off x="3599067" y="889804"/>
            <a:ext cx="48088" cy="10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1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1" name="Rectangle 71"/>
          <p:cNvSpPr>
            <a:spLocks noChangeArrowheads="1"/>
          </p:cNvSpPr>
          <p:nvPr/>
        </p:nvSpPr>
        <p:spPr bwMode="auto">
          <a:xfrm>
            <a:off x="1882927" y="2254313"/>
            <a:ext cx="167412" cy="10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0.53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2" name="Rectangle 72"/>
          <p:cNvSpPr>
            <a:spLocks noChangeArrowheads="1"/>
          </p:cNvSpPr>
          <p:nvPr/>
        </p:nvSpPr>
        <p:spPr bwMode="auto">
          <a:xfrm>
            <a:off x="3487069" y="1191647"/>
            <a:ext cx="48088" cy="10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1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73" name="Group 4"/>
          <p:cNvGrpSpPr>
            <a:grpSpLocks noChangeAspect="1"/>
          </p:cNvGrpSpPr>
          <p:nvPr/>
        </p:nvGrpSpPr>
        <p:grpSpPr bwMode="auto">
          <a:xfrm>
            <a:off x="1265226" y="3646698"/>
            <a:ext cx="3336158" cy="2643001"/>
            <a:chOff x="1658" y="669"/>
            <a:chExt cx="3783" cy="2997"/>
          </a:xfrm>
        </p:grpSpPr>
        <p:sp>
          <p:nvSpPr>
            <p:cNvPr id="74" name="Line 5"/>
            <p:cNvSpPr>
              <a:spLocks noChangeShapeType="1"/>
            </p:cNvSpPr>
            <p:nvPr/>
          </p:nvSpPr>
          <p:spPr bwMode="auto">
            <a:xfrm>
              <a:off x="2879" y="3558"/>
              <a:ext cx="285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5" name="Rectangle 6"/>
            <p:cNvSpPr>
              <a:spLocks noChangeArrowheads="1"/>
            </p:cNvSpPr>
            <p:nvPr/>
          </p:nvSpPr>
          <p:spPr bwMode="auto">
            <a:xfrm>
              <a:off x="2994" y="3588"/>
              <a:ext cx="100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gency FB" charset="0"/>
                  <a:cs typeface="Arial" pitchFamily="34" charset="0"/>
                </a:rPr>
                <a:t>0.09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Freeform 7"/>
            <p:cNvSpPr>
              <a:spLocks/>
            </p:cNvSpPr>
            <p:nvPr/>
          </p:nvSpPr>
          <p:spPr bwMode="auto">
            <a:xfrm>
              <a:off x="3804" y="1505"/>
              <a:ext cx="582" cy="86"/>
            </a:xfrm>
            <a:custGeom>
              <a:avLst/>
              <a:gdLst>
                <a:gd name="T0" fmla="*/ 3076 w 3076"/>
                <a:gd name="T1" fmla="*/ 341 h 341"/>
                <a:gd name="T2" fmla="*/ 0 w 3076"/>
                <a:gd name="T3" fmla="*/ 341 h 341"/>
                <a:gd name="T4" fmla="*/ 0 w 3076"/>
                <a:gd name="T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76" h="341">
                  <a:moveTo>
                    <a:pt x="3076" y="341"/>
                  </a:moveTo>
                  <a:lnTo>
                    <a:pt x="0" y="341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7" name="Freeform 8"/>
            <p:cNvSpPr>
              <a:spLocks/>
            </p:cNvSpPr>
            <p:nvPr/>
          </p:nvSpPr>
          <p:spPr bwMode="auto">
            <a:xfrm>
              <a:off x="1930" y="2349"/>
              <a:ext cx="1053" cy="360"/>
            </a:xfrm>
            <a:custGeom>
              <a:avLst/>
              <a:gdLst>
                <a:gd name="T0" fmla="*/ 5567 w 5567"/>
                <a:gd name="T1" fmla="*/ 1426 h 1426"/>
                <a:gd name="T2" fmla="*/ 0 w 5567"/>
                <a:gd name="T3" fmla="*/ 1426 h 1426"/>
                <a:gd name="T4" fmla="*/ 0 w 5567"/>
                <a:gd name="T5" fmla="*/ 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67" h="1426">
                  <a:moveTo>
                    <a:pt x="5567" y="1426"/>
                  </a:moveTo>
                  <a:lnTo>
                    <a:pt x="0" y="1426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8" name="Freeform 9"/>
            <p:cNvSpPr>
              <a:spLocks/>
            </p:cNvSpPr>
            <p:nvPr/>
          </p:nvSpPr>
          <p:spPr bwMode="auto">
            <a:xfrm>
              <a:off x="1685" y="2787"/>
              <a:ext cx="548" cy="438"/>
            </a:xfrm>
            <a:custGeom>
              <a:avLst/>
              <a:gdLst>
                <a:gd name="T0" fmla="*/ 2900 w 2900"/>
                <a:gd name="T1" fmla="*/ 1735 h 1735"/>
                <a:gd name="T2" fmla="*/ 0 w 2900"/>
                <a:gd name="T3" fmla="*/ 1735 h 1735"/>
                <a:gd name="T4" fmla="*/ 0 w 2900"/>
                <a:gd name="T5" fmla="*/ 0 h 1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00" h="1735">
                  <a:moveTo>
                    <a:pt x="2900" y="1735"/>
                  </a:moveTo>
                  <a:lnTo>
                    <a:pt x="0" y="1735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9" name="Freeform 10"/>
            <p:cNvSpPr>
              <a:spLocks/>
            </p:cNvSpPr>
            <p:nvPr/>
          </p:nvSpPr>
          <p:spPr bwMode="auto">
            <a:xfrm>
              <a:off x="4024" y="732"/>
              <a:ext cx="362" cy="85"/>
            </a:xfrm>
            <a:custGeom>
              <a:avLst/>
              <a:gdLst>
                <a:gd name="T0" fmla="*/ 1913 w 1913"/>
                <a:gd name="T1" fmla="*/ 0 h 340"/>
                <a:gd name="T2" fmla="*/ 0 w 1913"/>
                <a:gd name="T3" fmla="*/ 0 h 340"/>
                <a:gd name="T4" fmla="*/ 0 w 1913"/>
                <a:gd name="T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13" h="340">
                  <a:moveTo>
                    <a:pt x="1913" y="0"/>
                  </a:moveTo>
                  <a:lnTo>
                    <a:pt x="0" y="0"/>
                  </a:lnTo>
                  <a:lnTo>
                    <a:pt x="0" y="34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0" name="Freeform 11"/>
            <p:cNvSpPr>
              <a:spLocks/>
            </p:cNvSpPr>
            <p:nvPr/>
          </p:nvSpPr>
          <p:spPr bwMode="auto">
            <a:xfrm>
              <a:off x="3769" y="2365"/>
              <a:ext cx="617" cy="86"/>
            </a:xfrm>
            <a:custGeom>
              <a:avLst/>
              <a:gdLst>
                <a:gd name="T0" fmla="*/ 3258 w 3258"/>
                <a:gd name="T1" fmla="*/ 341 h 341"/>
                <a:gd name="T2" fmla="*/ 0 w 3258"/>
                <a:gd name="T3" fmla="*/ 341 h 341"/>
                <a:gd name="T4" fmla="*/ 0 w 3258"/>
                <a:gd name="T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58" h="341">
                  <a:moveTo>
                    <a:pt x="3258" y="341"/>
                  </a:moveTo>
                  <a:lnTo>
                    <a:pt x="0" y="341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1" name="Freeform 12"/>
            <p:cNvSpPr>
              <a:spLocks/>
            </p:cNvSpPr>
            <p:nvPr/>
          </p:nvSpPr>
          <p:spPr bwMode="auto">
            <a:xfrm>
              <a:off x="2983" y="2709"/>
              <a:ext cx="1403" cy="86"/>
            </a:xfrm>
            <a:custGeom>
              <a:avLst/>
              <a:gdLst>
                <a:gd name="T0" fmla="*/ 7416 w 7416"/>
                <a:gd name="T1" fmla="*/ 341 h 341"/>
                <a:gd name="T2" fmla="*/ 0 w 7416"/>
                <a:gd name="T3" fmla="*/ 341 h 341"/>
                <a:gd name="T4" fmla="*/ 0 w 7416"/>
                <a:gd name="T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16" h="341">
                  <a:moveTo>
                    <a:pt x="7416" y="341"/>
                  </a:moveTo>
                  <a:lnTo>
                    <a:pt x="0" y="341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2" name="Freeform 13"/>
            <p:cNvSpPr>
              <a:spLocks/>
            </p:cNvSpPr>
            <p:nvPr/>
          </p:nvSpPr>
          <p:spPr bwMode="auto">
            <a:xfrm>
              <a:off x="3820" y="817"/>
              <a:ext cx="204" cy="172"/>
            </a:xfrm>
            <a:custGeom>
              <a:avLst/>
              <a:gdLst>
                <a:gd name="T0" fmla="*/ 1077 w 1077"/>
                <a:gd name="T1" fmla="*/ 0 h 681"/>
                <a:gd name="T2" fmla="*/ 0 w 1077"/>
                <a:gd name="T3" fmla="*/ 0 h 681"/>
                <a:gd name="T4" fmla="*/ 0 w 1077"/>
                <a:gd name="T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7" h="681">
                  <a:moveTo>
                    <a:pt x="1077" y="0"/>
                  </a:moveTo>
                  <a:lnTo>
                    <a:pt x="0" y="0"/>
                  </a:lnTo>
                  <a:lnTo>
                    <a:pt x="0" y="681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3" name="Freeform 14"/>
            <p:cNvSpPr>
              <a:spLocks/>
            </p:cNvSpPr>
            <p:nvPr/>
          </p:nvSpPr>
          <p:spPr bwMode="auto">
            <a:xfrm>
              <a:off x="4008" y="1763"/>
              <a:ext cx="378" cy="86"/>
            </a:xfrm>
            <a:custGeom>
              <a:avLst/>
              <a:gdLst>
                <a:gd name="T0" fmla="*/ 1996 w 1996"/>
                <a:gd name="T1" fmla="*/ 0 h 341"/>
                <a:gd name="T2" fmla="*/ 0 w 1996"/>
                <a:gd name="T3" fmla="*/ 0 h 341"/>
                <a:gd name="T4" fmla="*/ 0 w 1996"/>
                <a:gd name="T5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96" h="341">
                  <a:moveTo>
                    <a:pt x="1996" y="0"/>
                  </a:moveTo>
                  <a:lnTo>
                    <a:pt x="0" y="0"/>
                  </a:lnTo>
                  <a:lnTo>
                    <a:pt x="0" y="341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4" name="Freeform 15"/>
            <p:cNvSpPr>
              <a:spLocks/>
            </p:cNvSpPr>
            <p:nvPr/>
          </p:nvSpPr>
          <p:spPr bwMode="auto">
            <a:xfrm>
              <a:off x="2983" y="2623"/>
              <a:ext cx="1403" cy="86"/>
            </a:xfrm>
            <a:custGeom>
              <a:avLst/>
              <a:gdLst>
                <a:gd name="T0" fmla="*/ 7416 w 7416"/>
                <a:gd name="T1" fmla="*/ 0 h 341"/>
                <a:gd name="T2" fmla="*/ 0 w 7416"/>
                <a:gd name="T3" fmla="*/ 0 h 341"/>
                <a:gd name="T4" fmla="*/ 0 w 7416"/>
                <a:gd name="T5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16" h="341">
                  <a:moveTo>
                    <a:pt x="7416" y="0"/>
                  </a:moveTo>
                  <a:lnTo>
                    <a:pt x="0" y="0"/>
                  </a:lnTo>
                  <a:lnTo>
                    <a:pt x="0" y="341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5" name="Freeform 16"/>
            <p:cNvSpPr>
              <a:spLocks/>
            </p:cNvSpPr>
            <p:nvPr/>
          </p:nvSpPr>
          <p:spPr bwMode="auto">
            <a:xfrm>
              <a:off x="3880" y="1978"/>
              <a:ext cx="506" cy="129"/>
            </a:xfrm>
            <a:custGeom>
              <a:avLst/>
              <a:gdLst>
                <a:gd name="T0" fmla="*/ 2674 w 2674"/>
                <a:gd name="T1" fmla="*/ 511 h 511"/>
                <a:gd name="T2" fmla="*/ 0 w 2674"/>
                <a:gd name="T3" fmla="*/ 511 h 511"/>
                <a:gd name="T4" fmla="*/ 0 w 2674"/>
                <a:gd name="T5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74" h="511">
                  <a:moveTo>
                    <a:pt x="2674" y="511"/>
                  </a:moveTo>
                  <a:lnTo>
                    <a:pt x="0" y="511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6" name="Freeform 17"/>
            <p:cNvSpPr>
              <a:spLocks/>
            </p:cNvSpPr>
            <p:nvPr/>
          </p:nvSpPr>
          <p:spPr bwMode="auto">
            <a:xfrm>
              <a:off x="1930" y="1989"/>
              <a:ext cx="713" cy="360"/>
            </a:xfrm>
            <a:custGeom>
              <a:avLst/>
              <a:gdLst>
                <a:gd name="T0" fmla="*/ 3772 w 3772"/>
                <a:gd name="T1" fmla="*/ 0 h 1427"/>
                <a:gd name="T2" fmla="*/ 0 w 3772"/>
                <a:gd name="T3" fmla="*/ 0 h 1427"/>
                <a:gd name="T4" fmla="*/ 0 w 3772"/>
                <a:gd name="T5" fmla="*/ 1427 h 1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72" h="1427">
                  <a:moveTo>
                    <a:pt x="3772" y="0"/>
                  </a:moveTo>
                  <a:lnTo>
                    <a:pt x="0" y="0"/>
                  </a:lnTo>
                  <a:lnTo>
                    <a:pt x="0" y="1427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7" name="Freeform 18"/>
            <p:cNvSpPr>
              <a:spLocks/>
            </p:cNvSpPr>
            <p:nvPr/>
          </p:nvSpPr>
          <p:spPr bwMode="auto">
            <a:xfrm>
              <a:off x="4024" y="817"/>
              <a:ext cx="362" cy="86"/>
            </a:xfrm>
            <a:custGeom>
              <a:avLst/>
              <a:gdLst>
                <a:gd name="T0" fmla="*/ 1913 w 1913"/>
                <a:gd name="T1" fmla="*/ 341 h 341"/>
                <a:gd name="T2" fmla="*/ 0 w 1913"/>
                <a:gd name="T3" fmla="*/ 341 h 341"/>
                <a:gd name="T4" fmla="*/ 0 w 1913"/>
                <a:gd name="T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13" h="341">
                  <a:moveTo>
                    <a:pt x="1913" y="341"/>
                  </a:moveTo>
                  <a:lnTo>
                    <a:pt x="0" y="341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8" name="Freeform 19"/>
            <p:cNvSpPr>
              <a:spLocks/>
            </p:cNvSpPr>
            <p:nvPr/>
          </p:nvSpPr>
          <p:spPr bwMode="auto">
            <a:xfrm>
              <a:off x="3693" y="2967"/>
              <a:ext cx="693" cy="86"/>
            </a:xfrm>
            <a:custGeom>
              <a:avLst/>
              <a:gdLst>
                <a:gd name="T0" fmla="*/ 3663 w 3663"/>
                <a:gd name="T1" fmla="*/ 0 h 340"/>
                <a:gd name="T2" fmla="*/ 0 w 3663"/>
                <a:gd name="T3" fmla="*/ 0 h 340"/>
                <a:gd name="T4" fmla="*/ 0 w 3663"/>
                <a:gd name="T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63" h="340">
                  <a:moveTo>
                    <a:pt x="3663" y="0"/>
                  </a:moveTo>
                  <a:lnTo>
                    <a:pt x="0" y="0"/>
                  </a:lnTo>
                  <a:lnTo>
                    <a:pt x="0" y="34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9" name="Freeform 20"/>
            <p:cNvSpPr>
              <a:spLocks/>
            </p:cNvSpPr>
            <p:nvPr/>
          </p:nvSpPr>
          <p:spPr bwMode="auto">
            <a:xfrm>
              <a:off x="3556" y="1247"/>
              <a:ext cx="248" cy="258"/>
            </a:xfrm>
            <a:custGeom>
              <a:avLst/>
              <a:gdLst>
                <a:gd name="T0" fmla="*/ 1308 w 1308"/>
                <a:gd name="T1" fmla="*/ 1022 h 1022"/>
                <a:gd name="T2" fmla="*/ 0 w 1308"/>
                <a:gd name="T3" fmla="*/ 1022 h 1022"/>
                <a:gd name="T4" fmla="*/ 0 w 1308"/>
                <a:gd name="T5" fmla="*/ 0 h 1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8" h="1022">
                  <a:moveTo>
                    <a:pt x="1308" y="1022"/>
                  </a:moveTo>
                  <a:lnTo>
                    <a:pt x="0" y="1022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0" name="Freeform 21"/>
            <p:cNvSpPr>
              <a:spLocks/>
            </p:cNvSpPr>
            <p:nvPr/>
          </p:nvSpPr>
          <p:spPr bwMode="auto">
            <a:xfrm>
              <a:off x="4068" y="3310"/>
              <a:ext cx="318" cy="87"/>
            </a:xfrm>
            <a:custGeom>
              <a:avLst/>
              <a:gdLst>
                <a:gd name="T0" fmla="*/ 1680 w 1680"/>
                <a:gd name="T1" fmla="*/ 0 h 341"/>
                <a:gd name="T2" fmla="*/ 0 w 1680"/>
                <a:gd name="T3" fmla="*/ 0 h 341"/>
                <a:gd name="T4" fmla="*/ 0 w 1680"/>
                <a:gd name="T5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0" h="341">
                  <a:moveTo>
                    <a:pt x="1680" y="0"/>
                  </a:moveTo>
                  <a:lnTo>
                    <a:pt x="0" y="0"/>
                  </a:lnTo>
                  <a:lnTo>
                    <a:pt x="0" y="341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1" name="Freeform 22"/>
            <p:cNvSpPr>
              <a:spLocks/>
            </p:cNvSpPr>
            <p:nvPr/>
          </p:nvSpPr>
          <p:spPr bwMode="auto">
            <a:xfrm>
              <a:off x="4234" y="1075"/>
              <a:ext cx="152" cy="86"/>
            </a:xfrm>
            <a:custGeom>
              <a:avLst/>
              <a:gdLst>
                <a:gd name="T0" fmla="*/ 799 w 799"/>
                <a:gd name="T1" fmla="*/ 0 h 341"/>
                <a:gd name="T2" fmla="*/ 0 w 799"/>
                <a:gd name="T3" fmla="*/ 0 h 341"/>
                <a:gd name="T4" fmla="*/ 0 w 799"/>
                <a:gd name="T5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9" h="341">
                  <a:moveTo>
                    <a:pt x="799" y="0"/>
                  </a:moveTo>
                  <a:lnTo>
                    <a:pt x="0" y="0"/>
                  </a:lnTo>
                  <a:lnTo>
                    <a:pt x="0" y="341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2" name="Freeform 23"/>
            <p:cNvSpPr>
              <a:spLocks/>
            </p:cNvSpPr>
            <p:nvPr/>
          </p:nvSpPr>
          <p:spPr bwMode="auto">
            <a:xfrm>
              <a:off x="3769" y="2279"/>
              <a:ext cx="617" cy="86"/>
            </a:xfrm>
            <a:custGeom>
              <a:avLst/>
              <a:gdLst>
                <a:gd name="T0" fmla="*/ 3258 w 3258"/>
                <a:gd name="T1" fmla="*/ 0 h 340"/>
                <a:gd name="T2" fmla="*/ 0 w 3258"/>
                <a:gd name="T3" fmla="*/ 0 h 340"/>
                <a:gd name="T4" fmla="*/ 0 w 3258"/>
                <a:gd name="T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58" h="340">
                  <a:moveTo>
                    <a:pt x="3258" y="0"/>
                  </a:moveTo>
                  <a:lnTo>
                    <a:pt x="0" y="0"/>
                  </a:lnTo>
                  <a:lnTo>
                    <a:pt x="0" y="34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3" name="Freeform 24"/>
            <p:cNvSpPr>
              <a:spLocks/>
            </p:cNvSpPr>
            <p:nvPr/>
          </p:nvSpPr>
          <p:spPr bwMode="auto">
            <a:xfrm>
              <a:off x="2233" y="3225"/>
              <a:ext cx="1835" cy="172"/>
            </a:xfrm>
            <a:custGeom>
              <a:avLst/>
              <a:gdLst>
                <a:gd name="T0" fmla="*/ 9698 w 9698"/>
                <a:gd name="T1" fmla="*/ 681 h 681"/>
                <a:gd name="T2" fmla="*/ 0 w 9698"/>
                <a:gd name="T3" fmla="*/ 681 h 681"/>
                <a:gd name="T4" fmla="*/ 0 w 9698"/>
                <a:gd name="T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98" h="681">
                  <a:moveTo>
                    <a:pt x="9698" y="681"/>
                  </a:moveTo>
                  <a:lnTo>
                    <a:pt x="0" y="681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4" name="Line 25"/>
            <p:cNvSpPr>
              <a:spLocks noChangeShapeType="1"/>
            </p:cNvSpPr>
            <p:nvPr/>
          </p:nvSpPr>
          <p:spPr bwMode="auto">
            <a:xfrm>
              <a:off x="1658" y="2787"/>
              <a:ext cx="27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5" name="Freeform 26"/>
            <p:cNvSpPr>
              <a:spLocks/>
            </p:cNvSpPr>
            <p:nvPr/>
          </p:nvSpPr>
          <p:spPr bwMode="auto">
            <a:xfrm>
              <a:off x="2643" y="1989"/>
              <a:ext cx="1126" cy="376"/>
            </a:xfrm>
            <a:custGeom>
              <a:avLst/>
              <a:gdLst>
                <a:gd name="T0" fmla="*/ 5953 w 5953"/>
                <a:gd name="T1" fmla="*/ 1490 h 1490"/>
                <a:gd name="T2" fmla="*/ 0 w 5953"/>
                <a:gd name="T3" fmla="*/ 1490 h 1490"/>
                <a:gd name="T4" fmla="*/ 0 w 5953"/>
                <a:gd name="T5" fmla="*/ 0 h 1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53" h="1490">
                  <a:moveTo>
                    <a:pt x="5953" y="1490"/>
                  </a:moveTo>
                  <a:lnTo>
                    <a:pt x="0" y="1490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6" name="Freeform 27"/>
            <p:cNvSpPr>
              <a:spLocks/>
            </p:cNvSpPr>
            <p:nvPr/>
          </p:nvSpPr>
          <p:spPr bwMode="auto">
            <a:xfrm>
              <a:off x="3820" y="989"/>
              <a:ext cx="414" cy="172"/>
            </a:xfrm>
            <a:custGeom>
              <a:avLst/>
              <a:gdLst>
                <a:gd name="T0" fmla="*/ 2191 w 2191"/>
                <a:gd name="T1" fmla="*/ 682 h 682"/>
                <a:gd name="T2" fmla="*/ 0 w 2191"/>
                <a:gd name="T3" fmla="*/ 682 h 682"/>
                <a:gd name="T4" fmla="*/ 0 w 2191"/>
                <a:gd name="T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1" h="682">
                  <a:moveTo>
                    <a:pt x="2191" y="682"/>
                  </a:moveTo>
                  <a:lnTo>
                    <a:pt x="0" y="682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7" name="Freeform 28"/>
            <p:cNvSpPr>
              <a:spLocks/>
            </p:cNvSpPr>
            <p:nvPr/>
          </p:nvSpPr>
          <p:spPr bwMode="auto">
            <a:xfrm>
              <a:off x="3421" y="1613"/>
              <a:ext cx="459" cy="365"/>
            </a:xfrm>
            <a:custGeom>
              <a:avLst/>
              <a:gdLst>
                <a:gd name="T0" fmla="*/ 2425 w 2425"/>
                <a:gd name="T1" fmla="*/ 1448 h 1448"/>
                <a:gd name="T2" fmla="*/ 0 w 2425"/>
                <a:gd name="T3" fmla="*/ 1448 h 1448"/>
                <a:gd name="T4" fmla="*/ 0 w 2425"/>
                <a:gd name="T5" fmla="*/ 0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25" h="1448">
                  <a:moveTo>
                    <a:pt x="2425" y="1448"/>
                  </a:moveTo>
                  <a:lnTo>
                    <a:pt x="0" y="1448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8" name="Freeform 29"/>
            <p:cNvSpPr>
              <a:spLocks/>
            </p:cNvSpPr>
            <p:nvPr/>
          </p:nvSpPr>
          <p:spPr bwMode="auto">
            <a:xfrm>
              <a:off x="3556" y="989"/>
              <a:ext cx="264" cy="258"/>
            </a:xfrm>
            <a:custGeom>
              <a:avLst/>
              <a:gdLst>
                <a:gd name="T0" fmla="*/ 1394 w 1394"/>
                <a:gd name="T1" fmla="*/ 0 h 1022"/>
                <a:gd name="T2" fmla="*/ 0 w 1394"/>
                <a:gd name="T3" fmla="*/ 0 h 1022"/>
                <a:gd name="T4" fmla="*/ 0 w 1394"/>
                <a:gd name="T5" fmla="*/ 1022 h 1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94" h="1022">
                  <a:moveTo>
                    <a:pt x="1394" y="0"/>
                  </a:moveTo>
                  <a:lnTo>
                    <a:pt x="0" y="0"/>
                  </a:lnTo>
                  <a:lnTo>
                    <a:pt x="0" y="1022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9" name="Freeform 30"/>
            <p:cNvSpPr>
              <a:spLocks/>
            </p:cNvSpPr>
            <p:nvPr/>
          </p:nvSpPr>
          <p:spPr bwMode="auto">
            <a:xfrm>
              <a:off x="3880" y="1849"/>
              <a:ext cx="128" cy="129"/>
            </a:xfrm>
            <a:custGeom>
              <a:avLst/>
              <a:gdLst>
                <a:gd name="T0" fmla="*/ 678 w 678"/>
                <a:gd name="T1" fmla="*/ 0 h 511"/>
                <a:gd name="T2" fmla="*/ 0 w 678"/>
                <a:gd name="T3" fmla="*/ 0 h 511"/>
                <a:gd name="T4" fmla="*/ 0 w 678"/>
                <a:gd name="T5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8" h="511">
                  <a:moveTo>
                    <a:pt x="678" y="0"/>
                  </a:moveTo>
                  <a:lnTo>
                    <a:pt x="0" y="0"/>
                  </a:lnTo>
                  <a:lnTo>
                    <a:pt x="0" y="511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0" name="Freeform 31"/>
            <p:cNvSpPr>
              <a:spLocks/>
            </p:cNvSpPr>
            <p:nvPr/>
          </p:nvSpPr>
          <p:spPr bwMode="auto">
            <a:xfrm>
              <a:off x="3804" y="1419"/>
              <a:ext cx="582" cy="86"/>
            </a:xfrm>
            <a:custGeom>
              <a:avLst/>
              <a:gdLst>
                <a:gd name="T0" fmla="*/ 3076 w 3076"/>
                <a:gd name="T1" fmla="*/ 0 h 340"/>
                <a:gd name="T2" fmla="*/ 0 w 3076"/>
                <a:gd name="T3" fmla="*/ 0 h 340"/>
                <a:gd name="T4" fmla="*/ 0 w 3076"/>
                <a:gd name="T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76" h="340">
                  <a:moveTo>
                    <a:pt x="3076" y="0"/>
                  </a:moveTo>
                  <a:lnTo>
                    <a:pt x="0" y="0"/>
                  </a:lnTo>
                  <a:lnTo>
                    <a:pt x="0" y="34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1" name="Freeform 32"/>
            <p:cNvSpPr>
              <a:spLocks/>
            </p:cNvSpPr>
            <p:nvPr/>
          </p:nvSpPr>
          <p:spPr bwMode="auto">
            <a:xfrm>
              <a:off x="4234" y="1161"/>
              <a:ext cx="152" cy="86"/>
            </a:xfrm>
            <a:custGeom>
              <a:avLst/>
              <a:gdLst>
                <a:gd name="T0" fmla="*/ 799 w 799"/>
                <a:gd name="T1" fmla="*/ 340 h 340"/>
                <a:gd name="T2" fmla="*/ 0 w 799"/>
                <a:gd name="T3" fmla="*/ 340 h 340"/>
                <a:gd name="T4" fmla="*/ 0 w 799"/>
                <a:gd name="T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9" h="340">
                  <a:moveTo>
                    <a:pt x="799" y="340"/>
                  </a:moveTo>
                  <a:lnTo>
                    <a:pt x="0" y="340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2" name="Freeform 33"/>
            <p:cNvSpPr>
              <a:spLocks/>
            </p:cNvSpPr>
            <p:nvPr/>
          </p:nvSpPr>
          <p:spPr bwMode="auto">
            <a:xfrm>
              <a:off x="2643" y="1613"/>
              <a:ext cx="778" cy="376"/>
            </a:xfrm>
            <a:custGeom>
              <a:avLst/>
              <a:gdLst>
                <a:gd name="T0" fmla="*/ 4112 w 4112"/>
                <a:gd name="T1" fmla="*/ 0 h 1490"/>
                <a:gd name="T2" fmla="*/ 0 w 4112"/>
                <a:gd name="T3" fmla="*/ 0 h 1490"/>
                <a:gd name="T4" fmla="*/ 0 w 4112"/>
                <a:gd name="T5" fmla="*/ 1490 h 1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12" h="1490">
                  <a:moveTo>
                    <a:pt x="4112" y="0"/>
                  </a:moveTo>
                  <a:lnTo>
                    <a:pt x="0" y="0"/>
                  </a:lnTo>
                  <a:lnTo>
                    <a:pt x="0" y="149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3" name="Freeform 34"/>
            <p:cNvSpPr>
              <a:spLocks/>
            </p:cNvSpPr>
            <p:nvPr/>
          </p:nvSpPr>
          <p:spPr bwMode="auto">
            <a:xfrm>
              <a:off x="3693" y="3053"/>
              <a:ext cx="693" cy="86"/>
            </a:xfrm>
            <a:custGeom>
              <a:avLst/>
              <a:gdLst>
                <a:gd name="T0" fmla="*/ 3663 w 3663"/>
                <a:gd name="T1" fmla="*/ 341 h 341"/>
                <a:gd name="T2" fmla="*/ 0 w 3663"/>
                <a:gd name="T3" fmla="*/ 341 h 341"/>
                <a:gd name="T4" fmla="*/ 0 w 3663"/>
                <a:gd name="T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63" h="341">
                  <a:moveTo>
                    <a:pt x="3663" y="341"/>
                  </a:moveTo>
                  <a:lnTo>
                    <a:pt x="0" y="341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4" name="Freeform 35"/>
            <p:cNvSpPr>
              <a:spLocks/>
            </p:cNvSpPr>
            <p:nvPr/>
          </p:nvSpPr>
          <p:spPr bwMode="auto">
            <a:xfrm>
              <a:off x="1685" y="2349"/>
              <a:ext cx="245" cy="438"/>
            </a:xfrm>
            <a:custGeom>
              <a:avLst/>
              <a:gdLst>
                <a:gd name="T0" fmla="*/ 1295 w 1295"/>
                <a:gd name="T1" fmla="*/ 0 h 1735"/>
                <a:gd name="T2" fmla="*/ 0 w 1295"/>
                <a:gd name="T3" fmla="*/ 0 h 1735"/>
                <a:gd name="T4" fmla="*/ 0 w 1295"/>
                <a:gd name="T5" fmla="*/ 1735 h 1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5" h="1735">
                  <a:moveTo>
                    <a:pt x="1295" y="0"/>
                  </a:moveTo>
                  <a:lnTo>
                    <a:pt x="0" y="0"/>
                  </a:lnTo>
                  <a:lnTo>
                    <a:pt x="0" y="1735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5" name="Freeform 36"/>
            <p:cNvSpPr>
              <a:spLocks/>
            </p:cNvSpPr>
            <p:nvPr/>
          </p:nvSpPr>
          <p:spPr bwMode="auto">
            <a:xfrm>
              <a:off x="2233" y="3053"/>
              <a:ext cx="1460" cy="172"/>
            </a:xfrm>
            <a:custGeom>
              <a:avLst/>
              <a:gdLst>
                <a:gd name="T0" fmla="*/ 7715 w 7715"/>
                <a:gd name="T1" fmla="*/ 0 h 682"/>
                <a:gd name="T2" fmla="*/ 0 w 7715"/>
                <a:gd name="T3" fmla="*/ 0 h 682"/>
                <a:gd name="T4" fmla="*/ 0 w 7715"/>
                <a:gd name="T5" fmla="*/ 682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15" h="682">
                  <a:moveTo>
                    <a:pt x="7715" y="0"/>
                  </a:moveTo>
                  <a:lnTo>
                    <a:pt x="0" y="0"/>
                  </a:lnTo>
                  <a:lnTo>
                    <a:pt x="0" y="682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6" name="Freeform 37"/>
            <p:cNvSpPr>
              <a:spLocks/>
            </p:cNvSpPr>
            <p:nvPr/>
          </p:nvSpPr>
          <p:spPr bwMode="auto">
            <a:xfrm>
              <a:off x="4008" y="1849"/>
              <a:ext cx="378" cy="86"/>
            </a:xfrm>
            <a:custGeom>
              <a:avLst/>
              <a:gdLst>
                <a:gd name="T0" fmla="*/ 1996 w 1996"/>
                <a:gd name="T1" fmla="*/ 340 h 340"/>
                <a:gd name="T2" fmla="*/ 0 w 1996"/>
                <a:gd name="T3" fmla="*/ 340 h 340"/>
                <a:gd name="T4" fmla="*/ 0 w 1996"/>
                <a:gd name="T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96" h="340">
                  <a:moveTo>
                    <a:pt x="1996" y="340"/>
                  </a:moveTo>
                  <a:lnTo>
                    <a:pt x="0" y="340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7" name="Freeform 38"/>
            <p:cNvSpPr>
              <a:spLocks/>
            </p:cNvSpPr>
            <p:nvPr/>
          </p:nvSpPr>
          <p:spPr bwMode="auto">
            <a:xfrm>
              <a:off x="3421" y="1247"/>
              <a:ext cx="135" cy="366"/>
            </a:xfrm>
            <a:custGeom>
              <a:avLst/>
              <a:gdLst>
                <a:gd name="T0" fmla="*/ 715 w 715"/>
                <a:gd name="T1" fmla="*/ 0 h 1448"/>
                <a:gd name="T2" fmla="*/ 0 w 715"/>
                <a:gd name="T3" fmla="*/ 0 h 1448"/>
                <a:gd name="T4" fmla="*/ 0 w 715"/>
                <a:gd name="T5" fmla="*/ 1448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5" h="1448">
                  <a:moveTo>
                    <a:pt x="715" y="0"/>
                  </a:moveTo>
                  <a:lnTo>
                    <a:pt x="0" y="0"/>
                  </a:lnTo>
                  <a:lnTo>
                    <a:pt x="0" y="1448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8" name="Freeform 39"/>
            <p:cNvSpPr>
              <a:spLocks/>
            </p:cNvSpPr>
            <p:nvPr/>
          </p:nvSpPr>
          <p:spPr bwMode="auto">
            <a:xfrm>
              <a:off x="4068" y="3397"/>
              <a:ext cx="318" cy="86"/>
            </a:xfrm>
            <a:custGeom>
              <a:avLst/>
              <a:gdLst>
                <a:gd name="T0" fmla="*/ 1680 w 1680"/>
                <a:gd name="T1" fmla="*/ 341 h 341"/>
                <a:gd name="T2" fmla="*/ 0 w 1680"/>
                <a:gd name="T3" fmla="*/ 341 h 341"/>
                <a:gd name="T4" fmla="*/ 0 w 1680"/>
                <a:gd name="T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0" h="341">
                  <a:moveTo>
                    <a:pt x="1680" y="341"/>
                  </a:moveTo>
                  <a:lnTo>
                    <a:pt x="0" y="341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9" name="Rectangle 40"/>
            <p:cNvSpPr>
              <a:spLocks noChangeArrowheads="1"/>
            </p:cNvSpPr>
            <p:nvPr/>
          </p:nvSpPr>
          <p:spPr bwMode="auto">
            <a:xfrm>
              <a:off x="4423" y="1522"/>
              <a:ext cx="965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OROV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NC_005775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10" name="Rectangle 41"/>
            <p:cNvSpPr>
              <a:spLocks noChangeArrowheads="1"/>
            </p:cNvSpPr>
            <p:nvPr/>
          </p:nvSpPr>
          <p:spPr bwMode="auto">
            <a:xfrm>
              <a:off x="4423" y="1007"/>
              <a:ext cx="925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LACV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NC_004109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11" name="Rectangle 42"/>
            <p:cNvSpPr>
              <a:spLocks noChangeArrowheads="1"/>
            </p:cNvSpPr>
            <p:nvPr/>
          </p:nvSpPr>
          <p:spPr bwMode="auto">
            <a:xfrm>
              <a:off x="4423" y="2210"/>
              <a:ext cx="951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GBNV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NC_003620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12" name="Rectangle 43"/>
            <p:cNvSpPr>
              <a:spLocks noChangeArrowheads="1"/>
            </p:cNvSpPr>
            <p:nvPr/>
          </p:nvSpPr>
          <p:spPr bwMode="auto">
            <a:xfrm>
              <a:off x="4423" y="669"/>
              <a:ext cx="943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BUNV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NC_001926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13" name="Rectangle 44"/>
            <p:cNvSpPr>
              <a:spLocks noChangeArrowheads="1"/>
            </p:cNvSpPr>
            <p:nvPr/>
          </p:nvSpPr>
          <p:spPr bwMode="auto">
            <a:xfrm>
              <a:off x="4423" y="1349"/>
              <a:ext cx="931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AKAV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NC_009895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14" name="Rectangle 45"/>
            <p:cNvSpPr>
              <a:spLocks noChangeArrowheads="1"/>
            </p:cNvSpPr>
            <p:nvPr/>
          </p:nvSpPr>
          <p:spPr bwMode="auto">
            <a:xfrm>
              <a:off x="4423" y="1191"/>
              <a:ext cx="638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JCV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U88058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15" name="Rectangle 46"/>
            <p:cNvSpPr>
              <a:spLocks noChangeArrowheads="1"/>
            </p:cNvSpPr>
            <p:nvPr/>
          </p:nvSpPr>
          <p:spPr bwMode="auto">
            <a:xfrm>
              <a:off x="4423" y="2382"/>
              <a:ext cx="957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TSWV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NC_002050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16" name="Rectangle 47"/>
            <p:cNvSpPr>
              <a:spLocks noChangeArrowheads="1"/>
            </p:cNvSpPr>
            <p:nvPr/>
          </p:nvSpPr>
          <p:spPr bwMode="auto">
            <a:xfrm>
              <a:off x="4423" y="3070"/>
              <a:ext cx="957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DUGV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NC_004158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17" name="Rectangle 48"/>
            <p:cNvSpPr>
              <a:spLocks noChangeArrowheads="1"/>
            </p:cNvSpPr>
            <p:nvPr/>
          </p:nvSpPr>
          <p:spPr bwMode="auto">
            <a:xfrm>
              <a:off x="4423" y="2732"/>
              <a:ext cx="943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UUKV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NC_005220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18" name="Rectangle 49"/>
            <p:cNvSpPr>
              <a:spLocks noChangeArrowheads="1"/>
            </p:cNvSpPr>
            <p:nvPr/>
          </p:nvSpPr>
          <p:spPr bwMode="auto">
            <a:xfrm>
              <a:off x="4423" y="1706"/>
              <a:ext cx="317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BUCV</a:t>
              </a:r>
              <a:endParaRPr kumimoji="0" lang="en-US" altLang="en-US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19" name="Rectangle 50"/>
            <p:cNvSpPr>
              <a:spLocks noChangeArrowheads="1"/>
            </p:cNvSpPr>
            <p:nvPr/>
          </p:nvSpPr>
          <p:spPr bwMode="auto">
            <a:xfrm>
              <a:off x="4423" y="1866"/>
              <a:ext cx="325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700" b="1" dirty="0" smtClean="0">
                  <a:solidFill>
                    <a:srgbClr val="000000"/>
                  </a:solidFill>
                </a:rPr>
                <a:t>MAPV</a:t>
              </a:r>
              <a:endParaRPr kumimoji="0" lang="en-US" altLang="en-US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20" name="Rectangle 51"/>
            <p:cNvSpPr>
              <a:spLocks noChangeArrowheads="1"/>
            </p:cNvSpPr>
            <p:nvPr/>
          </p:nvSpPr>
          <p:spPr bwMode="auto">
            <a:xfrm>
              <a:off x="4423" y="2554"/>
              <a:ext cx="931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RVFV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NC_014396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21" name="Rectangle 52"/>
            <p:cNvSpPr>
              <a:spLocks noChangeArrowheads="1"/>
            </p:cNvSpPr>
            <p:nvPr/>
          </p:nvSpPr>
          <p:spPr bwMode="auto">
            <a:xfrm>
              <a:off x="4423" y="2032"/>
              <a:ext cx="325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MPKV</a:t>
              </a:r>
              <a:endParaRPr kumimoji="0" lang="en-US" altLang="en-US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22" name="Rectangle 53"/>
            <p:cNvSpPr>
              <a:spLocks noChangeArrowheads="1"/>
            </p:cNvSpPr>
            <p:nvPr/>
          </p:nvSpPr>
          <p:spPr bwMode="auto">
            <a:xfrm>
              <a:off x="4423" y="835"/>
              <a:ext cx="891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WYOV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JN572081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23" name="Rectangle 54"/>
            <p:cNvSpPr>
              <a:spLocks noChangeArrowheads="1"/>
            </p:cNvSpPr>
            <p:nvPr/>
          </p:nvSpPr>
          <p:spPr bwMode="auto">
            <a:xfrm>
              <a:off x="4423" y="2892"/>
              <a:ext cx="1018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CCHFV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NC_005300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24" name="Rectangle 55"/>
            <p:cNvSpPr>
              <a:spLocks noChangeArrowheads="1"/>
            </p:cNvSpPr>
            <p:nvPr/>
          </p:nvSpPr>
          <p:spPr bwMode="auto">
            <a:xfrm>
              <a:off x="4423" y="3254"/>
              <a:ext cx="862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SNV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NC_005215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25" name="Rectangle 56"/>
            <p:cNvSpPr>
              <a:spLocks noChangeArrowheads="1"/>
            </p:cNvSpPr>
            <p:nvPr/>
          </p:nvSpPr>
          <p:spPr bwMode="auto">
            <a:xfrm>
              <a:off x="4423" y="3414"/>
              <a:ext cx="937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HTNV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NC_005219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26" name="Rectangle 57"/>
            <p:cNvSpPr>
              <a:spLocks noChangeArrowheads="1"/>
            </p:cNvSpPr>
            <p:nvPr/>
          </p:nvSpPr>
          <p:spPr bwMode="auto">
            <a:xfrm>
              <a:off x="4087" y="3334"/>
              <a:ext cx="5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27" name="Rectangle 58"/>
            <p:cNvSpPr>
              <a:spLocks noChangeArrowheads="1"/>
            </p:cNvSpPr>
            <p:nvPr/>
          </p:nvSpPr>
          <p:spPr bwMode="auto">
            <a:xfrm>
              <a:off x="1704" y="2730"/>
              <a:ext cx="5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28" name="Rectangle 59"/>
            <p:cNvSpPr>
              <a:spLocks noChangeArrowheads="1"/>
            </p:cNvSpPr>
            <p:nvPr/>
          </p:nvSpPr>
          <p:spPr bwMode="auto">
            <a:xfrm>
              <a:off x="3788" y="2302"/>
              <a:ext cx="5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29" name="Rectangle 60"/>
            <p:cNvSpPr>
              <a:spLocks noChangeArrowheads="1"/>
            </p:cNvSpPr>
            <p:nvPr/>
          </p:nvSpPr>
          <p:spPr bwMode="auto">
            <a:xfrm>
              <a:off x="4253" y="1099"/>
              <a:ext cx="5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0" name="Rectangle 61"/>
            <p:cNvSpPr>
              <a:spLocks noChangeArrowheads="1"/>
            </p:cNvSpPr>
            <p:nvPr/>
          </p:nvSpPr>
          <p:spPr bwMode="auto">
            <a:xfrm>
              <a:off x="3899" y="1927"/>
              <a:ext cx="5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1" name="Rectangle 62"/>
            <p:cNvSpPr>
              <a:spLocks noChangeArrowheads="1"/>
            </p:cNvSpPr>
            <p:nvPr/>
          </p:nvSpPr>
          <p:spPr bwMode="auto">
            <a:xfrm>
              <a:off x="3002" y="2652"/>
              <a:ext cx="5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2" name="Rectangle 63"/>
            <p:cNvSpPr>
              <a:spLocks noChangeArrowheads="1"/>
            </p:cNvSpPr>
            <p:nvPr/>
          </p:nvSpPr>
          <p:spPr bwMode="auto">
            <a:xfrm>
              <a:off x="2252" y="3162"/>
              <a:ext cx="190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0.93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3" name="Rectangle 64"/>
            <p:cNvSpPr>
              <a:spLocks noChangeArrowheads="1"/>
            </p:cNvSpPr>
            <p:nvPr/>
          </p:nvSpPr>
          <p:spPr bwMode="auto">
            <a:xfrm>
              <a:off x="3839" y="933"/>
              <a:ext cx="5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4" name="Rectangle 65"/>
            <p:cNvSpPr>
              <a:spLocks noChangeArrowheads="1"/>
            </p:cNvSpPr>
            <p:nvPr/>
          </p:nvSpPr>
          <p:spPr bwMode="auto">
            <a:xfrm>
              <a:off x="4027" y="1780"/>
              <a:ext cx="5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5" name="Rectangle 66"/>
            <p:cNvSpPr>
              <a:spLocks noChangeArrowheads="1"/>
            </p:cNvSpPr>
            <p:nvPr/>
          </p:nvSpPr>
          <p:spPr bwMode="auto">
            <a:xfrm>
              <a:off x="3440" y="1556"/>
              <a:ext cx="5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6" name="Rectangle 67"/>
            <p:cNvSpPr>
              <a:spLocks noChangeArrowheads="1"/>
            </p:cNvSpPr>
            <p:nvPr/>
          </p:nvSpPr>
          <p:spPr bwMode="auto">
            <a:xfrm>
              <a:off x="1949" y="2292"/>
              <a:ext cx="190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0.42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7" name="Rectangle 68"/>
            <p:cNvSpPr>
              <a:spLocks noChangeArrowheads="1"/>
            </p:cNvSpPr>
            <p:nvPr/>
          </p:nvSpPr>
          <p:spPr bwMode="auto">
            <a:xfrm>
              <a:off x="4043" y="755"/>
              <a:ext cx="5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8" name="Rectangle 69"/>
            <p:cNvSpPr>
              <a:spLocks noChangeArrowheads="1"/>
            </p:cNvSpPr>
            <p:nvPr/>
          </p:nvSpPr>
          <p:spPr bwMode="auto">
            <a:xfrm>
              <a:off x="3712" y="2996"/>
              <a:ext cx="5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9" name="Rectangle 70"/>
            <p:cNvSpPr>
              <a:spLocks noChangeArrowheads="1"/>
            </p:cNvSpPr>
            <p:nvPr/>
          </p:nvSpPr>
          <p:spPr bwMode="auto">
            <a:xfrm>
              <a:off x="3575" y="1203"/>
              <a:ext cx="190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0.99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40" name="Rectangle 71"/>
            <p:cNvSpPr>
              <a:spLocks noChangeArrowheads="1"/>
            </p:cNvSpPr>
            <p:nvPr/>
          </p:nvSpPr>
          <p:spPr bwMode="auto">
            <a:xfrm>
              <a:off x="2662" y="1932"/>
              <a:ext cx="5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41" name="Rectangle 72"/>
            <p:cNvSpPr>
              <a:spLocks noChangeArrowheads="1"/>
            </p:cNvSpPr>
            <p:nvPr/>
          </p:nvSpPr>
          <p:spPr bwMode="auto">
            <a:xfrm>
              <a:off x="3823" y="1441"/>
              <a:ext cx="5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142" name="Group 141"/>
          <p:cNvGrpSpPr>
            <a:grpSpLocks noChangeAspect="1"/>
          </p:cNvGrpSpPr>
          <p:nvPr/>
        </p:nvGrpSpPr>
        <p:grpSpPr>
          <a:xfrm>
            <a:off x="1265226" y="6446800"/>
            <a:ext cx="3321909" cy="2643001"/>
            <a:chOff x="2632076" y="1062031"/>
            <a:chExt cx="5979867" cy="4757745"/>
          </a:xfrm>
        </p:grpSpPr>
        <p:sp>
          <p:nvSpPr>
            <p:cNvPr id="143" name="Line 5"/>
            <p:cNvSpPr>
              <a:spLocks noChangeShapeType="1"/>
            </p:cNvSpPr>
            <p:nvPr/>
          </p:nvSpPr>
          <p:spPr bwMode="auto">
            <a:xfrm>
              <a:off x="4570414" y="5648326"/>
              <a:ext cx="428625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4" name="Rectangle 6"/>
            <p:cNvSpPr>
              <a:spLocks noChangeArrowheads="1"/>
            </p:cNvSpPr>
            <p:nvPr/>
          </p:nvSpPr>
          <p:spPr bwMode="auto">
            <a:xfrm>
              <a:off x="4741864" y="5695951"/>
              <a:ext cx="15716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gency FB" charset="0"/>
                  <a:cs typeface="Arial" pitchFamily="34" charset="0"/>
                </a:rPr>
                <a:t>0.09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5" name="Freeform 7"/>
            <p:cNvSpPr>
              <a:spLocks/>
            </p:cNvSpPr>
            <p:nvPr/>
          </p:nvSpPr>
          <p:spPr bwMode="auto">
            <a:xfrm>
              <a:off x="6262689" y="1570038"/>
              <a:ext cx="323850" cy="273050"/>
            </a:xfrm>
            <a:custGeom>
              <a:avLst/>
              <a:gdLst>
                <a:gd name="T0" fmla="*/ 1077 w 1077"/>
                <a:gd name="T1" fmla="*/ 682 h 682"/>
                <a:gd name="T2" fmla="*/ 0 w 1077"/>
                <a:gd name="T3" fmla="*/ 682 h 682"/>
                <a:gd name="T4" fmla="*/ 0 w 1077"/>
                <a:gd name="T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7" h="682">
                  <a:moveTo>
                    <a:pt x="1077" y="682"/>
                  </a:moveTo>
                  <a:lnTo>
                    <a:pt x="0" y="682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6" name="Freeform 8"/>
            <p:cNvSpPr>
              <a:spLocks/>
            </p:cNvSpPr>
            <p:nvPr/>
          </p:nvSpPr>
          <p:spPr bwMode="auto">
            <a:xfrm>
              <a:off x="6494464" y="2798763"/>
              <a:ext cx="442913" cy="136525"/>
            </a:xfrm>
            <a:custGeom>
              <a:avLst/>
              <a:gdLst>
                <a:gd name="T0" fmla="*/ 1475 w 1475"/>
                <a:gd name="T1" fmla="*/ 0 h 341"/>
                <a:gd name="T2" fmla="*/ 0 w 1475"/>
                <a:gd name="T3" fmla="*/ 0 h 341"/>
                <a:gd name="T4" fmla="*/ 0 w 1475"/>
                <a:gd name="T5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75" h="341">
                  <a:moveTo>
                    <a:pt x="1475" y="0"/>
                  </a:moveTo>
                  <a:lnTo>
                    <a:pt x="0" y="0"/>
                  </a:lnTo>
                  <a:lnTo>
                    <a:pt x="0" y="341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7" name="Freeform 9"/>
            <p:cNvSpPr>
              <a:spLocks/>
            </p:cNvSpPr>
            <p:nvPr/>
          </p:nvSpPr>
          <p:spPr bwMode="auto">
            <a:xfrm>
              <a:off x="6535739" y="5254626"/>
              <a:ext cx="401638" cy="138113"/>
            </a:xfrm>
            <a:custGeom>
              <a:avLst/>
              <a:gdLst>
                <a:gd name="T0" fmla="*/ 1342 w 1342"/>
                <a:gd name="T1" fmla="*/ 0 h 341"/>
                <a:gd name="T2" fmla="*/ 0 w 1342"/>
                <a:gd name="T3" fmla="*/ 0 h 341"/>
                <a:gd name="T4" fmla="*/ 0 w 1342"/>
                <a:gd name="T5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2" h="341">
                  <a:moveTo>
                    <a:pt x="1342" y="0"/>
                  </a:moveTo>
                  <a:lnTo>
                    <a:pt x="0" y="0"/>
                  </a:lnTo>
                  <a:lnTo>
                    <a:pt x="0" y="341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8" name="Freeform 10"/>
            <p:cNvSpPr>
              <a:spLocks/>
            </p:cNvSpPr>
            <p:nvPr/>
          </p:nvSpPr>
          <p:spPr bwMode="auto">
            <a:xfrm>
              <a:off x="6262689" y="1296988"/>
              <a:ext cx="522288" cy="273050"/>
            </a:xfrm>
            <a:custGeom>
              <a:avLst/>
              <a:gdLst>
                <a:gd name="T0" fmla="*/ 1739 w 1739"/>
                <a:gd name="T1" fmla="*/ 0 h 681"/>
                <a:gd name="T2" fmla="*/ 0 w 1739"/>
                <a:gd name="T3" fmla="*/ 0 h 681"/>
                <a:gd name="T4" fmla="*/ 0 w 1739"/>
                <a:gd name="T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9" h="681">
                  <a:moveTo>
                    <a:pt x="1739" y="0"/>
                  </a:moveTo>
                  <a:lnTo>
                    <a:pt x="0" y="0"/>
                  </a:lnTo>
                  <a:lnTo>
                    <a:pt x="0" y="681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9" name="Freeform 11"/>
            <p:cNvSpPr>
              <a:spLocks/>
            </p:cNvSpPr>
            <p:nvPr/>
          </p:nvSpPr>
          <p:spPr bwMode="auto">
            <a:xfrm>
              <a:off x="6227764" y="3754438"/>
              <a:ext cx="709613" cy="136525"/>
            </a:xfrm>
            <a:custGeom>
              <a:avLst/>
              <a:gdLst>
                <a:gd name="T0" fmla="*/ 2364 w 2364"/>
                <a:gd name="T1" fmla="*/ 341 h 341"/>
                <a:gd name="T2" fmla="*/ 0 w 2364"/>
                <a:gd name="T3" fmla="*/ 341 h 341"/>
                <a:gd name="T4" fmla="*/ 0 w 2364"/>
                <a:gd name="T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64" h="341">
                  <a:moveTo>
                    <a:pt x="2364" y="341"/>
                  </a:moveTo>
                  <a:lnTo>
                    <a:pt x="0" y="341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0" name="Line 12"/>
            <p:cNvSpPr>
              <a:spLocks noChangeShapeType="1"/>
            </p:cNvSpPr>
            <p:nvPr/>
          </p:nvSpPr>
          <p:spPr bwMode="auto">
            <a:xfrm>
              <a:off x="2632076" y="4840288"/>
              <a:ext cx="41275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1" name="Freeform 13"/>
            <p:cNvSpPr>
              <a:spLocks/>
            </p:cNvSpPr>
            <p:nvPr/>
          </p:nvSpPr>
          <p:spPr bwMode="auto">
            <a:xfrm>
              <a:off x="6481764" y="2389188"/>
              <a:ext cx="455613" cy="136525"/>
            </a:xfrm>
            <a:custGeom>
              <a:avLst/>
              <a:gdLst>
                <a:gd name="T0" fmla="*/ 1519 w 1519"/>
                <a:gd name="T1" fmla="*/ 341 h 341"/>
                <a:gd name="T2" fmla="*/ 0 w 1519"/>
                <a:gd name="T3" fmla="*/ 341 h 341"/>
                <a:gd name="T4" fmla="*/ 0 w 1519"/>
                <a:gd name="T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9" h="341">
                  <a:moveTo>
                    <a:pt x="1519" y="341"/>
                  </a:moveTo>
                  <a:lnTo>
                    <a:pt x="0" y="341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2" name="Freeform 14"/>
            <p:cNvSpPr>
              <a:spLocks/>
            </p:cNvSpPr>
            <p:nvPr/>
          </p:nvSpPr>
          <p:spPr bwMode="auto">
            <a:xfrm>
              <a:off x="6535739" y="5392738"/>
              <a:ext cx="401638" cy="136525"/>
            </a:xfrm>
            <a:custGeom>
              <a:avLst/>
              <a:gdLst>
                <a:gd name="T0" fmla="*/ 1342 w 1342"/>
                <a:gd name="T1" fmla="*/ 341 h 341"/>
                <a:gd name="T2" fmla="*/ 0 w 1342"/>
                <a:gd name="T3" fmla="*/ 341 h 341"/>
                <a:gd name="T4" fmla="*/ 0 w 1342"/>
                <a:gd name="T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2" h="341">
                  <a:moveTo>
                    <a:pt x="1342" y="341"/>
                  </a:moveTo>
                  <a:lnTo>
                    <a:pt x="0" y="341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3" name="Freeform 15"/>
            <p:cNvSpPr>
              <a:spLocks/>
            </p:cNvSpPr>
            <p:nvPr/>
          </p:nvSpPr>
          <p:spPr bwMode="auto">
            <a:xfrm>
              <a:off x="6613526" y="4846638"/>
              <a:ext cx="323850" cy="136525"/>
            </a:xfrm>
            <a:custGeom>
              <a:avLst/>
              <a:gdLst>
                <a:gd name="T0" fmla="*/ 1080 w 1080"/>
                <a:gd name="T1" fmla="*/ 341 h 341"/>
                <a:gd name="T2" fmla="*/ 0 w 1080"/>
                <a:gd name="T3" fmla="*/ 341 h 341"/>
                <a:gd name="T4" fmla="*/ 0 w 1080"/>
                <a:gd name="T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0" h="341">
                  <a:moveTo>
                    <a:pt x="1080" y="341"/>
                  </a:moveTo>
                  <a:lnTo>
                    <a:pt x="0" y="341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4" name="Freeform 16"/>
            <p:cNvSpPr>
              <a:spLocks/>
            </p:cNvSpPr>
            <p:nvPr/>
          </p:nvSpPr>
          <p:spPr bwMode="auto">
            <a:xfrm>
              <a:off x="6010276" y="2560638"/>
              <a:ext cx="388938" cy="579438"/>
            </a:xfrm>
            <a:custGeom>
              <a:avLst/>
              <a:gdLst>
                <a:gd name="T0" fmla="*/ 1295 w 1295"/>
                <a:gd name="T1" fmla="*/ 1448 h 1448"/>
                <a:gd name="T2" fmla="*/ 0 w 1295"/>
                <a:gd name="T3" fmla="*/ 1448 h 1448"/>
                <a:gd name="T4" fmla="*/ 0 w 1295"/>
                <a:gd name="T5" fmla="*/ 0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5" h="1448">
                  <a:moveTo>
                    <a:pt x="1295" y="1448"/>
                  </a:moveTo>
                  <a:lnTo>
                    <a:pt x="0" y="1448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5" name="Freeform 17"/>
            <p:cNvSpPr>
              <a:spLocks/>
            </p:cNvSpPr>
            <p:nvPr/>
          </p:nvSpPr>
          <p:spPr bwMode="auto">
            <a:xfrm>
              <a:off x="6227764" y="3617913"/>
              <a:ext cx="709613" cy="136525"/>
            </a:xfrm>
            <a:custGeom>
              <a:avLst/>
              <a:gdLst>
                <a:gd name="T0" fmla="*/ 2364 w 2364"/>
                <a:gd name="T1" fmla="*/ 0 h 340"/>
                <a:gd name="T2" fmla="*/ 0 w 2364"/>
                <a:gd name="T3" fmla="*/ 0 h 340"/>
                <a:gd name="T4" fmla="*/ 0 w 2364"/>
                <a:gd name="T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64" h="340">
                  <a:moveTo>
                    <a:pt x="2364" y="0"/>
                  </a:moveTo>
                  <a:lnTo>
                    <a:pt x="0" y="0"/>
                  </a:lnTo>
                  <a:lnTo>
                    <a:pt x="0" y="34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6" name="Freeform 18"/>
            <p:cNvSpPr>
              <a:spLocks/>
            </p:cNvSpPr>
            <p:nvPr/>
          </p:nvSpPr>
          <p:spPr bwMode="auto">
            <a:xfrm>
              <a:off x="2673351" y="4840288"/>
              <a:ext cx="3862388" cy="552450"/>
            </a:xfrm>
            <a:custGeom>
              <a:avLst/>
              <a:gdLst>
                <a:gd name="T0" fmla="*/ 12857 w 12857"/>
                <a:gd name="T1" fmla="*/ 1379 h 1379"/>
                <a:gd name="T2" fmla="*/ 0 w 12857"/>
                <a:gd name="T3" fmla="*/ 1379 h 1379"/>
                <a:gd name="T4" fmla="*/ 0 w 12857"/>
                <a:gd name="T5" fmla="*/ 0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57" h="1379">
                  <a:moveTo>
                    <a:pt x="12857" y="1379"/>
                  </a:moveTo>
                  <a:lnTo>
                    <a:pt x="0" y="1379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7" name="Freeform 19"/>
            <p:cNvSpPr>
              <a:spLocks/>
            </p:cNvSpPr>
            <p:nvPr/>
          </p:nvSpPr>
          <p:spPr bwMode="auto">
            <a:xfrm>
              <a:off x="2673351" y="4287838"/>
              <a:ext cx="574675" cy="552450"/>
            </a:xfrm>
            <a:custGeom>
              <a:avLst/>
              <a:gdLst>
                <a:gd name="T0" fmla="*/ 1911 w 1911"/>
                <a:gd name="T1" fmla="*/ 0 h 1378"/>
                <a:gd name="T2" fmla="*/ 0 w 1911"/>
                <a:gd name="T3" fmla="*/ 0 h 1378"/>
                <a:gd name="T4" fmla="*/ 0 w 1911"/>
                <a:gd name="T5" fmla="*/ 1378 h 1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11" h="1378">
                  <a:moveTo>
                    <a:pt x="1911" y="0"/>
                  </a:moveTo>
                  <a:lnTo>
                    <a:pt x="0" y="0"/>
                  </a:lnTo>
                  <a:lnTo>
                    <a:pt x="0" y="1378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8" name="Freeform 20"/>
            <p:cNvSpPr>
              <a:spLocks/>
            </p:cNvSpPr>
            <p:nvPr/>
          </p:nvSpPr>
          <p:spPr bwMode="auto">
            <a:xfrm>
              <a:off x="6399214" y="2935288"/>
              <a:ext cx="95250" cy="204788"/>
            </a:xfrm>
            <a:custGeom>
              <a:avLst/>
              <a:gdLst>
                <a:gd name="T0" fmla="*/ 321 w 321"/>
                <a:gd name="T1" fmla="*/ 0 h 511"/>
                <a:gd name="T2" fmla="*/ 0 w 321"/>
                <a:gd name="T3" fmla="*/ 0 h 511"/>
                <a:gd name="T4" fmla="*/ 0 w 321"/>
                <a:gd name="T5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1" h="511">
                  <a:moveTo>
                    <a:pt x="321" y="0"/>
                  </a:moveTo>
                  <a:lnTo>
                    <a:pt x="0" y="0"/>
                  </a:lnTo>
                  <a:lnTo>
                    <a:pt x="0" y="511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9" name="Freeform 21"/>
            <p:cNvSpPr>
              <a:spLocks/>
            </p:cNvSpPr>
            <p:nvPr/>
          </p:nvSpPr>
          <p:spPr bwMode="auto">
            <a:xfrm>
              <a:off x="6127751" y="1979613"/>
              <a:ext cx="354013" cy="409575"/>
            </a:xfrm>
            <a:custGeom>
              <a:avLst/>
              <a:gdLst>
                <a:gd name="T0" fmla="*/ 1181 w 1181"/>
                <a:gd name="T1" fmla="*/ 1022 h 1022"/>
                <a:gd name="T2" fmla="*/ 0 w 1181"/>
                <a:gd name="T3" fmla="*/ 1022 h 1022"/>
                <a:gd name="T4" fmla="*/ 0 w 1181"/>
                <a:gd name="T5" fmla="*/ 0 h 1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1" h="1022">
                  <a:moveTo>
                    <a:pt x="1181" y="1022"/>
                  </a:moveTo>
                  <a:lnTo>
                    <a:pt x="0" y="1022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0" name="Freeform 22"/>
            <p:cNvSpPr>
              <a:spLocks/>
            </p:cNvSpPr>
            <p:nvPr/>
          </p:nvSpPr>
          <p:spPr bwMode="auto">
            <a:xfrm>
              <a:off x="5740401" y="4164013"/>
              <a:ext cx="1196975" cy="136525"/>
            </a:xfrm>
            <a:custGeom>
              <a:avLst/>
              <a:gdLst>
                <a:gd name="T0" fmla="*/ 3987 w 3987"/>
                <a:gd name="T1" fmla="*/ 0 h 341"/>
                <a:gd name="T2" fmla="*/ 0 w 3987"/>
                <a:gd name="T3" fmla="*/ 0 h 341"/>
                <a:gd name="T4" fmla="*/ 0 w 3987"/>
                <a:gd name="T5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87" h="341">
                  <a:moveTo>
                    <a:pt x="3987" y="0"/>
                  </a:moveTo>
                  <a:lnTo>
                    <a:pt x="0" y="0"/>
                  </a:lnTo>
                  <a:lnTo>
                    <a:pt x="0" y="341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1" name="Freeform 23"/>
            <p:cNvSpPr>
              <a:spLocks/>
            </p:cNvSpPr>
            <p:nvPr/>
          </p:nvSpPr>
          <p:spPr bwMode="auto">
            <a:xfrm>
              <a:off x="5740401" y="4300538"/>
              <a:ext cx="1196975" cy="136525"/>
            </a:xfrm>
            <a:custGeom>
              <a:avLst/>
              <a:gdLst>
                <a:gd name="T0" fmla="*/ 3987 w 3987"/>
                <a:gd name="T1" fmla="*/ 341 h 341"/>
                <a:gd name="T2" fmla="*/ 0 w 3987"/>
                <a:gd name="T3" fmla="*/ 341 h 341"/>
                <a:gd name="T4" fmla="*/ 0 w 3987"/>
                <a:gd name="T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87" h="341">
                  <a:moveTo>
                    <a:pt x="3987" y="341"/>
                  </a:moveTo>
                  <a:lnTo>
                    <a:pt x="0" y="341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2" name="Freeform 24"/>
            <p:cNvSpPr>
              <a:spLocks/>
            </p:cNvSpPr>
            <p:nvPr/>
          </p:nvSpPr>
          <p:spPr bwMode="auto">
            <a:xfrm>
              <a:off x="6613526" y="4710113"/>
              <a:ext cx="323850" cy="136525"/>
            </a:xfrm>
            <a:custGeom>
              <a:avLst/>
              <a:gdLst>
                <a:gd name="T0" fmla="*/ 1080 w 1080"/>
                <a:gd name="T1" fmla="*/ 0 h 340"/>
                <a:gd name="T2" fmla="*/ 0 w 1080"/>
                <a:gd name="T3" fmla="*/ 0 h 340"/>
                <a:gd name="T4" fmla="*/ 0 w 1080"/>
                <a:gd name="T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0" h="340">
                  <a:moveTo>
                    <a:pt x="1080" y="0"/>
                  </a:moveTo>
                  <a:lnTo>
                    <a:pt x="0" y="0"/>
                  </a:lnTo>
                  <a:lnTo>
                    <a:pt x="0" y="34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3" name="Freeform 25"/>
            <p:cNvSpPr>
              <a:spLocks/>
            </p:cNvSpPr>
            <p:nvPr/>
          </p:nvSpPr>
          <p:spPr bwMode="auto">
            <a:xfrm>
              <a:off x="3248026" y="4287838"/>
              <a:ext cx="3365500" cy="558800"/>
            </a:xfrm>
            <a:custGeom>
              <a:avLst/>
              <a:gdLst>
                <a:gd name="T0" fmla="*/ 11208 w 11208"/>
                <a:gd name="T1" fmla="*/ 1394 h 1394"/>
                <a:gd name="T2" fmla="*/ 0 w 11208"/>
                <a:gd name="T3" fmla="*/ 1394 h 1394"/>
                <a:gd name="T4" fmla="*/ 0 w 11208"/>
                <a:gd name="T5" fmla="*/ 0 h 1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08" h="1394">
                  <a:moveTo>
                    <a:pt x="11208" y="1394"/>
                  </a:moveTo>
                  <a:lnTo>
                    <a:pt x="0" y="1394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4" name="Freeform 26"/>
            <p:cNvSpPr>
              <a:spLocks/>
            </p:cNvSpPr>
            <p:nvPr/>
          </p:nvSpPr>
          <p:spPr bwMode="auto">
            <a:xfrm>
              <a:off x="3598864" y="3157538"/>
              <a:ext cx="1101725" cy="571500"/>
            </a:xfrm>
            <a:custGeom>
              <a:avLst/>
              <a:gdLst>
                <a:gd name="T0" fmla="*/ 3669 w 3669"/>
                <a:gd name="T1" fmla="*/ 0 h 1427"/>
                <a:gd name="T2" fmla="*/ 0 w 3669"/>
                <a:gd name="T3" fmla="*/ 0 h 1427"/>
                <a:gd name="T4" fmla="*/ 0 w 3669"/>
                <a:gd name="T5" fmla="*/ 1427 h 1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69" h="1427">
                  <a:moveTo>
                    <a:pt x="3669" y="0"/>
                  </a:moveTo>
                  <a:lnTo>
                    <a:pt x="0" y="0"/>
                  </a:lnTo>
                  <a:lnTo>
                    <a:pt x="0" y="1427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5" name="Freeform 27"/>
            <p:cNvSpPr>
              <a:spLocks/>
            </p:cNvSpPr>
            <p:nvPr/>
          </p:nvSpPr>
          <p:spPr bwMode="auto">
            <a:xfrm>
              <a:off x="3248026" y="3729038"/>
              <a:ext cx="350838" cy="558800"/>
            </a:xfrm>
            <a:custGeom>
              <a:avLst/>
              <a:gdLst>
                <a:gd name="T0" fmla="*/ 1167 w 1167"/>
                <a:gd name="T1" fmla="*/ 0 h 1394"/>
                <a:gd name="T2" fmla="*/ 0 w 1167"/>
                <a:gd name="T3" fmla="*/ 0 h 1394"/>
                <a:gd name="T4" fmla="*/ 0 w 1167"/>
                <a:gd name="T5" fmla="*/ 1394 h 1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7" h="1394">
                  <a:moveTo>
                    <a:pt x="1167" y="0"/>
                  </a:moveTo>
                  <a:lnTo>
                    <a:pt x="0" y="0"/>
                  </a:lnTo>
                  <a:lnTo>
                    <a:pt x="0" y="1394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6" name="Freeform 28"/>
            <p:cNvSpPr>
              <a:spLocks/>
            </p:cNvSpPr>
            <p:nvPr/>
          </p:nvSpPr>
          <p:spPr bwMode="auto">
            <a:xfrm>
              <a:off x="4700589" y="3157538"/>
              <a:ext cx="1527175" cy="596900"/>
            </a:xfrm>
            <a:custGeom>
              <a:avLst/>
              <a:gdLst>
                <a:gd name="T0" fmla="*/ 5088 w 5088"/>
                <a:gd name="T1" fmla="*/ 1490 h 1490"/>
                <a:gd name="T2" fmla="*/ 0 w 5088"/>
                <a:gd name="T3" fmla="*/ 1490 h 1490"/>
                <a:gd name="T4" fmla="*/ 0 w 5088"/>
                <a:gd name="T5" fmla="*/ 0 h 1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88" h="1490">
                  <a:moveTo>
                    <a:pt x="5088" y="1490"/>
                  </a:moveTo>
                  <a:lnTo>
                    <a:pt x="0" y="1490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7" name="Freeform 29"/>
            <p:cNvSpPr>
              <a:spLocks/>
            </p:cNvSpPr>
            <p:nvPr/>
          </p:nvSpPr>
          <p:spPr bwMode="auto">
            <a:xfrm>
              <a:off x="6481764" y="2252663"/>
              <a:ext cx="455613" cy="136525"/>
            </a:xfrm>
            <a:custGeom>
              <a:avLst/>
              <a:gdLst>
                <a:gd name="T0" fmla="*/ 1519 w 1519"/>
                <a:gd name="T1" fmla="*/ 0 h 340"/>
                <a:gd name="T2" fmla="*/ 0 w 1519"/>
                <a:gd name="T3" fmla="*/ 0 h 340"/>
                <a:gd name="T4" fmla="*/ 0 w 1519"/>
                <a:gd name="T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9" h="340">
                  <a:moveTo>
                    <a:pt x="1519" y="0"/>
                  </a:moveTo>
                  <a:lnTo>
                    <a:pt x="0" y="0"/>
                  </a:lnTo>
                  <a:lnTo>
                    <a:pt x="0" y="34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8" name="Freeform 30"/>
            <p:cNvSpPr>
              <a:spLocks/>
            </p:cNvSpPr>
            <p:nvPr/>
          </p:nvSpPr>
          <p:spPr bwMode="auto">
            <a:xfrm>
              <a:off x="6127751" y="1570038"/>
              <a:ext cx="134938" cy="409575"/>
            </a:xfrm>
            <a:custGeom>
              <a:avLst/>
              <a:gdLst>
                <a:gd name="T0" fmla="*/ 452 w 452"/>
                <a:gd name="T1" fmla="*/ 0 h 1022"/>
                <a:gd name="T2" fmla="*/ 0 w 452"/>
                <a:gd name="T3" fmla="*/ 0 h 1022"/>
                <a:gd name="T4" fmla="*/ 0 w 452"/>
                <a:gd name="T5" fmla="*/ 1022 h 1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2" h="1022">
                  <a:moveTo>
                    <a:pt x="452" y="0"/>
                  </a:moveTo>
                  <a:lnTo>
                    <a:pt x="0" y="0"/>
                  </a:lnTo>
                  <a:lnTo>
                    <a:pt x="0" y="1022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9" name="Freeform 31"/>
            <p:cNvSpPr>
              <a:spLocks/>
            </p:cNvSpPr>
            <p:nvPr/>
          </p:nvSpPr>
          <p:spPr bwMode="auto">
            <a:xfrm>
              <a:off x="3598864" y="3729038"/>
              <a:ext cx="2141538" cy="571500"/>
            </a:xfrm>
            <a:custGeom>
              <a:avLst/>
              <a:gdLst>
                <a:gd name="T0" fmla="*/ 7134 w 7134"/>
                <a:gd name="T1" fmla="*/ 1426 h 1426"/>
                <a:gd name="T2" fmla="*/ 0 w 7134"/>
                <a:gd name="T3" fmla="*/ 1426 h 1426"/>
                <a:gd name="T4" fmla="*/ 0 w 7134"/>
                <a:gd name="T5" fmla="*/ 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34" h="1426">
                  <a:moveTo>
                    <a:pt x="7134" y="1426"/>
                  </a:moveTo>
                  <a:lnTo>
                    <a:pt x="0" y="1426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0" name="Freeform 32"/>
            <p:cNvSpPr>
              <a:spLocks/>
            </p:cNvSpPr>
            <p:nvPr/>
          </p:nvSpPr>
          <p:spPr bwMode="auto">
            <a:xfrm>
              <a:off x="6784976" y="1162051"/>
              <a:ext cx="152400" cy="134938"/>
            </a:xfrm>
            <a:custGeom>
              <a:avLst/>
              <a:gdLst>
                <a:gd name="T0" fmla="*/ 509 w 509"/>
                <a:gd name="T1" fmla="*/ 0 h 340"/>
                <a:gd name="T2" fmla="*/ 0 w 509"/>
                <a:gd name="T3" fmla="*/ 0 h 340"/>
                <a:gd name="T4" fmla="*/ 0 w 509"/>
                <a:gd name="T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9" h="340">
                  <a:moveTo>
                    <a:pt x="509" y="0"/>
                  </a:moveTo>
                  <a:lnTo>
                    <a:pt x="0" y="0"/>
                  </a:lnTo>
                  <a:lnTo>
                    <a:pt x="0" y="34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1" name="Freeform 33"/>
            <p:cNvSpPr>
              <a:spLocks/>
            </p:cNvSpPr>
            <p:nvPr/>
          </p:nvSpPr>
          <p:spPr bwMode="auto">
            <a:xfrm>
              <a:off x="4700589" y="2560638"/>
              <a:ext cx="1309688" cy="596900"/>
            </a:xfrm>
            <a:custGeom>
              <a:avLst/>
              <a:gdLst>
                <a:gd name="T0" fmla="*/ 4361 w 4361"/>
                <a:gd name="T1" fmla="*/ 0 h 1490"/>
                <a:gd name="T2" fmla="*/ 0 w 4361"/>
                <a:gd name="T3" fmla="*/ 0 h 1490"/>
                <a:gd name="T4" fmla="*/ 0 w 4361"/>
                <a:gd name="T5" fmla="*/ 1490 h 1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61" h="1490">
                  <a:moveTo>
                    <a:pt x="4361" y="0"/>
                  </a:moveTo>
                  <a:lnTo>
                    <a:pt x="0" y="0"/>
                  </a:lnTo>
                  <a:lnTo>
                    <a:pt x="0" y="149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2" name="Freeform 34"/>
            <p:cNvSpPr>
              <a:spLocks/>
            </p:cNvSpPr>
            <p:nvPr/>
          </p:nvSpPr>
          <p:spPr bwMode="auto">
            <a:xfrm>
              <a:off x="6010276" y="1979613"/>
              <a:ext cx="117475" cy="581025"/>
            </a:xfrm>
            <a:custGeom>
              <a:avLst/>
              <a:gdLst>
                <a:gd name="T0" fmla="*/ 391 w 391"/>
                <a:gd name="T1" fmla="*/ 0 h 1448"/>
                <a:gd name="T2" fmla="*/ 0 w 391"/>
                <a:gd name="T3" fmla="*/ 0 h 1448"/>
                <a:gd name="T4" fmla="*/ 0 w 391"/>
                <a:gd name="T5" fmla="*/ 1448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1" h="1448">
                  <a:moveTo>
                    <a:pt x="391" y="0"/>
                  </a:moveTo>
                  <a:lnTo>
                    <a:pt x="0" y="0"/>
                  </a:lnTo>
                  <a:lnTo>
                    <a:pt x="0" y="1448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3" name="Freeform 35"/>
            <p:cNvSpPr>
              <a:spLocks/>
            </p:cNvSpPr>
            <p:nvPr/>
          </p:nvSpPr>
          <p:spPr bwMode="auto">
            <a:xfrm>
              <a:off x="6784976" y="1296988"/>
              <a:ext cx="152400" cy="136525"/>
            </a:xfrm>
            <a:custGeom>
              <a:avLst/>
              <a:gdLst>
                <a:gd name="T0" fmla="*/ 509 w 509"/>
                <a:gd name="T1" fmla="*/ 341 h 341"/>
                <a:gd name="T2" fmla="*/ 0 w 509"/>
                <a:gd name="T3" fmla="*/ 341 h 341"/>
                <a:gd name="T4" fmla="*/ 0 w 509"/>
                <a:gd name="T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9" h="341">
                  <a:moveTo>
                    <a:pt x="509" y="341"/>
                  </a:moveTo>
                  <a:lnTo>
                    <a:pt x="0" y="341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4" name="Freeform 36"/>
            <p:cNvSpPr>
              <a:spLocks/>
            </p:cNvSpPr>
            <p:nvPr/>
          </p:nvSpPr>
          <p:spPr bwMode="auto">
            <a:xfrm>
              <a:off x="6494464" y="2935288"/>
              <a:ext cx="442913" cy="136525"/>
            </a:xfrm>
            <a:custGeom>
              <a:avLst/>
              <a:gdLst>
                <a:gd name="T0" fmla="*/ 1475 w 1475"/>
                <a:gd name="T1" fmla="*/ 340 h 340"/>
                <a:gd name="T2" fmla="*/ 0 w 1475"/>
                <a:gd name="T3" fmla="*/ 340 h 340"/>
                <a:gd name="T4" fmla="*/ 0 w 1475"/>
                <a:gd name="T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75" h="340">
                  <a:moveTo>
                    <a:pt x="1475" y="340"/>
                  </a:moveTo>
                  <a:lnTo>
                    <a:pt x="0" y="340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5" name="Freeform 37"/>
            <p:cNvSpPr>
              <a:spLocks/>
            </p:cNvSpPr>
            <p:nvPr/>
          </p:nvSpPr>
          <p:spPr bwMode="auto">
            <a:xfrm>
              <a:off x="6399214" y="3140076"/>
              <a:ext cx="538163" cy="204788"/>
            </a:xfrm>
            <a:custGeom>
              <a:avLst/>
              <a:gdLst>
                <a:gd name="T0" fmla="*/ 1796 w 1796"/>
                <a:gd name="T1" fmla="*/ 511 h 511"/>
                <a:gd name="T2" fmla="*/ 0 w 1796"/>
                <a:gd name="T3" fmla="*/ 511 h 511"/>
                <a:gd name="T4" fmla="*/ 0 w 1796"/>
                <a:gd name="T5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6" h="511">
                  <a:moveTo>
                    <a:pt x="1796" y="511"/>
                  </a:moveTo>
                  <a:lnTo>
                    <a:pt x="0" y="511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6" name="Freeform 38"/>
            <p:cNvSpPr>
              <a:spLocks/>
            </p:cNvSpPr>
            <p:nvPr/>
          </p:nvSpPr>
          <p:spPr bwMode="auto">
            <a:xfrm>
              <a:off x="6586539" y="1843088"/>
              <a:ext cx="350838" cy="136525"/>
            </a:xfrm>
            <a:custGeom>
              <a:avLst/>
              <a:gdLst>
                <a:gd name="T0" fmla="*/ 1171 w 1171"/>
                <a:gd name="T1" fmla="*/ 340 h 340"/>
                <a:gd name="T2" fmla="*/ 0 w 1171"/>
                <a:gd name="T3" fmla="*/ 340 h 340"/>
                <a:gd name="T4" fmla="*/ 0 w 1171"/>
                <a:gd name="T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1" h="340">
                  <a:moveTo>
                    <a:pt x="1171" y="340"/>
                  </a:moveTo>
                  <a:lnTo>
                    <a:pt x="0" y="340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7" name="Freeform 39"/>
            <p:cNvSpPr>
              <a:spLocks/>
            </p:cNvSpPr>
            <p:nvPr/>
          </p:nvSpPr>
          <p:spPr bwMode="auto">
            <a:xfrm>
              <a:off x="6586539" y="1706563"/>
              <a:ext cx="350838" cy="136525"/>
            </a:xfrm>
            <a:custGeom>
              <a:avLst/>
              <a:gdLst>
                <a:gd name="T0" fmla="*/ 1171 w 1171"/>
                <a:gd name="T1" fmla="*/ 0 h 341"/>
                <a:gd name="T2" fmla="*/ 0 w 1171"/>
                <a:gd name="T3" fmla="*/ 0 h 341"/>
                <a:gd name="T4" fmla="*/ 0 w 1171"/>
                <a:gd name="T5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1" h="341">
                  <a:moveTo>
                    <a:pt x="1171" y="0"/>
                  </a:moveTo>
                  <a:lnTo>
                    <a:pt x="0" y="0"/>
                  </a:lnTo>
                  <a:lnTo>
                    <a:pt x="0" y="341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8" name="Rectangle 40"/>
            <p:cNvSpPr>
              <a:spLocks noChangeArrowheads="1"/>
            </p:cNvSpPr>
            <p:nvPr/>
          </p:nvSpPr>
          <p:spPr bwMode="auto">
            <a:xfrm>
              <a:off x="6996117" y="2698745"/>
              <a:ext cx="5161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700" b="1" dirty="0" smtClean="0">
                  <a:solidFill>
                    <a:srgbClr val="000000"/>
                  </a:solidFill>
                </a:rPr>
                <a:t>MAPV</a:t>
              </a:r>
              <a:endParaRPr kumimoji="0" lang="en-US" altLang="en-US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9" name="Rectangle 41"/>
            <p:cNvSpPr>
              <a:spLocks noChangeArrowheads="1"/>
            </p:cNvSpPr>
            <p:nvPr/>
          </p:nvSpPr>
          <p:spPr bwMode="auto">
            <a:xfrm>
              <a:off x="6996117" y="4054468"/>
              <a:ext cx="147797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RVFV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NC_014397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0" name="Rectangle 42"/>
            <p:cNvSpPr>
              <a:spLocks noChangeArrowheads="1"/>
            </p:cNvSpPr>
            <p:nvPr/>
          </p:nvSpPr>
          <p:spPr bwMode="auto">
            <a:xfrm>
              <a:off x="6996117" y="5156194"/>
              <a:ext cx="151964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DUGV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NC_004159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1" name="Rectangle 43"/>
            <p:cNvSpPr>
              <a:spLocks noChangeArrowheads="1"/>
            </p:cNvSpPr>
            <p:nvPr/>
          </p:nvSpPr>
          <p:spPr bwMode="auto">
            <a:xfrm>
              <a:off x="6996117" y="4346570"/>
              <a:ext cx="149720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UUKV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NC_005214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2" name="Rectangle 44"/>
            <p:cNvSpPr>
              <a:spLocks noChangeArrowheads="1"/>
            </p:cNvSpPr>
            <p:nvPr/>
          </p:nvSpPr>
          <p:spPr bwMode="auto">
            <a:xfrm>
              <a:off x="6996117" y="4610094"/>
              <a:ext cx="14875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HTNV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NC_005222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3" name="Rectangle 45"/>
            <p:cNvSpPr>
              <a:spLocks noChangeArrowheads="1"/>
            </p:cNvSpPr>
            <p:nvPr/>
          </p:nvSpPr>
          <p:spPr bwMode="auto">
            <a:xfrm>
              <a:off x="6996117" y="3790944"/>
              <a:ext cx="151964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TSWV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NC_002052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4" name="Rectangle 46"/>
            <p:cNvSpPr>
              <a:spLocks noChangeArrowheads="1"/>
            </p:cNvSpPr>
            <p:nvPr/>
          </p:nvSpPr>
          <p:spPr bwMode="auto">
            <a:xfrm>
              <a:off x="6996117" y="2151057"/>
              <a:ext cx="153247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OROV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NC_005776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5" name="Rectangle 47"/>
            <p:cNvSpPr>
              <a:spLocks noChangeArrowheads="1"/>
            </p:cNvSpPr>
            <p:nvPr/>
          </p:nvSpPr>
          <p:spPr bwMode="auto">
            <a:xfrm>
              <a:off x="6996117" y="1062031"/>
              <a:ext cx="126316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JCV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HM007352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6" name="Rectangle 48"/>
            <p:cNvSpPr>
              <a:spLocks noChangeArrowheads="1"/>
            </p:cNvSpPr>
            <p:nvPr/>
          </p:nvSpPr>
          <p:spPr bwMode="auto">
            <a:xfrm>
              <a:off x="6996117" y="2406643"/>
              <a:ext cx="147797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AKAV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NC_009894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7" name="Rectangle 49"/>
            <p:cNvSpPr>
              <a:spLocks noChangeArrowheads="1"/>
            </p:cNvSpPr>
            <p:nvPr/>
          </p:nvSpPr>
          <p:spPr bwMode="auto">
            <a:xfrm>
              <a:off x="6996117" y="5419718"/>
              <a:ext cx="161582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CCHFV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NC_005301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8" name="Rectangle 50"/>
            <p:cNvSpPr>
              <a:spLocks noChangeArrowheads="1"/>
            </p:cNvSpPr>
            <p:nvPr/>
          </p:nvSpPr>
          <p:spPr bwMode="auto">
            <a:xfrm>
              <a:off x="6996117" y="4873618"/>
              <a:ext cx="136896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SNV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NC_005217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9" name="Rectangle 51"/>
            <p:cNvSpPr>
              <a:spLocks noChangeArrowheads="1"/>
            </p:cNvSpPr>
            <p:nvPr/>
          </p:nvSpPr>
          <p:spPr bwMode="auto">
            <a:xfrm>
              <a:off x="6996117" y="3517894"/>
              <a:ext cx="151003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GBNV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NC_003614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0" name="Rectangle 52"/>
            <p:cNvSpPr>
              <a:spLocks noChangeArrowheads="1"/>
            </p:cNvSpPr>
            <p:nvPr/>
          </p:nvSpPr>
          <p:spPr bwMode="auto">
            <a:xfrm>
              <a:off x="6996117" y="1335081"/>
              <a:ext cx="146835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LACV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NC_004108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1" name="Rectangle 53"/>
            <p:cNvSpPr>
              <a:spLocks noChangeArrowheads="1"/>
            </p:cNvSpPr>
            <p:nvPr/>
          </p:nvSpPr>
          <p:spPr bwMode="auto">
            <a:xfrm>
              <a:off x="6996117" y="2971795"/>
              <a:ext cx="5161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MPKV</a:t>
              </a:r>
              <a:endParaRPr kumimoji="0" lang="en-US" altLang="en-US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2" name="Rectangle 54"/>
            <p:cNvSpPr>
              <a:spLocks noChangeArrowheads="1"/>
            </p:cNvSpPr>
            <p:nvPr/>
          </p:nvSpPr>
          <p:spPr bwMode="auto">
            <a:xfrm>
              <a:off x="6996117" y="3244845"/>
              <a:ext cx="50334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BUCV</a:t>
              </a:r>
              <a:endParaRPr kumimoji="0" lang="en-US" altLang="en-US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3" name="Rectangle 55"/>
            <p:cNvSpPr>
              <a:spLocks noChangeArrowheads="1"/>
            </p:cNvSpPr>
            <p:nvPr/>
          </p:nvSpPr>
          <p:spPr bwMode="auto">
            <a:xfrm>
              <a:off x="6996117" y="1871655"/>
              <a:ext cx="149720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BUNV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NC_001925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4" name="Rectangle 56"/>
            <p:cNvSpPr>
              <a:spLocks noChangeArrowheads="1"/>
            </p:cNvSpPr>
            <p:nvPr/>
          </p:nvSpPr>
          <p:spPr bwMode="auto">
            <a:xfrm>
              <a:off x="6996117" y="1608131"/>
              <a:ext cx="141385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WYOV</a:t>
              </a:r>
              <a:r>
                <a:rPr kumimoji="0" lang="en-US" altLang="en-US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JN572080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5" name="Rectangle 57"/>
            <p:cNvSpPr>
              <a:spLocks noChangeArrowheads="1"/>
            </p:cNvSpPr>
            <p:nvPr/>
          </p:nvSpPr>
          <p:spPr bwMode="auto">
            <a:xfrm>
              <a:off x="6616701" y="1744657"/>
              <a:ext cx="865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6" name="Rectangle 58"/>
            <p:cNvSpPr>
              <a:spLocks noChangeArrowheads="1"/>
            </p:cNvSpPr>
            <p:nvPr/>
          </p:nvSpPr>
          <p:spPr bwMode="auto">
            <a:xfrm>
              <a:off x="6511925" y="2297107"/>
              <a:ext cx="865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7" name="Rectangle 59"/>
            <p:cNvSpPr>
              <a:spLocks noChangeArrowheads="1"/>
            </p:cNvSpPr>
            <p:nvPr/>
          </p:nvSpPr>
          <p:spPr bwMode="auto">
            <a:xfrm>
              <a:off x="6815139" y="1208083"/>
              <a:ext cx="865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8" name="Rectangle 60"/>
            <p:cNvSpPr>
              <a:spLocks noChangeArrowheads="1"/>
            </p:cNvSpPr>
            <p:nvPr/>
          </p:nvSpPr>
          <p:spPr bwMode="auto">
            <a:xfrm>
              <a:off x="6643689" y="4746618"/>
              <a:ext cx="865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9" name="Rectangle 61"/>
            <p:cNvSpPr>
              <a:spLocks noChangeArrowheads="1"/>
            </p:cNvSpPr>
            <p:nvPr/>
          </p:nvSpPr>
          <p:spPr bwMode="auto">
            <a:xfrm>
              <a:off x="4730752" y="3095623"/>
              <a:ext cx="865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00" name="Rectangle 62"/>
            <p:cNvSpPr>
              <a:spLocks noChangeArrowheads="1"/>
            </p:cNvSpPr>
            <p:nvPr/>
          </p:nvSpPr>
          <p:spPr bwMode="auto">
            <a:xfrm>
              <a:off x="3629026" y="3648070"/>
              <a:ext cx="3013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0.63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01" name="Rectangle 63"/>
            <p:cNvSpPr>
              <a:spLocks noChangeArrowheads="1"/>
            </p:cNvSpPr>
            <p:nvPr/>
          </p:nvSpPr>
          <p:spPr bwMode="auto">
            <a:xfrm>
              <a:off x="6257925" y="3663944"/>
              <a:ext cx="865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02" name="Rectangle 64"/>
            <p:cNvSpPr>
              <a:spLocks noChangeArrowheads="1"/>
            </p:cNvSpPr>
            <p:nvPr/>
          </p:nvSpPr>
          <p:spPr bwMode="auto">
            <a:xfrm>
              <a:off x="6292851" y="1471607"/>
              <a:ext cx="865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03" name="Rectangle 65"/>
            <p:cNvSpPr>
              <a:spLocks noChangeArrowheads="1"/>
            </p:cNvSpPr>
            <p:nvPr/>
          </p:nvSpPr>
          <p:spPr bwMode="auto">
            <a:xfrm>
              <a:off x="2705102" y="4759320"/>
              <a:ext cx="865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04" name="Rectangle 66"/>
            <p:cNvSpPr>
              <a:spLocks noChangeArrowheads="1"/>
            </p:cNvSpPr>
            <p:nvPr/>
          </p:nvSpPr>
          <p:spPr bwMode="auto">
            <a:xfrm>
              <a:off x="5770563" y="4210044"/>
              <a:ext cx="865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05" name="Rectangle 67"/>
            <p:cNvSpPr>
              <a:spLocks noChangeArrowheads="1"/>
            </p:cNvSpPr>
            <p:nvPr/>
          </p:nvSpPr>
          <p:spPr bwMode="auto">
            <a:xfrm>
              <a:off x="6040439" y="2508249"/>
              <a:ext cx="865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06" name="Rectangle 68"/>
            <p:cNvSpPr>
              <a:spLocks noChangeArrowheads="1"/>
            </p:cNvSpPr>
            <p:nvPr/>
          </p:nvSpPr>
          <p:spPr bwMode="auto">
            <a:xfrm>
              <a:off x="6157913" y="1881181"/>
              <a:ext cx="3013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0.99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07" name="Rectangle 69"/>
            <p:cNvSpPr>
              <a:spLocks noChangeArrowheads="1"/>
            </p:cNvSpPr>
            <p:nvPr/>
          </p:nvSpPr>
          <p:spPr bwMode="auto">
            <a:xfrm>
              <a:off x="6429375" y="3087687"/>
              <a:ext cx="865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08" name="Rectangle 70"/>
            <p:cNvSpPr>
              <a:spLocks noChangeArrowheads="1"/>
            </p:cNvSpPr>
            <p:nvPr/>
          </p:nvSpPr>
          <p:spPr bwMode="auto">
            <a:xfrm>
              <a:off x="6565901" y="5292718"/>
              <a:ext cx="865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09" name="Rectangle 71"/>
            <p:cNvSpPr>
              <a:spLocks noChangeArrowheads="1"/>
            </p:cNvSpPr>
            <p:nvPr/>
          </p:nvSpPr>
          <p:spPr bwMode="auto">
            <a:xfrm>
              <a:off x="3278190" y="4235448"/>
              <a:ext cx="3013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0.46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10" name="Rectangle 72"/>
            <p:cNvSpPr>
              <a:spLocks noChangeArrowheads="1"/>
            </p:cNvSpPr>
            <p:nvPr/>
          </p:nvSpPr>
          <p:spPr bwMode="auto">
            <a:xfrm>
              <a:off x="6524625" y="2825743"/>
              <a:ext cx="3013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0.83</a:t>
              </a: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213" name="TextBox 212"/>
          <p:cNvSpPr txBox="1"/>
          <p:nvPr/>
        </p:nvSpPr>
        <p:spPr>
          <a:xfrm>
            <a:off x="1192381" y="2282847"/>
            <a:ext cx="239510" cy="372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A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1174748" y="4775083"/>
            <a:ext cx="333875" cy="410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/>
              <a:t>b</a:t>
            </a:r>
            <a:endParaRPr lang="en-AU" b="1" dirty="0"/>
          </a:p>
        </p:txBody>
      </p:sp>
      <p:sp>
        <p:nvSpPr>
          <p:cNvPr id="215" name="TextBox 214"/>
          <p:cNvSpPr txBox="1"/>
          <p:nvPr/>
        </p:nvSpPr>
        <p:spPr>
          <a:xfrm>
            <a:off x="1183367" y="7873121"/>
            <a:ext cx="407060" cy="410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/>
              <a:t>c</a:t>
            </a:r>
            <a:endParaRPr lang="en-A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556610" y="1217490"/>
            <a:ext cx="11525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Orthobunyavirus</a:t>
            </a:r>
            <a:endParaRPr lang="en-AU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TextBox 216"/>
          <p:cNvSpPr txBox="1"/>
          <p:nvPr/>
        </p:nvSpPr>
        <p:spPr>
          <a:xfrm>
            <a:off x="4566136" y="3109805"/>
            <a:ext cx="11525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Phlebovirus</a:t>
            </a:r>
            <a:endParaRPr lang="en-AU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4556609" y="2195433"/>
            <a:ext cx="11525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Tospovirus</a:t>
            </a:r>
            <a:endParaRPr lang="en-AU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TextBox 218"/>
          <p:cNvSpPr txBox="1"/>
          <p:nvPr/>
        </p:nvSpPr>
        <p:spPr>
          <a:xfrm>
            <a:off x="4565643" y="2502875"/>
            <a:ext cx="11525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Nairovirus</a:t>
            </a:r>
            <a:endParaRPr lang="en-AU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4567193" y="2802167"/>
            <a:ext cx="11525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Hantavirus</a:t>
            </a:r>
            <a:endParaRPr lang="en-AU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3" name="Group 232"/>
          <p:cNvGrpSpPr/>
          <p:nvPr/>
        </p:nvGrpSpPr>
        <p:grpSpPr>
          <a:xfrm>
            <a:off x="4596269" y="809801"/>
            <a:ext cx="7971" cy="2516820"/>
            <a:chOff x="4596269" y="809801"/>
            <a:chExt cx="7971" cy="2516820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4601384" y="809801"/>
              <a:ext cx="0" cy="13190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>
              <a:off x="4600184" y="2195433"/>
              <a:ext cx="1200" cy="216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>
              <a:off x="4601384" y="2498800"/>
              <a:ext cx="1200" cy="216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/>
          </p:nvCxnSpPr>
          <p:spPr>
            <a:xfrm>
              <a:off x="4596269" y="2802167"/>
              <a:ext cx="1200" cy="216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/>
          </p:nvCxnSpPr>
          <p:spPr>
            <a:xfrm>
              <a:off x="4603040" y="3109805"/>
              <a:ext cx="1200" cy="216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4" name="Group 233"/>
          <p:cNvGrpSpPr/>
          <p:nvPr/>
        </p:nvGrpSpPr>
        <p:grpSpPr>
          <a:xfrm>
            <a:off x="4597469" y="3632620"/>
            <a:ext cx="7971" cy="2516820"/>
            <a:chOff x="4596269" y="809801"/>
            <a:chExt cx="7971" cy="2516820"/>
          </a:xfrm>
        </p:grpSpPr>
        <p:cxnSp>
          <p:nvCxnSpPr>
            <p:cNvPr id="235" name="Straight Connector 234"/>
            <p:cNvCxnSpPr/>
            <p:nvPr/>
          </p:nvCxnSpPr>
          <p:spPr>
            <a:xfrm>
              <a:off x="4601384" y="809801"/>
              <a:ext cx="0" cy="13190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/>
          </p:nvCxnSpPr>
          <p:spPr>
            <a:xfrm>
              <a:off x="4600184" y="2195433"/>
              <a:ext cx="1200" cy="216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>
              <a:off x="4601384" y="2498800"/>
              <a:ext cx="1200" cy="216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>
              <a:off x="4596269" y="2802167"/>
              <a:ext cx="1200" cy="216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>
              <a:off x="4603040" y="3109805"/>
              <a:ext cx="1200" cy="216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0" name="Group 239"/>
          <p:cNvGrpSpPr/>
          <p:nvPr/>
        </p:nvGrpSpPr>
        <p:grpSpPr>
          <a:xfrm>
            <a:off x="4597469" y="6425784"/>
            <a:ext cx="7971" cy="2516820"/>
            <a:chOff x="4596269" y="809801"/>
            <a:chExt cx="7971" cy="2516820"/>
          </a:xfrm>
        </p:grpSpPr>
        <p:cxnSp>
          <p:nvCxnSpPr>
            <p:cNvPr id="241" name="Straight Connector 240"/>
            <p:cNvCxnSpPr/>
            <p:nvPr/>
          </p:nvCxnSpPr>
          <p:spPr>
            <a:xfrm>
              <a:off x="4601384" y="809801"/>
              <a:ext cx="0" cy="13190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>
              <a:off x="4600184" y="2195433"/>
              <a:ext cx="1200" cy="216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>
              <a:off x="4601384" y="2498800"/>
              <a:ext cx="1200" cy="216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>
              <a:off x="4596269" y="2802167"/>
              <a:ext cx="1200" cy="216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>
              <a:off x="4603040" y="3109805"/>
              <a:ext cx="1200" cy="2168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6" name="TextBox 245"/>
          <p:cNvSpPr txBox="1"/>
          <p:nvPr/>
        </p:nvSpPr>
        <p:spPr>
          <a:xfrm>
            <a:off x="4567191" y="4220613"/>
            <a:ext cx="11525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Orthobunyavirus</a:t>
            </a:r>
            <a:endParaRPr lang="en-AU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4559780" y="5021420"/>
            <a:ext cx="11525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Tospovirus</a:t>
            </a:r>
            <a:endParaRPr lang="en-AU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4576718" y="5641383"/>
            <a:ext cx="11525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Nairovirus</a:t>
            </a:r>
            <a:endParaRPr lang="en-AU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4577734" y="5940341"/>
            <a:ext cx="11525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Hantavirus</a:t>
            </a:r>
            <a:endParaRPr lang="en-AU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4570406" y="5338016"/>
            <a:ext cx="11525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Phlebovirus</a:t>
            </a:r>
            <a:endParaRPr lang="en-AU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4566093" y="6944049"/>
            <a:ext cx="11525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Orthobunyavirus</a:t>
            </a:r>
            <a:endParaRPr lang="en-AU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4564728" y="7835773"/>
            <a:ext cx="11525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Tospovirus</a:t>
            </a:r>
            <a:endParaRPr lang="en-AU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4576142" y="8114783"/>
            <a:ext cx="11525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Phlebovirus</a:t>
            </a:r>
            <a:endParaRPr lang="en-AU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4576924" y="8740582"/>
            <a:ext cx="11525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Nairovirus</a:t>
            </a:r>
            <a:endParaRPr lang="en-AU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4577817" y="8444271"/>
            <a:ext cx="11525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Hantavirus</a:t>
            </a:r>
            <a:endParaRPr lang="en-AU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27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162</Words>
  <Application>Microsoft Office PowerPoint</Application>
  <PresentationFormat>A4 Paper (210x297 mm)</PresentationFormat>
  <Paragraphs>120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DSTO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Gauci, Penny</dc:creator>
  <cp:lastModifiedBy>Gauci, Penny</cp:lastModifiedBy>
  <cp:revision>9</cp:revision>
  <cp:lastPrinted>2014-11-05T02:49:32Z</cp:lastPrinted>
  <dcterms:created xsi:type="dcterms:W3CDTF">2014-11-05T01:04:54Z</dcterms:created>
  <dcterms:modified xsi:type="dcterms:W3CDTF">2014-11-24T03:33:57Z</dcterms:modified>
</cp:coreProperties>
</file>