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2328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3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60A56-C554-440B-B677-5D8F8BCC0555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20E46-BEDE-4167-8077-5A2A7EC67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56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Figure 5| SDF-1 protein expression in FBS: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Western immunoblot against stromal derived factor 1 (SDF1) of protein lysates harvested from fetal bovine serum, DMEM supplemented with 10% FBS and DMEM media without FBS.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A4ADB-5515-4BDE-B480-11DA138408D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100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F78D-F978-4EE2-BEAD-0A4328E584F3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638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F78D-F978-4EE2-BEAD-0A4328E584F3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00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F78D-F978-4EE2-BEAD-0A4328E584F3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14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F78D-F978-4EE2-BEAD-0A4328E584F3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652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F78D-F978-4EE2-BEAD-0A4328E584F3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27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F78D-F978-4EE2-BEAD-0A4328E584F3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182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F78D-F978-4EE2-BEAD-0A4328E584F3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37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F78D-F978-4EE2-BEAD-0A4328E584F3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565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F78D-F978-4EE2-BEAD-0A4328E584F3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168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F78D-F978-4EE2-BEAD-0A4328E584F3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5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F78D-F978-4EE2-BEAD-0A4328E584F3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040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0F78D-F978-4EE2-BEAD-0A4328E584F3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756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362200" y="1143000"/>
            <a:ext cx="2667000" cy="4667249"/>
            <a:chOff x="2590800" y="1123950"/>
            <a:chExt cx="2667000" cy="4667249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0800" y="1123950"/>
              <a:ext cx="1800225" cy="36480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4284457" y="3962400"/>
              <a:ext cx="9733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-- SDF-1 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 rot="16200000">
              <a:off x="2757901" y="4826970"/>
              <a:ext cx="644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FBS -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2912879" y="5058146"/>
              <a:ext cx="10967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10% FBS -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3428590" y="4964256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0% FBS -</a:t>
              </a:r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0" y="8839202"/>
            <a:ext cx="24176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Supplemental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5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- DeCastro 2014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31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59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</dc:creator>
  <cp:lastModifiedBy>Andrew</cp:lastModifiedBy>
  <cp:revision>5</cp:revision>
  <dcterms:created xsi:type="dcterms:W3CDTF">2014-03-03T19:26:09Z</dcterms:created>
  <dcterms:modified xsi:type="dcterms:W3CDTF">2014-07-16T01:55:40Z</dcterms:modified>
</cp:coreProperties>
</file>