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9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3" d="100"/>
          <a:sy n="113" d="100"/>
        </p:scale>
        <p:origin x="-2736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9748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362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190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6629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3753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6015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03104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46523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3457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629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83882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FDC040-D007-6746-A3F5-D2DF50249115}" type="datetimeFigureOut">
              <a:rPr lang="en-US" smtClean="0"/>
              <a:t>9/16/14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E00A10-071F-994C-A1C0-2D7768001D2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5146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Group 25"/>
          <p:cNvGrpSpPr/>
          <p:nvPr/>
        </p:nvGrpSpPr>
        <p:grpSpPr>
          <a:xfrm>
            <a:off x="0" y="93034"/>
            <a:ext cx="8113357" cy="6760634"/>
            <a:chOff x="0" y="93034"/>
            <a:chExt cx="8113357" cy="6760634"/>
          </a:xfrm>
        </p:grpSpPr>
        <p:sp>
          <p:nvSpPr>
            <p:cNvPr id="11" name="TextBox 10"/>
            <p:cNvSpPr txBox="1"/>
            <p:nvPr/>
          </p:nvSpPr>
          <p:spPr>
            <a:xfrm>
              <a:off x="0" y="6484336"/>
              <a:ext cx="1326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Figure S4</a:t>
              </a:r>
              <a:endParaRPr lang="en-US" dirty="0"/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831655" y="93034"/>
              <a:ext cx="7281702" cy="6665393"/>
              <a:chOff x="831655" y="93034"/>
              <a:chExt cx="7281702" cy="6665393"/>
            </a:xfrm>
          </p:grpSpPr>
          <p:pic>
            <p:nvPicPr>
              <p:cNvPr id="5" name="Picture 4"/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563423" y="93034"/>
                <a:ext cx="2526030" cy="3173730"/>
              </a:xfrm>
              <a:prstGeom prst="rect">
                <a:avLst/>
              </a:prstGeom>
            </p:spPr>
          </p:pic>
          <p:pic>
            <p:nvPicPr>
              <p:cNvPr id="6" name="Picture 5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036782" y="93034"/>
                <a:ext cx="3076575" cy="3088640"/>
              </a:xfrm>
              <a:prstGeom prst="rect">
                <a:avLst/>
              </a:prstGeom>
            </p:spPr>
          </p:pic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5085042" y="3585332"/>
                <a:ext cx="3028315" cy="3173095"/>
              </a:xfrm>
              <a:prstGeom prst="rect">
                <a:avLst/>
              </a:prstGeom>
            </p:spPr>
          </p:pic>
          <p:pic>
            <p:nvPicPr>
              <p:cNvPr id="10" name="Picture 9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563423" y="3497580"/>
                <a:ext cx="2515235" cy="3173730"/>
              </a:xfrm>
              <a:prstGeom prst="rect">
                <a:avLst/>
              </a:prstGeom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831655" y="93034"/>
                <a:ext cx="359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A</a:t>
                </a:r>
                <a:endParaRPr lang="en-US" dirty="0"/>
              </a:p>
            </p:txBody>
          </p:sp>
          <p:sp>
            <p:nvSpPr>
              <p:cNvPr id="13" name="TextBox 12"/>
              <p:cNvSpPr txBox="1"/>
              <p:nvPr/>
            </p:nvSpPr>
            <p:spPr>
              <a:xfrm>
                <a:off x="4557928" y="93034"/>
                <a:ext cx="359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B</a:t>
                </a:r>
                <a:endParaRPr lang="en-US" dirty="0"/>
              </a:p>
            </p:txBody>
          </p:sp>
          <p:sp>
            <p:nvSpPr>
              <p:cNvPr id="14" name="TextBox 13"/>
              <p:cNvSpPr txBox="1"/>
              <p:nvPr/>
            </p:nvSpPr>
            <p:spPr>
              <a:xfrm>
                <a:off x="842893" y="3497580"/>
                <a:ext cx="359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C</a:t>
                </a:r>
                <a:endParaRPr lang="en-US" dirty="0"/>
              </a:p>
            </p:txBody>
          </p:sp>
          <p:sp>
            <p:nvSpPr>
              <p:cNvPr id="15" name="TextBox 14"/>
              <p:cNvSpPr txBox="1"/>
              <p:nvPr/>
            </p:nvSpPr>
            <p:spPr>
              <a:xfrm>
                <a:off x="4557928" y="3585332"/>
                <a:ext cx="359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/>
                  <a:t>D</a:t>
                </a:r>
                <a:endParaRPr lang="en-US" dirty="0"/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564779" y="2897432"/>
                <a:ext cx="359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9D3"/>
                    </a:solidFill>
                  </a:rPr>
                  <a:t>R</a:t>
                </a:r>
                <a:endParaRPr lang="en-US" dirty="0">
                  <a:solidFill>
                    <a:srgbClr val="FF09D3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3719023" y="2897432"/>
                <a:ext cx="359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9D3"/>
                    </a:solidFill>
                  </a:rPr>
                  <a:t>L</a:t>
                </a:r>
                <a:endParaRPr lang="en-US" dirty="0">
                  <a:solidFill>
                    <a:srgbClr val="FF09D3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633478" y="2797152"/>
                <a:ext cx="359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>
                    <a:solidFill>
                      <a:srgbClr val="FF09D3"/>
                    </a:solidFill>
                  </a:rPr>
                  <a:t>R</a:t>
                </a:r>
                <a:endParaRPr lang="en-US" dirty="0">
                  <a:solidFill>
                    <a:srgbClr val="FF09D3"/>
                  </a:solidFill>
                </a:endParaRPr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7516293" y="2810366"/>
                <a:ext cx="359635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9D3"/>
                    </a:solidFill>
                  </a:rPr>
                  <a:t>L</a:t>
                </a:r>
                <a:endParaRPr lang="en-US" dirty="0">
                  <a:solidFill>
                    <a:srgbClr val="FF09D3"/>
                  </a:solidFill>
                </a:endParaRPr>
              </a:p>
            </p:txBody>
          </p:sp>
          <p:cxnSp>
            <p:nvCxnSpPr>
              <p:cNvPr id="22" name="Straight Arrow Connector 21"/>
              <p:cNvCxnSpPr/>
              <p:nvPr/>
            </p:nvCxnSpPr>
            <p:spPr>
              <a:xfrm flipH="1">
                <a:off x="7338801" y="1719417"/>
                <a:ext cx="269726" cy="393330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Arrow Connector 23"/>
              <p:cNvCxnSpPr/>
              <p:nvPr/>
            </p:nvCxnSpPr>
            <p:spPr>
              <a:xfrm flipH="1">
                <a:off x="3332922" y="1371600"/>
                <a:ext cx="269726" cy="393330"/>
              </a:xfrm>
              <a:prstGeom prst="straightConnector1">
                <a:avLst/>
              </a:prstGeom>
              <a:ln>
                <a:solidFill>
                  <a:srgbClr val="FFFF00"/>
                </a:solidFill>
                <a:tailEnd type="arrow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14265856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86</TotalTime>
  <Words>10</Words>
  <Application>Microsoft Macintosh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Jonathan Savitz</dc:creator>
  <cp:lastModifiedBy>Jonathan Savitz</cp:lastModifiedBy>
  <cp:revision>12</cp:revision>
  <dcterms:created xsi:type="dcterms:W3CDTF">2014-09-16T16:37:52Z</dcterms:created>
  <dcterms:modified xsi:type="dcterms:W3CDTF">2014-09-16T18:04:10Z</dcterms:modified>
</cp:coreProperties>
</file>