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AB57-3344-468D-B9AD-54210C834979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442C-8DAA-446D-9ED1-CC1152204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841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AB57-3344-468D-B9AD-54210C834979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442C-8DAA-446D-9ED1-CC1152204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28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AB57-3344-468D-B9AD-54210C834979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442C-8DAA-446D-9ED1-CC1152204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03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AB57-3344-468D-B9AD-54210C834979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442C-8DAA-446D-9ED1-CC1152204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66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AB57-3344-468D-B9AD-54210C834979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442C-8DAA-446D-9ED1-CC1152204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463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AB57-3344-468D-B9AD-54210C834979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442C-8DAA-446D-9ED1-CC1152204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748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AB57-3344-468D-B9AD-54210C834979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442C-8DAA-446D-9ED1-CC1152204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49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AB57-3344-468D-B9AD-54210C834979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442C-8DAA-446D-9ED1-CC1152204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221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AB57-3344-468D-B9AD-54210C834979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442C-8DAA-446D-9ED1-CC1152204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549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AB57-3344-468D-B9AD-54210C834979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442C-8DAA-446D-9ED1-CC1152204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266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AB57-3344-468D-B9AD-54210C834979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442C-8DAA-446D-9ED1-CC1152204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70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AB57-3344-468D-B9AD-54210C834979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4442C-8DAA-446D-9ED1-CC1152204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04" r="4849"/>
          <a:stretch/>
        </p:blipFill>
        <p:spPr>
          <a:xfrm>
            <a:off x="659904" y="1124744"/>
            <a:ext cx="7512496" cy="229264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23528" y="116632"/>
            <a:ext cx="84249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S7: Increased </a:t>
            </a:r>
            <a:r>
              <a:rPr lang="en-US" sz="1600" b="1" dirty="0"/>
              <a:t>expression of miRNA-519a is significantly correlated with </a:t>
            </a:r>
            <a:r>
              <a:rPr lang="en-US" sz="1600" b="1" dirty="0" smtClean="0"/>
              <a:t>higher </a:t>
            </a:r>
            <a:r>
              <a:rPr lang="en-US" sz="1600" b="1" dirty="0"/>
              <a:t>risk of relapse in </a:t>
            </a:r>
            <a:r>
              <a:rPr lang="en-US" sz="1600" b="1" dirty="0" smtClean="0"/>
              <a:t>breast </a:t>
            </a:r>
            <a:r>
              <a:rPr lang="en-US" sz="1600" b="1" dirty="0"/>
              <a:t>cancer patients. </a:t>
            </a:r>
            <a:r>
              <a:rPr lang="en-US" sz="1400" dirty="0"/>
              <a:t>Patients were separated according to miRNA-519a expression (median cut off) in a cohort of breast cancer patients [</a:t>
            </a:r>
            <a:r>
              <a:rPr lang="en-US" sz="1400" dirty="0" smtClean="0"/>
              <a:t>22] </a:t>
            </a:r>
            <a:r>
              <a:rPr lang="en-US" sz="1400" dirty="0"/>
              <a:t>and miRNA-519a </a:t>
            </a:r>
            <a:r>
              <a:rPr lang="en-US" sz="1400" dirty="0" smtClean="0"/>
              <a:t>expression </a:t>
            </a:r>
            <a:r>
              <a:rPr lang="en-US" sz="1400" dirty="0"/>
              <a:t>significantly correlated with survival </a:t>
            </a:r>
            <a:endParaRPr lang="en-IE" sz="1400" dirty="0"/>
          </a:p>
        </p:txBody>
      </p:sp>
    </p:spTree>
    <p:extLst>
      <p:ext uri="{BB962C8B-B14F-4D97-AF65-F5344CB8AC3E}">
        <p14:creationId xmlns:p14="http://schemas.microsoft.com/office/powerpoint/2010/main" val="81474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laser</dc:creator>
  <cp:lastModifiedBy>laser</cp:lastModifiedBy>
  <cp:revision>2</cp:revision>
  <dcterms:created xsi:type="dcterms:W3CDTF">2014-05-02T07:43:56Z</dcterms:created>
  <dcterms:modified xsi:type="dcterms:W3CDTF">2014-05-02T07:44:19Z</dcterms:modified>
</cp:coreProperties>
</file>