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30" d="100"/>
          <a:sy n="130" d="100"/>
        </p:scale>
        <p:origin x="-2238" y="260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A787C-1C61-48B1-AAA0-824DE4BD8D87}" type="datetimeFigureOut">
              <a:rPr lang="en-GB" smtClean="0"/>
              <a:t>10/10/2014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A263A-DE48-429A-90E1-AE64CE5E75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5840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A787C-1C61-48B1-AAA0-824DE4BD8D87}" type="datetimeFigureOut">
              <a:rPr lang="en-GB" smtClean="0"/>
              <a:t>10/10/2014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A263A-DE48-429A-90E1-AE64CE5E75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8015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A787C-1C61-48B1-AAA0-824DE4BD8D87}" type="datetimeFigureOut">
              <a:rPr lang="en-GB" smtClean="0"/>
              <a:t>10/10/2014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A263A-DE48-429A-90E1-AE64CE5E75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1309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A787C-1C61-48B1-AAA0-824DE4BD8D87}" type="datetimeFigureOut">
              <a:rPr lang="en-GB" smtClean="0"/>
              <a:t>10/10/2014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A263A-DE48-429A-90E1-AE64CE5E75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9772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A787C-1C61-48B1-AAA0-824DE4BD8D87}" type="datetimeFigureOut">
              <a:rPr lang="en-GB" smtClean="0"/>
              <a:t>10/10/2014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A263A-DE48-429A-90E1-AE64CE5E75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4195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A787C-1C61-48B1-AAA0-824DE4BD8D87}" type="datetimeFigureOut">
              <a:rPr lang="en-GB" smtClean="0"/>
              <a:t>10/10/2014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A263A-DE48-429A-90E1-AE64CE5E75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2668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A787C-1C61-48B1-AAA0-824DE4BD8D87}" type="datetimeFigureOut">
              <a:rPr lang="en-GB" smtClean="0"/>
              <a:t>10/10/2014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A263A-DE48-429A-90E1-AE64CE5E75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396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A787C-1C61-48B1-AAA0-824DE4BD8D87}" type="datetimeFigureOut">
              <a:rPr lang="en-GB" smtClean="0"/>
              <a:t>10/10/2014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A263A-DE48-429A-90E1-AE64CE5E75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0382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A787C-1C61-48B1-AAA0-824DE4BD8D87}" type="datetimeFigureOut">
              <a:rPr lang="en-GB" smtClean="0"/>
              <a:t>10/10/2014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A263A-DE48-429A-90E1-AE64CE5E75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7087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A787C-1C61-48B1-AAA0-824DE4BD8D87}" type="datetimeFigureOut">
              <a:rPr lang="en-GB" smtClean="0"/>
              <a:t>10/10/2014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A263A-DE48-429A-90E1-AE64CE5E75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473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A787C-1C61-48B1-AAA0-824DE4BD8D87}" type="datetimeFigureOut">
              <a:rPr lang="en-GB" smtClean="0"/>
              <a:t>10/10/2014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A263A-DE48-429A-90E1-AE64CE5E75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8317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A787C-1C61-48B1-AAA0-824DE4BD8D87}" type="datetimeFigureOut">
              <a:rPr lang="en-GB" smtClean="0"/>
              <a:t>10/10/2014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AA263A-DE48-429A-90E1-AE64CE5E75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9593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13176" y="1450467"/>
            <a:ext cx="916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SmTAL1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013176" y="3832925"/>
            <a:ext cx="916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SmTAL2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013176" y="6478227"/>
            <a:ext cx="916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SmTAL3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404664" y="7981550"/>
            <a:ext cx="61206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u="sng" dirty="0" smtClean="0"/>
              <a:t>Supplementary Figure S1</a:t>
            </a:r>
            <a:r>
              <a:rPr lang="en-GB" sz="1400" u="sng" dirty="0"/>
              <a:t>:</a:t>
            </a:r>
            <a:r>
              <a:rPr lang="en-GB" sz="1400" dirty="0"/>
              <a:t>  </a:t>
            </a:r>
            <a:r>
              <a:rPr lang="en-GB" sz="1400" b="1" dirty="0"/>
              <a:t>Molecular models of the </a:t>
            </a:r>
            <a:r>
              <a:rPr lang="en-GB" sz="1400" b="1" dirty="0" err="1"/>
              <a:t>SmTAL</a:t>
            </a:r>
            <a:r>
              <a:rPr lang="en-GB" sz="1400" b="1" dirty="0"/>
              <a:t> proteins</a:t>
            </a:r>
            <a:r>
              <a:rPr lang="en-GB" sz="1400" dirty="0"/>
              <a:t>.  </a:t>
            </a:r>
            <a:r>
              <a:rPr lang="en-GB" sz="1400" dirty="0" smtClean="0"/>
              <a:t>SmTAL2 and SmTAL3 were aligned to the EF-hand domain of </a:t>
            </a:r>
            <a:r>
              <a:rPr lang="en-GB" sz="1400" dirty="0" smtClean="0"/>
              <a:t>SmTAL1 </a:t>
            </a:r>
            <a:r>
              <a:rPr lang="en-GB" sz="1400" smtClean="0"/>
              <a:t>(residues 1-72).  </a:t>
            </a:r>
            <a:r>
              <a:rPr lang="en-GB" sz="1400" dirty="0" smtClean="0"/>
              <a:t>The yellow spheres represent calcium ions.  Note, the linker regions are likely to be unstructured and flexible meaning that the orientation of the domains may vary.</a:t>
            </a:r>
            <a:endParaRPr lang="en-GB" sz="1400" dirty="0"/>
          </a:p>
        </p:txBody>
      </p:sp>
      <p:grpSp>
        <p:nvGrpSpPr>
          <p:cNvPr id="23" name="Group 22"/>
          <p:cNvGrpSpPr/>
          <p:nvPr/>
        </p:nvGrpSpPr>
        <p:grpSpPr>
          <a:xfrm>
            <a:off x="1530498" y="606696"/>
            <a:ext cx="3289596" cy="2056874"/>
            <a:chOff x="1530498" y="606696"/>
            <a:chExt cx="3289596" cy="2056874"/>
          </a:xfrm>
        </p:grpSpPr>
        <p:pic>
          <p:nvPicPr>
            <p:cNvPr id="2" name="Picture 2" descr="C:\Users\2111446\Documents\Fluke calcium binding proteins\SmTAL1 2 3 paper 2014\Submission files - Biochimie\Revision\SmTAL1-Ca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923" t="19459" r="14288" b="25000"/>
            <a:stretch/>
          </p:blipFill>
          <p:spPr bwMode="auto">
            <a:xfrm>
              <a:off x="1530498" y="606696"/>
              <a:ext cx="3289596" cy="20568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4345038" y="1250340"/>
              <a:ext cx="3080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C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83086" y="1826404"/>
              <a:ext cx="3337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N</a:t>
              </a:r>
              <a:endParaRPr lang="en-GB" dirty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1885583" y="2915816"/>
            <a:ext cx="2579427" cy="2203551"/>
            <a:chOff x="1885582" y="2915816"/>
            <a:chExt cx="2579427" cy="2203551"/>
          </a:xfrm>
        </p:grpSpPr>
        <p:pic>
          <p:nvPicPr>
            <p:cNvPr id="5" name="Picture 3" descr="C:\Users\2111446\Documents\Fluke calcium binding proteins\SmTAL1 2 3 paper 2014\Submission files - Biochimie\Revision\SmTAL2-Ca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209" t="5648" r="37966" b="37599"/>
            <a:stretch/>
          </p:blipFill>
          <p:spPr bwMode="auto">
            <a:xfrm>
              <a:off x="1885582" y="2915816"/>
              <a:ext cx="2579427" cy="21017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" name="TextBox 29"/>
            <p:cNvSpPr txBox="1"/>
            <p:nvPr/>
          </p:nvSpPr>
          <p:spPr>
            <a:xfrm>
              <a:off x="2530775" y="4283968"/>
              <a:ext cx="3080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C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095254" y="4750035"/>
              <a:ext cx="3337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N</a:t>
              </a:r>
              <a:endParaRPr lang="en-GB" dirty="0"/>
            </a:p>
          </p:txBody>
        </p:sp>
        <p:cxnSp>
          <p:nvCxnSpPr>
            <p:cNvPr id="6" name="Straight Arrow Connector 5"/>
            <p:cNvCxnSpPr/>
            <p:nvPr/>
          </p:nvCxnSpPr>
          <p:spPr>
            <a:xfrm flipV="1">
              <a:off x="3356992" y="4479568"/>
              <a:ext cx="256509" cy="41310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6" name="Group 25"/>
          <p:cNvGrpSpPr/>
          <p:nvPr/>
        </p:nvGrpSpPr>
        <p:grpSpPr>
          <a:xfrm>
            <a:off x="1742593" y="5441419"/>
            <a:ext cx="2865406" cy="2442949"/>
            <a:chOff x="1793420" y="5441419"/>
            <a:chExt cx="2865406" cy="2442949"/>
          </a:xfrm>
        </p:grpSpPr>
        <p:pic>
          <p:nvPicPr>
            <p:cNvPr id="7" name="Picture 4" descr="C:\Users\2111446\Documents\Fluke calcium binding proteins\SmTAL1 2 3 paper 2014\Submission files - Biochimie\Revision\SmTAL3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329" t="20674" r="26584" b="15335"/>
            <a:stretch/>
          </p:blipFill>
          <p:spPr bwMode="auto">
            <a:xfrm>
              <a:off x="2127166" y="5441419"/>
              <a:ext cx="2531660" cy="24429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1793420" y="6218892"/>
              <a:ext cx="3337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N</a:t>
              </a:r>
              <a:endParaRPr lang="en-GB" dirty="0"/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flipH="1">
              <a:off x="3663852" y="6043540"/>
              <a:ext cx="53180" cy="47267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3573016" y="5724128"/>
              <a:ext cx="3080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C</a:t>
              </a:r>
            </a:p>
          </p:txBody>
        </p:sp>
        <p:cxnSp>
          <p:nvCxnSpPr>
            <p:cNvPr id="27" name="Straight Arrow Connector 26"/>
            <p:cNvCxnSpPr/>
            <p:nvPr/>
          </p:nvCxnSpPr>
          <p:spPr>
            <a:xfrm flipV="1">
              <a:off x="2042020" y="6360479"/>
              <a:ext cx="666900" cy="4221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031160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64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2111446</dc:creator>
  <cp:lastModifiedBy>2111446</cp:lastModifiedBy>
  <cp:revision>9</cp:revision>
  <dcterms:created xsi:type="dcterms:W3CDTF">2014-07-08T16:46:39Z</dcterms:created>
  <dcterms:modified xsi:type="dcterms:W3CDTF">2014-10-10T16:23:37Z</dcterms:modified>
</cp:coreProperties>
</file>