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7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2972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269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7094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0082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64670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853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802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8154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26322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013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728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4B8CE-F421-4411-BD3D-3548411040A8}" type="datetimeFigureOut">
              <a:rPr lang="en-GB" smtClean="0"/>
              <a:t>10/10/2014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78F212-D07F-4375-AE52-885E43E5B99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44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783557" y="662735"/>
            <a:ext cx="5884787" cy="3774377"/>
            <a:chOff x="143880" y="268668"/>
            <a:chExt cx="5884787" cy="3774377"/>
          </a:xfrm>
        </p:grpSpPr>
        <p:sp>
          <p:nvSpPr>
            <p:cNvPr id="5" name="TextBox 4"/>
            <p:cNvSpPr txBox="1"/>
            <p:nvPr/>
          </p:nvSpPr>
          <p:spPr>
            <a:xfrm>
              <a:off x="495442" y="836712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</a:t>
              </a:r>
              <a:endParaRPr lang="en-GB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7716" y="836712"/>
              <a:ext cx="381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M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 rot="18299648">
              <a:off x="1172015" y="718463"/>
              <a:ext cx="7825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DMSO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 rot="18299648">
              <a:off x="1579476" y="820729"/>
              <a:ext cx="5602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PZQ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87542" y="83671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+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 rot="18299648">
              <a:off x="1945779" y="832757"/>
              <a:ext cx="53085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CPZ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 rot="18299648">
              <a:off x="2310933" y="842580"/>
              <a:ext cx="5068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W7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 rot="18299648">
              <a:off x="2667896" y="836671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TFP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 rot="18299648">
              <a:off x="2920710" y="625433"/>
              <a:ext cx="1082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err="1" smtClean="0"/>
                <a:t>Thiamylal</a:t>
              </a:r>
              <a:endParaRPr lang="en-GB" dirty="0"/>
            </a:p>
          </p:txBody>
        </p:sp>
        <p:pic>
          <p:nvPicPr>
            <p:cNvPr id="1030" name="Picture 6" descr="C:\Users\2111446\Documents\Fluke calcium binding proteins\SmTAL\Proteolysis\tal1 and subtilisin tiff.tiff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851" r="5728" b="36537"/>
            <a:stretch/>
          </p:blipFill>
          <p:spPr bwMode="auto">
            <a:xfrm>
              <a:off x="143880" y="1340768"/>
              <a:ext cx="3348000" cy="10122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3635896" y="1628800"/>
              <a:ext cx="18551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SmTAL1/</a:t>
              </a:r>
              <a:r>
                <a:rPr lang="en-GB" dirty="0" err="1"/>
                <a:t>S</a:t>
              </a:r>
              <a:r>
                <a:rPr lang="en-GB" dirty="0" err="1" smtClean="0"/>
                <a:t>ubtilisin</a:t>
              </a:r>
              <a:endParaRPr lang="en-GB" dirty="0"/>
            </a:p>
          </p:txBody>
        </p:sp>
        <p:pic>
          <p:nvPicPr>
            <p:cNvPr id="1033" name="Picture 9" descr="C:\Users\2111446\Documents\Fluke calcium binding proteins\SmTAL\Proteolysis\TAL2 and chymotrypsin (TIFF).tiff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62" r="2371" b="15635"/>
            <a:stretch/>
          </p:blipFill>
          <p:spPr bwMode="auto">
            <a:xfrm>
              <a:off x="157716" y="2708920"/>
              <a:ext cx="3348000" cy="13341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7" name="TextBox 26"/>
            <p:cNvSpPr txBox="1"/>
            <p:nvPr/>
          </p:nvSpPr>
          <p:spPr>
            <a:xfrm>
              <a:off x="3635896" y="3203684"/>
              <a:ext cx="23927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SmTAL2/Chymotrypsin</a:t>
              </a:r>
              <a:endParaRPr lang="en-GB" dirty="0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971601" y="4635713"/>
            <a:ext cx="748883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u="sng" dirty="0" smtClean="0"/>
              <a:t>Supplementary </a:t>
            </a:r>
            <a:r>
              <a:rPr lang="en-GB" sz="1400" u="sng" smtClean="0"/>
              <a:t>Figure </a:t>
            </a:r>
            <a:r>
              <a:rPr lang="en-GB" sz="1400" u="sng" smtClean="0"/>
              <a:t>S2:</a:t>
            </a:r>
            <a:r>
              <a:rPr lang="en-GB" sz="1400" smtClean="0"/>
              <a:t>  </a:t>
            </a:r>
            <a:r>
              <a:rPr lang="en-GB" sz="1400" dirty="0" smtClean="0"/>
              <a:t>Limited proteolysis of SmTAL1 (14 </a:t>
            </a:r>
            <a:r>
              <a:rPr lang="el-GR" sz="1400" dirty="0" smtClean="0"/>
              <a:t>μ</a:t>
            </a:r>
            <a:r>
              <a:rPr lang="en-GB" sz="1400" dirty="0" smtClean="0"/>
              <a:t>M) and SmTAL2 (10 </a:t>
            </a:r>
            <a:r>
              <a:rPr lang="el-GR" sz="1400" dirty="0" smtClean="0"/>
              <a:t>μ</a:t>
            </a:r>
            <a:r>
              <a:rPr lang="en-GB" sz="1400" dirty="0" smtClean="0"/>
              <a:t>M) with </a:t>
            </a:r>
            <a:r>
              <a:rPr lang="en-GB" sz="1400" dirty="0" err="1" smtClean="0"/>
              <a:t>subtilisin</a:t>
            </a:r>
            <a:r>
              <a:rPr lang="en-GB" sz="1400" dirty="0" smtClean="0"/>
              <a:t> (100 </a:t>
            </a:r>
            <a:r>
              <a:rPr lang="en-GB" sz="1400" dirty="0" err="1" smtClean="0"/>
              <a:t>nM</a:t>
            </a:r>
            <a:r>
              <a:rPr lang="en-GB" sz="1400" dirty="0" smtClean="0"/>
              <a:t>) and chymotrypsin (20 </a:t>
            </a:r>
            <a:r>
              <a:rPr lang="en-GB" sz="1400" dirty="0" err="1" smtClean="0"/>
              <a:t>nM</a:t>
            </a:r>
            <a:r>
              <a:rPr lang="en-GB" sz="1400" dirty="0" smtClean="0"/>
              <a:t>) respectively.  M, molecular mass markers (35, 35, 18, 14 </a:t>
            </a:r>
            <a:r>
              <a:rPr lang="en-GB" sz="1400" dirty="0" err="1" smtClean="0"/>
              <a:t>kDa</a:t>
            </a:r>
            <a:r>
              <a:rPr lang="en-GB" sz="1400" dirty="0" smtClean="0"/>
              <a:t>); U, untreated protein; +, protein in the presence of protease.  The DMSO control and the reactions in the presence of drugs all contained 1% v/v DMSO and 0.8 </a:t>
            </a:r>
            <a:r>
              <a:rPr lang="en-GB" sz="1400" dirty="0" err="1" smtClean="0"/>
              <a:t>mM</a:t>
            </a:r>
            <a:r>
              <a:rPr lang="en-GB" sz="1400" dirty="0" smtClean="0"/>
              <a:t> calcium chloride.  All drugs were present at a concentration of 250 </a:t>
            </a:r>
            <a:r>
              <a:rPr lang="el-GR" sz="1400" dirty="0" smtClean="0"/>
              <a:t>μ</a:t>
            </a:r>
            <a:r>
              <a:rPr lang="en-GB" sz="1400" dirty="0" smtClean="0"/>
              <a:t>M.  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531737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108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2111446</dc:creator>
  <cp:lastModifiedBy>2111446</cp:lastModifiedBy>
  <cp:revision>8</cp:revision>
  <dcterms:created xsi:type="dcterms:W3CDTF">2014-07-30T08:54:24Z</dcterms:created>
  <dcterms:modified xsi:type="dcterms:W3CDTF">2014-10-10T12:42:53Z</dcterms:modified>
</cp:coreProperties>
</file>