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2" r:id="rId1"/>
  </p:sldMasterIdLst>
  <p:notesMasterIdLst>
    <p:notesMasterId r:id="rId3"/>
  </p:notesMasterIdLst>
  <p:sldIdLst>
    <p:sldId id="273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810" y="-72"/>
      </p:cViewPr>
      <p:guideLst>
        <p:guide orient="horz" pos="3121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7965BD-FD03-4C8F-A197-EC50D7697508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ABED53-BBA4-43C4-9D66-9DCD963724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718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6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1" y="561343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F0D1-5039-4641-AA31-333AB3600A48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25-08-2014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539E1-AA99-4681-BADC-C00CCFFCFA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22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F0D1-5039-4641-AA31-333AB3600A48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25-08-2014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539E1-AA99-4681-BADC-C00CCFFCFA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690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1" y="396733"/>
            <a:ext cx="1543050" cy="845220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33"/>
            <a:ext cx="4514850" cy="845220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F0D1-5039-4641-AA31-333AB3600A48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25-08-2014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539E1-AA99-4681-BADC-C00CCFFCFA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07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F0D1-5039-4641-AA31-333AB3600A48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25-08-2014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539E1-AA99-4681-BADC-C00CCFFCFA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623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6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620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F0D1-5039-4641-AA31-333AB3600A48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25-08-2014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539E1-AA99-4681-BADC-C00CCFFCFA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366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4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1" y="2311404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F0D1-5039-4641-AA31-333AB3600A48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25-08-2014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539E1-AA99-4681-BADC-C00CCFFCFA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08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26" y="2217387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26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217387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F0D1-5039-4641-AA31-333AB3600A48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25-08-2014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539E1-AA99-4681-BADC-C00CCFFCFA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23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F0D1-5039-4641-AA31-333AB3600A48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25-08-2014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539E1-AA99-4681-BADC-C00CCFFCFA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239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F0D1-5039-4641-AA31-333AB3600A48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25-08-2014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539E1-AA99-4681-BADC-C00CCFFCFA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194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26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313" y="394439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26" y="2072927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F0D1-5039-4641-AA31-333AB3600A48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25-08-2014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539E1-AA99-4681-BADC-C00CCFFCFA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670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5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F4F0D1-5039-4641-AA31-333AB3600A48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25-08-2014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539E1-AA99-4681-BADC-C00CCFFCFA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799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1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311404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F4F0D1-5039-4641-AA31-333AB3600A48}" type="datetimeFigureOut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25-08-2014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1" y="9181401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401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539E1-AA99-4681-BADC-C00CCFFCFA0D}" type="slidenum">
              <a:rPr lang="en-IN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IN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857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Table 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380410"/>
              </p:ext>
            </p:extLst>
          </p:nvPr>
        </p:nvGraphicFramePr>
        <p:xfrm>
          <a:off x="3475815" y="8733405"/>
          <a:ext cx="3332578" cy="7950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332578"/>
              </a:tblGrid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59" name="Picture 8" descr="C:\Users\Soham\Desktop\5th yr project\Diagrams for manuscript\miRNA - mRNA alignment\168\ALL\ZMA-3-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625"/>
          <a:stretch/>
        </p:blipFill>
        <p:spPr bwMode="auto">
          <a:xfrm>
            <a:off x="100276" y="8992780"/>
            <a:ext cx="747501" cy="47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6" descr="C:\Users\Soham\Desktop\5th yr project\Diagrams for manuscript\miRNA - mRNA alignment\168\ALL\ZMA-2-a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673"/>
          <a:stretch/>
        </p:blipFill>
        <p:spPr bwMode="auto">
          <a:xfrm>
            <a:off x="3531366" y="1794331"/>
            <a:ext cx="929142" cy="456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8" descr="C:\Users\Soham\Desktop\5th yr project\Diagrams for manuscript\miRNA - mRNA alignment\168\ALL\ZMA-3-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625"/>
          <a:stretch/>
        </p:blipFill>
        <p:spPr bwMode="auto">
          <a:xfrm>
            <a:off x="3540503" y="2572892"/>
            <a:ext cx="747501" cy="47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8" descr="C:\Users\Soham\Desktop\5th yr project\Diagrams for manuscript\miRNA - mRNA alignment\168\ALL\ZMA-3-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625"/>
          <a:stretch/>
        </p:blipFill>
        <p:spPr bwMode="auto">
          <a:xfrm>
            <a:off x="3545477" y="3303114"/>
            <a:ext cx="747501" cy="47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16174" y="408801"/>
            <a:ext cx="51845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Few monocot AGO1 members are less likely targeted by miR168</a:t>
            </a:r>
          </a:p>
        </p:txBody>
      </p:sp>
      <p:pic>
        <p:nvPicPr>
          <p:cNvPr id="2052" name="Picture 4" descr="C:\Users\Soham\Desktop\5th yr project\Diagrams for manuscript\miRNA - mRNA alignment\168\ALL\ZMA-1-a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74"/>
          <a:stretch/>
        </p:blipFill>
        <p:spPr bwMode="auto">
          <a:xfrm>
            <a:off x="75883" y="962920"/>
            <a:ext cx="763729" cy="48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Soham\Desktop\5th yr project\Diagrams for manuscript\miRNA - mRNA alignment\168\ALL\ZMA-2-a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673"/>
          <a:stretch/>
        </p:blipFill>
        <p:spPr bwMode="auto">
          <a:xfrm>
            <a:off x="82999" y="1822170"/>
            <a:ext cx="929142" cy="456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Soham\Desktop\5th yr project\Diagrams for manuscript\miRNA - mRNA alignment\168\ALL\ZMA-3-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625"/>
          <a:stretch/>
        </p:blipFill>
        <p:spPr bwMode="auto">
          <a:xfrm>
            <a:off x="92136" y="2574853"/>
            <a:ext cx="747501" cy="47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330" y="721195"/>
            <a:ext cx="266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Zma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AGO1a targeted by zm-miR168  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" y="1523576"/>
            <a:ext cx="266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Zma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AGO1b targeted by zm-miR168  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740" y="2314320"/>
            <a:ext cx="266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Zma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AGO1c targeted by zm-miR168  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427" y="3048000"/>
            <a:ext cx="266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Zma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AGO1d targeted by zm-miR168  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Picture 4" descr="C:\Users\Soham\Desktop\5th yr project\Diagrams for manuscript\miRNA - mRNA alignment\168\ALL\ZMA-1-a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80"/>
          <a:stretch/>
        </p:blipFill>
        <p:spPr bwMode="auto">
          <a:xfrm>
            <a:off x="674297" y="962920"/>
            <a:ext cx="2764381" cy="48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C:\Users\Soham\Desktop\5th yr project\Diagrams for manuscript\miRNA - mRNA alignment\168\ALL\ZMA-2-a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85"/>
          <a:stretch/>
        </p:blipFill>
        <p:spPr bwMode="auto">
          <a:xfrm>
            <a:off x="682982" y="1822170"/>
            <a:ext cx="2755671" cy="456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8" descr="C:\Users\Soham\Desktop\5th yr project\Diagrams for manuscript\miRNA - mRNA alignment\168\ALL\ZMA-3-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4"/>
          <a:stretch/>
        </p:blipFill>
        <p:spPr bwMode="auto">
          <a:xfrm>
            <a:off x="657103" y="2574249"/>
            <a:ext cx="2751358" cy="47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C:\Users\Soham\Desktop\5th yr project\Diagrams for manuscript\miRNA - mRNA alignment\168\ALL\ZMA-3-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625"/>
          <a:stretch/>
        </p:blipFill>
        <p:spPr bwMode="auto">
          <a:xfrm>
            <a:off x="97110" y="3322325"/>
            <a:ext cx="747501" cy="47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0" descr="C:\Users\Soham\Desktop\5th yr project\Diagrams for manuscript\miRNA - mRNA alignment\168\ALL\ZMA-4-a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7"/>
          <a:stretch/>
        </p:blipFill>
        <p:spPr bwMode="auto">
          <a:xfrm>
            <a:off x="699284" y="3324999"/>
            <a:ext cx="2746558" cy="484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5350153"/>
              </p:ext>
            </p:extLst>
          </p:nvPr>
        </p:nvGraphicFramePr>
        <p:xfrm>
          <a:off x="75883" y="706123"/>
          <a:ext cx="3332578" cy="31800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332578"/>
              </a:tblGrid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5020"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916062"/>
              </p:ext>
            </p:extLst>
          </p:nvPr>
        </p:nvGraphicFramePr>
        <p:xfrm>
          <a:off x="3464892" y="703932"/>
          <a:ext cx="3332578" cy="31800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332578"/>
              </a:tblGrid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27" name="Picture 11" descr="C:\Users\Soham\Desktop\5th yr project\Diagrams for manuscript\miRNA - mRNA alignment\168\ALL\BDI-1A.pn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23"/>
          <a:stretch/>
        </p:blipFill>
        <p:spPr bwMode="auto">
          <a:xfrm>
            <a:off x="4108575" y="929454"/>
            <a:ext cx="2680136" cy="508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2" descr="C:\Users\Soham\Desktop\5th yr project\Diagrams for manuscript\miRNA - mRNA alignment\168\ALL\BDI-1B.pn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17" r="2683"/>
          <a:stretch/>
        </p:blipFill>
        <p:spPr bwMode="auto">
          <a:xfrm>
            <a:off x="4134453" y="1769393"/>
            <a:ext cx="2587322" cy="51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3" descr="C:\Users\Soham\Desktop\5th yr project\Diagrams for manuscript\miRNA - mRNA alignment\168\ALL\BDI-1C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54" r="3082"/>
          <a:stretch/>
        </p:blipFill>
        <p:spPr bwMode="auto">
          <a:xfrm>
            <a:off x="4108575" y="2556908"/>
            <a:ext cx="2613200" cy="515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4" descr="C:\Users\Soham\Desktop\5th yr project\Diagrams for manuscript\miRNA - mRNA alignment\168\ALL\BDI-1D.pn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82" r="2520"/>
          <a:stretch/>
        </p:blipFill>
        <p:spPr bwMode="auto">
          <a:xfrm>
            <a:off x="4108575" y="3285861"/>
            <a:ext cx="2613200" cy="48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C:\Users\Soham\Desktop\5th yr project\Diagrams for manuscript\miRNA - mRNA alignment\168\ALL\ZMA-1-a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74"/>
          <a:stretch/>
        </p:blipFill>
        <p:spPr bwMode="auto">
          <a:xfrm>
            <a:off x="3524250" y="941195"/>
            <a:ext cx="763729" cy="48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3449593" y="716519"/>
            <a:ext cx="266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Bdi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AGO1a targeted by bd-miR168  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33264" y="1518935"/>
            <a:ext cx="266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AGO1b targeted by bd-miR168  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51003" y="2309672"/>
            <a:ext cx="266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Bdi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AGO1c targeted by bd-miR168  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446690" y="3043352"/>
            <a:ext cx="2667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Bdi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AGO1d targeted by bd-miR168  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" name="Picture 4" descr="C:\Users\Soham\Desktop\5th yr project\Diagrams for manuscript\miRNA - mRNA alignment\168\ALL\ZMA-1-a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274"/>
          <a:stretch/>
        </p:blipFill>
        <p:spPr bwMode="auto">
          <a:xfrm>
            <a:off x="118113" y="4193824"/>
            <a:ext cx="763729" cy="484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6" descr="C:\Users\Soham\Desktop\5th yr project\Diagrams for manuscript\miRNA - mRNA alignment\168\ALL\ZMA-2-a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673"/>
          <a:stretch/>
        </p:blipFill>
        <p:spPr bwMode="auto">
          <a:xfrm>
            <a:off x="125229" y="5053076"/>
            <a:ext cx="929142" cy="456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8" descr="C:\Users\Soham\Desktop\5th yr project\Diagrams for manuscript\miRNA - mRNA alignment\168\ALL\ZMA-3-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625"/>
          <a:stretch/>
        </p:blipFill>
        <p:spPr bwMode="auto">
          <a:xfrm>
            <a:off x="110729" y="5805757"/>
            <a:ext cx="747501" cy="47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8" descr="C:\Users\Soham\Desktop\5th yr project\Diagrams for manuscript\miRNA - mRNA alignment\168\ALL\ZMA-3-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625"/>
          <a:stretch/>
        </p:blipFill>
        <p:spPr bwMode="auto">
          <a:xfrm>
            <a:off x="104836" y="6596360"/>
            <a:ext cx="747501" cy="47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TextBox 43"/>
          <p:cNvSpPr txBox="1"/>
          <p:nvPr/>
        </p:nvSpPr>
        <p:spPr>
          <a:xfrm>
            <a:off x="75883" y="3962407"/>
            <a:ext cx="3351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Osa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AGO1a and b targeted by os-miR168a 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" name="Picture 10" descr="C:\Users\Soham\Desktop\5th yr project\Diagrams for manuscript\miRNA - mRNA alignment\168\ALL\OSA-1A-a.pn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26" r="2614"/>
          <a:stretch/>
        </p:blipFill>
        <p:spPr bwMode="auto">
          <a:xfrm>
            <a:off x="657104" y="4208681"/>
            <a:ext cx="2655775" cy="470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4" descr="C:\Users\Soham\Desktop\5th yr project\Diagrams for manuscript\miRNA - mRNA alignment\168\ALL\OSA-1C-a.pn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80" r="3703"/>
          <a:stretch/>
        </p:blipFill>
        <p:spPr bwMode="auto">
          <a:xfrm>
            <a:off x="696188" y="5053075"/>
            <a:ext cx="2633942" cy="437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92111" y="4768410"/>
            <a:ext cx="3351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Osa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AGO1c targeted by os-miR168a 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4556" y="5537367"/>
            <a:ext cx="3351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Osa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AGO1d targeted by os-miR168a 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9" name="Picture 16" descr="C:\Users\Soham\Desktop\5th yr project\Diagrams for manuscript\miRNA - mRNA alignment\168\ALL\OSA-1D-a.pn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57" t="-13199" r="4047"/>
          <a:stretch/>
        </p:blipFill>
        <p:spPr bwMode="auto">
          <a:xfrm>
            <a:off x="739281" y="5797131"/>
            <a:ext cx="2608102" cy="47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1" descr="C:\Users\Soham\Desktop\5th yr project\Diagrams for manuscript\miRNA - mRNA alignment\168\ALL\OSA-1A-b.pn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2" r="8229"/>
          <a:stretch/>
        </p:blipFill>
        <p:spPr bwMode="auto">
          <a:xfrm>
            <a:off x="777070" y="6604658"/>
            <a:ext cx="2423330" cy="471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61206" y="6327634"/>
            <a:ext cx="3351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Osa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AGO1a targeted by os-miR168b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" name="Picture 8" descr="C:\Users\Soham\Desktop\5th yr project\Diagrams for manuscript\miRNA - mRNA alignment\168\ALL\ZMA-3-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625"/>
          <a:stretch/>
        </p:blipFill>
        <p:spPr bwMode="auto">
          <a:xfrm>
            <a:off x="114512" y="7381370"/>
            <a:ext cx="747501" cy="47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70882" y="7112643"/>
            <a:ext cx="3351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Osa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AGO1b targeted by os-miR168b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" name="Picture 13" descr="C:\Users\Soham\Desktop\5th yr project\Diagrams for manuscript\miRNA - mRNA alignment\168\ALL\OSA-1B-b.png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60" r="2557"/>
          <a:stretch/>
        </p:blipFill>
        <p:spPr bwMode="auto">
          <a:xfrm>
            <a:off x="777071" y="7385064"/>
            <a:ext cx="2535808" cy="469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8" descr="C:\Users\Soham\Desktop\5th yr project\Diagrams for manuscript\miRNA - mRNA alignment\168\ALL\ZMA-3-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625"/>
          <a:stretch/>
        </p:blipFill>
        <p:spPr bwMode="auto">
          <a:xfrm>
            <a:off x="111300" y="8193531"/>
            <a:ext cx="747501" cy="47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67670" y="7924825"/>
            <a:ext cx="3351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Osa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AGO1c targeted by os-miR168b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" name="Picture 15" descr="C:\Users\Soham\Desktop\5th yr project\Diagrams for manuscript\miRNA - mRNA alignment\168\ALL\OSA-1C-b.pn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0" r="2905"/>
          <a:stretch/>
        </p:blipFill>
        <p:spPr bwMode="auto">
          <a:xfrm>
            <a:off x="739282" y="8201798"/>
            <a:ext cx="2608102" cy="464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17" descr="C:\Users\Soham\Desktop\5th yr project\Diagrams for manuscript\miRNA - mRNA alignment\168\ALL\OSA-1D-b.png"/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04" t="1416" r="4410" b="1"/>
          <a:stretch/>
        </p:blipFill>
        <p:spPr bwMode="auto">
          <a:xfrm>
            <a:off x="690658" y="9067830"/>
            <a:ext cx="2656726" cy="372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9" name="Table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7044410"/>
              </p:ext>
            </p:extLst>
          </p:nvPr>
        </p:nvGraphicFramePr>
        <p:xfrm>
          <a:off x="75883" y="3962400"/>
          <a:ext cx="3332578" cy="55651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332578"/>
              </a:tblGrid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0" name="TextBox 59"/>
          <p:cNvSpPr txBox="1"/>
          <p:nvPr/>
        </p:nvSpPr>
        <p:spPr>
          <a:xfrm>
            <a:off x="56646" y="8724061"/>
            <a:ext cx="3351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Osa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AGO1d targeted by os-miR168b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435221" y="8705868"/>
            <a:ext cx="2685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Tcc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AGO1 targeted by tc-miR168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" name="Picture 5" descr="C:\Users\Soham\Desktop\5th yr project\Diagrams for manuscript\miRNA - mRNA alignment\168\ALL\SLY-1B.png"/>
          <p:cNvPicPr>
            <a:picLocks noChangeAspect="1" noChangeArrowheads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92" r="2830"/>
          <a:stretch/>
        </p:blipFill>
        <p:spPr bwMode="auto">
          <a:xfrm>
            <a:off x="4190609" y="7131306"/>
            <a:ext cx="2619413" cy="393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9" name="Table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014066"/>
              </p:ext>
            </p:extLst>
          </p:nvPr>
        </p:nvGraphicFramePr>
        <p:xfrm>
          <a:off x="3485556" y="4057441"/>
          <a:ext cx="3332578" cy="7950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332578"/>
              </a:tblGrid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70" name="Picture 8" descr="C:\Users\Soham\Desktop\5th yr project\Diagrams for manuscript\miRNA - mRNA alignment\168\ALL\ZMA-3-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625"/>
          <a:stretch/>
        </p:blipFill>
        <p:spPr bwMode="auto">
          <a:xfrm>
            <a:off x="3529185" y="4317872"/>
            <a:ext cx="747501" cy="47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TextBox 70"/>
          <p:cNvSpPr txBox="1"/>
          <p:nvPr/>
        </p:nvSpPr>
        <p:spPr>
          <a:xfrm>
            <a:off x="3429000" y="4049146"/>
            <a:ext cx="3351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Ath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AGO1 targeted by at-miR168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2" name="Picture 3" descr="C:\Users\Soham\Desktop\5th yr project\Diagrams for manuscript\miRNA - mRNA alignment\168\ALL\ATH.png"/>
          <p:cNvPicPr>
            <a:picLocks noChangeAspect="1" noChangeArrowheads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5" r="4280" b="12992"/>
          <a:stretch/>
        </p:blipFill>
        <p:spPr bwMode="auto">
          <a:xfrm>
            <a:off x="4095156" y="4335124"/>
            <a:ext cx="2667000" cy="47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20" descr="C:\Users\Soham\Desktop\5th yr project\Diagrams for manuscript\miRNA - mRNA alignment\168\ALL\MMA.png"/>
          <p:cNvPicPr>
            <a:picLocks noChangeAspect="1" noChangeArrowheads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19" r="3252"/>
          <a:stretch/>
        </p:blipFill>
        <p:spPr bwMode="auto">
          <a:xfrm>
            <a:off x="4149340" y="5306201"/>
            <a:ext cx="2661529" cy="45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8" name="Table 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6280268"/>
              </p:ext>
            </p:extLst>
          </p:nvPr>
        </p:nvGraphicFramePr>
        <p:xfrm>
          <a:off x="3479331" y="5048797"/>
          <a:ext cx="3332578" cy="7950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332578"/>
              </a:tblGrid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79" name="Picture 8" descr="C:\Users\Soham\Desktop\5th yr project\Diagrams for manuscript\miRNA - mRNA alignment\168\ALL\ZMA-3-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625"/>
          <a:stretch/>
        </p:blipFill>
        <p:spPr bwMode="auto">
          <a:xfrm>
            <a:off x="3492203" y="5284601"/>
            <a:ext cx="747501" cy="47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TextBox 79"/>
          <p:cNvSpPr txBox="1"/>
          <p:nvPr/>
        </p:nvSpPr>
        <p:spPr>
          <a:xfrm>
            <a:off x="3459113" y="5029209"/>
            <a:ext cx="3351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ma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AGO1 targeted by mm-miR168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1" name="Table 8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530316"/>
              </p:ext>
            </p:extLst>
          </p:nvPr>
        </p:nvGraphicFramePr>
        <p:xfrm>
          <a:off x="3478459" y="6020345"/>
          <a:ext cx="3332578" cy="15900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332578"/>
              </a:tblGrid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82" name="Picture 8" descr="C:\Users\Soham\Desktop\5th yr project\Diagrams for manuscript\miRNA - mRNA alignment\168\ALL\ZMA-3-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625"/>
          <a:stretch/>
        </p:blipFill>
        <p:spPr bwMode="auto">
          <a:xfrm>
            <a:off x="3491331" y="6256151"/>
            <a:ext cx="747501" cy="47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TextBox 82"/>
          <p:cNvSpPr txBox="1"/>
          <p:nvPr/>
        </p:nvSpPr>
        <p:spPr>
          <a:xfrm>
            <a:off x="3458241" y="6000769"/>
            <a:ext cx="3351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Sly AGO1a targeted by sl-miR168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4" name="Picture 8" descr="C:\Users\Soham\Desktop\5th yr project\Diagrams for manuscript\miRNA - mRNA alignment\168\ALL\ZMA-3-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625"/>
          <a:stretch/>
        </p:blipFill>
        <p:spPr bwMode="auto">
          <a:xfrm>
            <a:off x="3507144" y="7096832"/>
            <a:ext cx="747501" cy="47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TextBox 84"/>
          <p:cNvSpPr txBox="1"/>
          <p:nvPr/>
        </p:nvSpPr>
        <p:spPr>
          <a:xfrm>
            <a:off x="3446747" y="6792539"/>
            <a:ext cx="3351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Sly AGO1b targeted by sl-miR168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6" name="Picture 4" descr="C:\Users\Soham\Desktop\5th yr project\Diagrams for manuscript\miRNA - mRNA alignment\168\ALL\SLY-1A.png"/>
          <p:cNvPicPr>
            <a:picLocks noChangeAspect="1" noChangeArrowheads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91" r="3133"/>
          <a:stretch/>
        </p:blipFill>
        <p:spPr bwMode="auto">
          <a:xfrm>
            <a:off x="4133428" y="6273438"/>
            <a:ext cx="2644017" cy="455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7" name="Table 8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572661"/>
              </p:ext>
            </p:extLst>
          </p:nvPr>
        </p:nvGraphicFramePr>
        <p:xfrm>
          <a:off x="3472795" y="7772945"/>
          <a:ext cx="3332578" cy="7950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332578"/>
              </a:tblGrid>
              <a:tr h="795020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88" name="Picture 8" descr="C:\Users\Soham\Desktop\5th yr project\Diagrams for manuscript\miRNA - mRNA alignment\168\ALL\ZMA-3-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625"/>
          <a:stretch/>
        </p:blipFill>
        <p:spPr bwMode="auto">
          <a:xfrm>
            <a:off x="3485667" y="8008752"/>
            <a:ext cx="747501" cy="47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TextBox 88"/>
          <p:cNvSpPr txBox="1"/>
          <p:nvPr/>
        </p:nvSpPr>
        <p:spPr>
          <a:xfrm>
            <a:off x="3452577" y="7753380"/>
            <a:ext cx="3351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Ptc</a:t>
            </a:r>
            <a:r>
              <a:rPr lang="en-US" sz="1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AGO1 targeted by pt-miR168</a:t>
            </a:r>
            <a:endParaRPr lang="en-IN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0" name="Picture 2" descr="C:\Users\Soham\Desktop\5th yr project\Diagrams for manuscript\miRNA - mRNA alignment\168\ALL\PTC.png"/>
          <p:cNvPicPr>
            <a:picLocks noChangeAspect="1" noChangeArrowheads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68" r="2878"/>
          <a:stretch/>
        </p:blipFill>
        <p:spPr bwMode="auto">
          <a:xfrm>
            <a:off x="4168310" y="8030352"/>
            <a:ext cx="2619881" cy="45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8" descr="C:\Users\Soham\Desktop\5th yr project\Diagrams for manuscript\miRNA - mRNA alignment\168\ALL\ZMA-3-a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625"/>
          <a:stretch/>
        </p:blipFill>
        <p:spPr bwMode="auto">
          <a:xfrm>
            <a:off x="3505225" y="8979075"/>
            <a:ext cx="747501" cy="47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18" descr="C:\Users\Soham\Desktop\5th yr project\Diagrams for manuscript\miRNA - mRNA alignment\168\ALL\TCC.png"/>
          <p:cNvPicPr>
            <a:picLocks noChangeAspect="1" noChangeArrowheads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24" r="2850"/>
          <a:stretch/>
        </p:blipFill>
        <p:spPr bwMode="auto">
          <a:xfrm>
            <a:off x="4108324" y="8971819"/>
            <a:ext cx="2654258" cy="52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4" name="TextBox 73"/>
          <p:cNvSpPr txBox="1"/>
          <p:nvPr/>
        </p:nvSpPr>
        <p:spPr>
          <a:xfrm>
            <a:off x="2700537" y="726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Figure S2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9496705"/>
            <a:ext cx="701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smtClean="0"/>
              <a:t>Figure S2.  </a:t>
            </a:r>
            <a:r>
              <a:rPr lang="en-US" sz="1200" dirty="0"/>
              <a:t>Targeting abilities of miR168 among selected plants indicating mosaic targeting among multiple AGO1 members in monocots. </a:t>
            </a:r>
          </a:p>
        </p:txBody>
      </p:sp>
    </p:spTree>
    <p:extLst>
      <p:ext uri="{BB962C8B-B14F-4D97-AF65-F5344CB8AC3E}">
        <p14:creationId xmlns:p14="http://schemas.microsoft.com/office/powerpoint/2010/main" val="120764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3618</TotalTime>
  <Words>139</Words>
  <Application>Microsoft Office PowerPoint</Application>
  <PresentationFormat>A4 Paper (210x297 mm)</PresentationFormat>
  <Paragraphs>24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2_Office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Shivaprasad</dc:creator>
  <cp:lastModifiedBy>Shivaprasad</cp:lastModifiedBy>
  <cp:revision>129</cp:revision>
  <dcterms:created xsi:type="dcterms:W3CDTF">2006-08-16T00:00:00Z</dcterms:created>
  <dcterms:modified xsi:type="dcterms:W3CDTF">2014-08-25T07:01:31Z</dcterms:modified>
</cp:coreProperties>
</file>