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02" autoAdjust="0"/>
  </p:normalViewPr>
  <p:slideViewPr>
    <p:cSldViewPr snapToGrid="0" snapToObjects="1">
      <p:cViewPr>
        <p:scale>
          <a:sx n="100" d="100"/>
          <a:sy n="100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sh%20HD:Users:tokunaga:Dropbox:ENU&#12503;&#12525;&#12472;&#12455;&#12463;&#12488;:ENU%20paper:Dep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2"/>
          <c:order val="0"/>
          <c:spPr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cat>
            <c:strRef>
              <c:f>Sheet1!$C$8:$N$8</c:f>
              <c:strCache>
                <c:ptCount val="12"/>
                <c:pt idx="0">
                  <c:v>Control 1</c:v>
                </c:pt>
                <c:pt idx="1">
                  <c:v>B3-1</c:v>
                </c:pt>
                <c:pt idx="2">
                  <c:v>B5-1</c:v>
                </c:pt>
                <c:pt idx="3">
                  <c:v>B7-2</c:v>
                </c:pt>
                <c:pt idx="4">
                  <c:v>B102</c:v>
                </c:pt>
                <c:pt idx="5">
                  <c:v>B201</c:v>
                </c:pt>
                <c:pt idx="6">
                  <c:v>B502</c:v>
                </c:pt>
                <c:pt idx="7">
                  <c:v>B1001</c:v>
                </c:pt>
                <c:pt idx="8">
                  <c:v>B1002</c:v>
                </c:pt>
                <c:pt idx="9">
                  <c:v>B1007</c:v>
                </c:pt>
                <c:pt idx="10">
                  <c:v>Control 2</c:v>
                </c:pt>
                <c:pt idx="11">
                  <c:v>F-43</c:v>
                </c:pt>
              </c:strCache>
            </c:strRef>
          </c:cat>
          <c:val>
            <c:numRef>
              <c:f>Sheet1!$C$13:$N$13</c:f>
              <c:numCache>
                <c:formatCode>General</c:formatCode>
                <c:ptCount val="12"/>
                <c:pt idx="0">
                  <c:v>56.6</c:v>
                </c:pt>
                <c:pt idx="1">
                  <c:v>76.3</c:v>
                </c:pt>
                <c:pt idx="2">
                  <c:v>74.8</c:v>
                </c:pt>
                <c:pt idx="3">
                  <c:v>65.6</c:v>
                </c:pt>
                <c:pt idx="4">
                  <c:v>77.2</c:v>
                </c:pt>
                <c:pt idx="5">
                  <c:v>53.6</c:v>
                </c:pt>
                <c:pt idx="6">
                  <c:v>66.0</c:v>
                </c:pt>
                <c:pt idx="7">
                  <c:v>70.9</c:v>
                </c:pt>
                <c:pt idx="8">
                  <c:v>67.5</c:v>
                </c:pt>
                <c:pt idx="9">
                  <c:v>79.8</c:v>
                </c:pt>
                <c:pt idx="10">
                  <c:v>50.2</c:v>
                </c:pt>
                <c:pt idx="11">
                  <c:v>44.3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cat>
            <c:strRef>
              <c:f>Sheet1!$C$8:$N$8</c:f>
              <c:strCache>
                <c:ptCount val="12"/>
                <c:pt idx="0">
                  <c:v>Control 1</c:v>
                </c:pt>
                <c:pt idx="1">
                  <c:v>B3-1</c:v>
                </c:pt>
                <c:pt idx="2">
                  <c:v>B5-1</c:v>
                </c:pt>
                <c:pt idx="3">
                  <c:v>B7-2</c:v>
                </c:pt>
                <c:pt idx="4">
                  <c:v>B102</c:v>
                </c:pt>
                <c:pt idx="5">
                  <c:v>B201</c:v>
                </c:pt>
                <c:pt idx="6">
                  <c:v>B502</c:v>
                </c:pt>
                <c:pt idx="7">
                  <c:v>B1001</c:v>
                </c:pt>
                <c:pt idx="8">
                  <c:v>B1002</c:v>
                </c:pt>
                <c:pt idx="9">
                  <c:v>B1007</c:v>
                </c:pt>
                <c:pt idx="10">
                  <c:v>Control 2</c:v>
                </c:pt>
                <c:pt idx="11">
                  <c:v>F-43</c:v>
                </c:pt>
              </c:strCache>
            </c:strRef>
          </c:cat>
          <c:val>
            <c:numRef>
              <c:f>Sheet1!$C$12:$N$12</c:f>
              <c:numCache>
                <c:formatCode>General</c:formatCode>
                <c:ptCount val="12"/>
                <c:pt idx="0">
                  <c:v>23.4</c:v>
                </c:pt>
                <c:pt idx="1">
                  <c:v>14.3</c:v>
                </c:pt>
                <c:pt idx="2">
                  <c:v>15.40000000000001</c:v>
                </c:pt>
                <c:pt idx="3">
                  <c:v>19.5</c:v>
                </c:pt>
                <c:pt idx="4">
                  <c:v>13.9</c:v>
                </c:pt>
                <c:pt idx="5">
                  <c:v>24.3</c:v>
                </c:pt>
                <c:pt idx="6">
                  <c:v>19.2</c:v>
                </c:pt>
                <c:pt idx="7">
                  <c:v>17.3</c:v>
                </c:pt>
                <c:pt idx="8">
                  <c:v>18.8</c:v>
                </c:pt>
                <c:pt idx="9">
                  <c:v>12.3</c:v>
                </c:pt>
                <c:pt idx="10">
                  <c:v>26.09999999999999</c:v>
                </c:pt>
                <c:pt idx="11">
                  <c:v>27.10000000000001</c:v>
                </c:pt>
              </c:numCache>
            </c:numRef>
          </c:val>
        </c:ser>
        <c:ser>
          <c:idx val="0"/>
          <c:order val="2"/>
          <c:spPr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cat>
            <c:strRef>
              <c:f>Sheet1!$C$8:$N$8</c:f>
              <c:strCache>
                <c:ptCount val="12"/>
                <c:pt idx="0">
                  <c:v>Control 1</c:v>
                </c:pt>
                <c:pt idx="1">
                  <c:v>B3-1</c:v>
                </c:pt>
                <c:pt idx="2">
                  <c:v>B5-1</c:v>
                </c:pt>
                <c:pt idx="3">
                  <c:v>B7-2</c:v>
                </c:pt>
                <c:pt idx="4">
                  <c:v>B102</c:v>
                </c:pt>
                <c:pt idx="5">
                  <c:v>B201</c:v>
                </c:pt>
                <c:pt idx="6">
                  <c:v>B502</c:v>
                </c:pt>
                <c:pt idx="7">
                  <c:v>B1001</c:v>
                </c:pt>
                <c:pt idx="8">
                  <c:v>B1002</c:v>
                </c:pt>
                <c:pt idx="9">
                  <c:v>B1007</c:v>
                </c:pt>
                <c:pt idx="10">
                  <c:v>Control 2</c:v>
                </c:pt>
                <c:pt idx="11">
                  <c:v>F-43</c:v>
                </c:pt>
              </c:strCache>
            </c:strRef>
          </c:cat>
          <c:val>
            <c:numRef>
              <c:f>Sheet1!$C$11:$N$11</c:f>
              <c:numCache>
                <c:formatCode>General</c:formatCode>
                <c:ptCount val="12"/>
                <c:pt idx="0">
                  <c:v>17.5</c:v>
                </c:pt>
                <c:pt idx="1">
                  <c:v>8.100000000000008</c:v>
                </c:pt>
                <c:pt idx="2">
                  <c:v>8.6</c:v>
                </c:pt>
                <c:pt idx="3">
                  <c:v>13.10000000000001</c:v>
                </c:pt>
                <c:pt idx="4">
                  <c:v>7.700000000000003</c:v>
                </c:pt>
                <c:pt idx="5">
                  <c:v>19.3</c:v>
                </c:pt>
                <c:pt idx="6">
                  <c:v>12.8</c:v>
                </c:pt>
                <c:pt idx="7">
                  <c:v>10.3</c:v>
                </c:pt>
                <c:pt idx="8">
                  <c:v>12.0</c:v>
                </c:pt>
                <c:pt idx="9">
                  <c:v>6.900000000000005</c:v>
                </c:pt>
                <c:pt idx="10">
                  <c:v>20.7</c:v>
                </c:pt>
                <c:pt idx="11">
                  <c:v>24.69999999999999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110213800"/>
        <c:axId val="2110217240"/>
      </c:barChart>
      <c:catAx>
        <c:axId val="2110213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5400000" vert="horz" anchor="t" anchorCtr="0"/>
          <a:lstStyle/>
          <a:p>
            <a:pPr>
              <a:defRPr sz="800" spc="0" normalizeH="0">
                <a:solidFill>
                  <a:schemeClr val="tx1"/>
                </a:solidFill>
                <a:latin typeface="Arial"/>
                <a:ea typeface="+mj-ea"/>
                <a:cs typeface="ＭＳ Ｐゴシック (本文)"/>
              </a:defRPr>
            </a:pPr>
            <a:endParaRPr lang="ja-JP"/>
          </a:p>
        </c:txPr>
        <c:crossAx val="21102172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10217240"/>
        <c:scaling>
          <c:orientation val="minMax"/>
          <c:max val="100.0"/>
        </c:scaling>
        <c:delete val="0"/>
        <c:axPos val="l"/>
        <c:majorGridlines>
          <c:spPr>
            <a:ln>
              <a:solidFill>
                <a:schemeClr val="bg1">
                  <a:lumMod val="50000"/>
                </a:schemeClr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 cap="small" baseline="0">
                <a:latin typeface="Arial"/>
              </a:defRPr>
            </a:pPr>
            <a:endParaRPr lang="ja-JP"/>
          </a:p>
        </c:txPr>
        <c:crossAx val="2110213800"/>
        <c:crosses val="autoZero"/>
        <c:crossBetween val="between"/>
        <c:majorUnit val="20.0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66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1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29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47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0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60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096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98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129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03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92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5FF1-5661-7E4A-8C6C-6A655A505FA5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61B58-C8CA-2A4F-8DDA-01150D3F2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9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図形グループ 12"/>
          <p:cNvGrpSpPr/>
          <p:nvPr/>
        </p:nvGrpSpPr>
        <p:grpSpPr>
          <a:xfrm>
            <a:off x="2451180" y="1698619"/>
            <a:ext cx="4241641" cy="3460763"/>
            <a:chOff x="1308180" y="853292"/>
            <a:chExt cx="4241641" cy="3460763"/>
          </a:xfrm>
        </p:grpSpPr>
        <p:graphicFrame>
          <p:nvGraphicFramePr>
            <p:cNvPr id="4" name="グラフ 3"/>
            <p:cNvGraphicFramePr/>
            <p:nvPr>
              <p:extLst>
                <p:ext uri="{D42A27DB-BD31-4B8C-83A1-F6EECF244321}">
                  <p14:modId xmlns:p14="http://schemas.microsoft.com/office/powerpoint/2010/main" val="12791173"/>
                </p:ext>
              </p:extLst>
            </p:nvPr>
          </p:nvGraphicFramePr>
          <p:xfrm>
            <a:off x="1308180" y="969408"/>
            <a:ext cx="4241641" cy="31161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テキスト ボックス 4"/>
            <p:cNvSpPr txBox="1"/>
            <p:nvPr/>
          </p:nvSpPr>
          <p:spPr>
            <a:xfrm>
              <a:off x="1337914" y="853292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 smtClean="0">
                  <a:latin typeface="Arial"/>
                  <a:cs typeface="Arial"/>
                </a:rPr>
                <a:t>(%)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" name="正方形/長方形 5"/>
            <p:cNvSpPr>
              <a:spLocks noChangeAspect="1"/>
            </p:cNvSpPr>
            <p:nvPr/>
          </p:nvSpPr>
          <p:spPr>
            <a:xfrm>
              <a:off x="4766824" y="4152333"/>
              <a:ext cx="184150" cy="108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936900" y="4098611"/>
              <a:ext cx="4471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Arial"/>
                  <a:cs typeface="Arial"/>
                </a:rPr>
                <a:t>&gt;= 50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" name="正方形/長方形 7"/>
            <p:cNvSpPr>
              <a:spLocks noChangeAspect="1"/>
            </p:cNvSpPr>
            <p:nvPr/>
          </p:nvSpPr>
          <p:spPr>
            <a:xfrm>
              <a:off x="4148302" y="4152333"/>
              <a:ext cx="18415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318529" y="4098611"/>
              <a:ext cx="4471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Arial"/>
                  <a:cs typeface="Arial"/>
                </a:rPr>
                <a:t>&gt;= 30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" name="正方形/長方形 9"/>
            <p:cNvSpPr>
              <a:spLocks noChangeAspect="1"/>
            </p:cNvSpPr>
            <p:nvPr/>
          </p:nvSpPr>
          <p:spPr>
            <a:xfrm>
              <a:off x="3547612" y="4152333"/>
              <a:ext cx="184150" cy="108000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708475" y="4098611"/>
              <a:ext cx="4471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latin typeface="Arial"/>
                  <a:cs typeface="Arial"/>
                </a:rPr>
                <a:t>&gt;= 10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110547" y="4106306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00" dirty="0" smtClean="0">
                  <a:latin typeface="Helvetica"/>
                  <a:cs typeface="Helvetica"/>
                </a:rPr>
                <a:t>Depth</a:t>
              </a:r>
              <a:endParaRPr kumimoji="1" lang="ja-JP" altLang="en-US" sz="700" dirty="0"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975406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Macintosh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>大阪大学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徳永 正浩</dc:creator>
  <cp:keywords/>
  <dc:description/>
  <cp:lastModifiedBy>徳永 正浩</cp:lastModifiedBy>
  <cp:revision>1</cp:revision>
  <dcterms:created xsi:type="dcterms:W3CDTF">2014-10-16T07:15:07Z</dcterms:created>
  <dcterms:modified xsi:type="dcterms:W3CDTF">2014-10-16T07:17:04Z</dcterms:modified>
  <cp:category/>
</cp:coreProperties>
</file>