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7" r:id="rId2"/>
    <p:sldId id="259" r:id="rId3"/>
    <p:sldId id="260" r:id="rId4"/>
    <p:sldId id="261" r:id="rId5"/>
    <p:sldId id="262" r:id="rId6"/>
    <p:sldId id="264" r:id="rId7"/>
    <p:sldId id="265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750" autoAdjust="0"/>
  </p:normalViewPr>
  <p:slideViewPr>
    <p:cSldViewPr>
      <p:cViewPr>
        <p:scale>
          <a:sx n="80" d="100"/>
          <a:sy n="80" d="100"/>
        </p:scale>
        <p:origin x="-226" y="-1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CD8C29-B9F1-46FF-8A61-080E489B7623}" type="datetimeFigureOut">
              <a:rPr lang="en-GB" smtClean="0"/>
              <a:pPr/>
              <a:t>20/06/2014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49593F-670F-4BC7-A839-F2649AC7D2E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2440179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FFCED-F7F6-469C-ACBD-DC10CCAFECF6}" type="datetimeFigureOut">
              <a:rPr lang="en-GB" smtClean="0"/>
              <a:pPr/>
              <a:t>20/06/2014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8127F-9265-40B5-B59A-D87572FC301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FFCED-F7F6-469C-ACBD-DC10CCAFECF6}" type="datetimeFigureOut">
              <a:rPr lang="en-GB" smtClean="0"/>
              <a:pPr/>
              <a:t>20/06/2014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8127F-9265-40B5-B59A-D87572FC301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FFCED-F7F6-469C-ACBD-DC10CCAFECF6}" type="datetimeFigureOut">
              <a:rPr lang="en-GB" smtClean="0"/>
              <a:pPr/>
              <a:t>20/06/2014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8127F-9265-40B5-B59A-D87572FC301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FFCED-F7F6-469C-ACBD-DC10CCAFECF6}" type="datetimeFigureOut">
              <a:rPr lang="en-GB" smtClean="0"/>
              <a:pPr/>
              <a:t>20/06/2014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8127F-9265-40B5-B59A-D87572FC301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FFCED-F7F6-469C-ACBD-DC10CCAFECF6}" type="datetimeFigureOut">
              <a:rPr lang="en-GB" smtClean="0"/>
              <a:pPr/>
              <a:t>20/06/2014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8127F-9265-40B5-B59A-D87572FC301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FFCED-F7F6-469C-ACBD-DC10CCAFECF6}" type="datetimeFigureOut">
              <a:rPr lang="en-GB" smtClean="0"/>
              <a:pPr/>
              <a:t>20/06/2014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8127F-9265-40B5-B59A-D87572FC301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FFCED-F7F6-469C-ACBD-DC10CCAFECF6}" type="datetimeFigureOut">
              <a:rPr lang="en-GB" smtClean="0"/>
              <a:pPr/>
              <a:t>20/06/2014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8127F-9265-40B5-B59A-D87572FC301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FFCED-F7F6-469C-ACBD-DC10CCAFECF6}" type="datetimeFigureOut">
              <a:rPr lang="en-GB" smtClean="0"/>
              <a:pPr/>
              <a:t>20/06/2014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8127F-9265-40B5-B59A-D87572FC301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FFCED-F7F6-469C-ACBD-DC10CCAFECF6}" type="datetimeFigureOut">
              <a:rPr lang="en-GB" smtClean="0"/>
              <a:pPr/>
              <a:t>20/06/2014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8127F-9265-40B5-B59A-D87572FC301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FFCED-F7F6-469C-ACBD-DC10CCAFECF6}" type="datetimeFigureOut">
              <a:rPr lang="en-GB" smtClean="0"/>
              <a:pPr/>
              <a:t>20/06/2014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8127F-9265-40B5-B59A-D87572FC301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FFCED-F7F6-469C-ACBD-DC10CCAFECF6}" type="datetimeFigureOut">
              <a:rPr lang="en-GB" smtClean="0"/>
              <a:pPr/>
              <a:t>20/06/2014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8127F-9265-40B5-B59A-D87572FC301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DFFCED-F7F6-469C-ACBD-DC10CCAFECF6}" type="datetimeFigureOut">
              <a:rPr lang="en-GB" smtClean="0"/>
              <a:pPr/>
              <a:t>20/06/2014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A8127F-9265-40B5-B59A-D87572FC3010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TextBox 300"/>
          <p:cNvSpPr txBox="1"/>
          <p:nvPr/>
        </p:nvSpPr>
        <p:spPr>
          <a:xfrm>
            <a:off x="107504" y="116632"/>
            <a:ext cx="25202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latin typeface="Arial" pitchFamily="34" charset="0"/>
                <a:cs typeface="Arial" pitchFamily="34" charset="0"/>
              </a:rPr>
              <a:t>Figure S1  </a:t>
            </a:r>
            <a:endParaRPr lang="en-GB" sz="12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02" name="Group 301"/>
          <p:cNvGrpSpPr/>
          <p:nvPr/>
        </p:nvGrpSpPr>
        <p:grpSpPr>
          <a:xfrm>
            <a:off x="367489" y="692696"/>
            <a:ext cx="8164951" cy="5897647"/>
            <a:chOff x="234512" y="1155616"/>
            <a:chExt cx="8164951" cy="5897647"/>
          </a:xfrm>
        </p:grpSpPr>
        <p:grpSp>
          <p:nvGrpSpPr>
            <p:cNvPr id="303" name="Group 253"/>
            <p:cNvGrpSpPr>
              <a:grpSpLocks noChangeAspect="1"/>
            </p:cNvGrpSpPr>
            <p:nvPr/>
          </p:nvGrpSpPr>
          <p:grpSpPr bwMode="auto">
            <a:xfrm>
              <a:off x="781050" y="1360488"/>
              <a:ext cx="7618413" cy="5692775"/>
              <a:chOff x="492" y="857"/>
              <a:chExt cx="4799" cy="3586"/>
            </a:xfrm>
          </p:grpSpPr>
          <p:sp>
            <p:nvSpPr>
              <p:cNvPr id="312" name="AutoShape 252"/>
              <p:cNvSpPr>
                <a:spLocks noChangeAspect="1" noChangeArrowheads="1" noTextEdit="1"/>
              </p:cNvSpPr>
              <p:nvPr/>
            </p:nvSpPr>
            <p:spPr bwMode="auto">
              <a:xfrm>
                <a:off x="492" y="904"/>
                <a:ext cx="4799" cy="34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grpSp>
            <p:nvGrpSpPr>
              <p:cNvPr id="313" name="Group 454"/>
              <p:cNvGrpSpPr>
                <a:grpSpLocks/>
              </p:cNvGrpSpPr>
              <p:nvPr/>
            </p:nvGrpSpPr>
            <p:grpSpPr bwMode="auto">
              <a:xfrm>
                <a:off x="532" y="857"/>
                <a:ext cx="4723" cy="3586"/>
                <a:chOff x="532" y="857"/>
                <a:chExt cx="4723" cy="3586"/>
              </a:xfrm>
            </p:grpSpPr>
            <p:sp>
              <p:nvSpPr>
                <p:cNvPr id="359" name="Rectangle 254"/>
                <p:cNvSpPr>
                  <a:spLocks noChangeArrowheads="1"/>
                </p:cNvSpPr>
                <p:nvPr/>
              </p:nvSpPr>
              <p:spPr bwMode="auto">
                <a:xfrm>
                  <a:off x="532" y="857"/>
                  <a:ext cx="4723" cy="3586"/>
                </a:xfrm>
                <a:prstGeom prst="rect">
                  <a:avLst/>
                </a:prstGeom>
                <a:solidFill>
                  <a:srgbClr val="EAF2F3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360" name="Rectangle 255"/>
                <p:cNvSpPr>
                  <a:spLocks noChangeArrowheads="1"/>
                </p:cNvSpPr>
                <p:nvPr/>
              </p:nvSpPr>
              <p:spPr bwMode="auto">
                <a:xfrm>
                  <a:off x="535" y="863"/>
                  <a:ext cx="4712" cy="3574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361" name="Rectangle 256"/>
                <p:cNvSpPr>
                  <a:spLocks noChangeArrowheads="1"/>
                </p:cNvSpPr>
                <p:nvPr/>
              </p:nvSpPr>
              <p:spPr bwMode="auto">
                <a:xfrm>
                  <a:off x="609" y="940"/>
                  <a:ext cx="2282" cy="113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dirty="0"/>
                </a:p>
              </p:txBody>
            </p:sp>
            <p:sp>
              <p:nvSpPr>
                <p:cNvPr id="362" name="Rectangle 257"/>
                <p:cNvSpPr>
                  <a:spLocks noChangeArrowheads="1"/>
                </p:cNvSpPr>
                <p:nvPr/>
              </p:nvSpPr>
              <p:spPr bwMode="auto">
                <a:xfrm>
                  <a:off x="921" y="1024"/>
                  <a:ext cx="1887" cy="734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363" name="Line 258"/>
                <p:cNvSpPr>
                  <a:spLocks noChangeShapeType="1"/>
                </p:cNvSpPr>
                <p:nvPr/>
              </p:nvSpPr>
              <p:spPr bwMode="auto">
                <a:xfrm>
                  <a:off x="921" y="1758"/>
                  <a:ext cx="1890" cy="1"/>
                </a:xfrm>
                <a:prstGeom prst="line">
                  <a:avLst/>
                </a:prstGeom>
                <a:noFill/>
                <a:ln w="9525">
                  <a:solidFill>
                    <a:srgbClr val="EAF2F3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364" name="Line 259"/>
                <p:cNvSpPr>
                  <a:spLocks noChangeShapeType="1"/>
                </p:cNvSpPr>
                <p:nvPr/>
              </p:nvSpPr>
              <p:spPr bwMode="auto">
                <a:xfrm>
                  <a:off x="921" y="1600"/>
                  <a:ext cx="1890" cy="1"/>
                </a:xfrm>
                <a:prstGeom prst="line">
                  <a:avLst/>
                </a:prstGeom>
                <a:noFill/>
                <a:ln w="9525">
                  <a:solidFill>
                    <a:srgbClr val="EAF2F3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365" name="Line 260"/>
                <p:cNvSpPr>
                  <a:spLocks noChangeShapeType="1"/>
                </p:cNvSpPr>
                <p:nvPr/>
              </p:nvSpPr>
              <p:spPr bwMode="auto">
                <a:xfrm>
                  <a:off x="921" y="1442"/>
                  <a:ext cx="1890" cy="1"/>
                </a:xfrm>
                <a:prstGeom prst="line">
                  <a:avLst/>
                </a:prstGeom>
                <a:noFill/>
                <a:ln w="9525">
                  <a:solidFill>
                    <a:srgbClr val="EAF2F3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366" name="Line 261"/>
                <p:cNvSpPr>
                  <a:spLocks noChangeShapeType="1"/>
                </p:cNvSpPr>
                <p:nvPr/>
              </p:nvSpPr>
              <p:spPr bwMode="auto">
                <a:xfrm>
                  <a:off x="921" y="1284"/>
                  <a:ext cx="1890" cy="1"/>
                </a:xfrm>
                <a:prstGeom prst="line">
                  <a:avLst/>
                </a:prstGeom>
                <a:noFill/>
                <a:ln w="9525">
                  <a:solidFill>
                    <a:srgbClr val="EAF2F3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367" name="Line 262"/>
                <p:cNvSpPr>
                  <a:spLocks noChangeShapeType="1"/>
                </p:cNvSpPr>
                <p:nvPr/>
              </p:nvSpPr>
              <p:spPr bwMode="auto">
                <a:xfrm>
                  <a:off x="921" y="1125"/>
                  <a:ext cx="1890" cy="1"/>
                </a:xfrm>
                <a:prstGeom prst="line">
                  <a:avLst/>
                </a:prstGeom>
                <a:noFill/>
                <a:ln w="9525">
                  <a:solidFill>
                    <a:srgbClr val="EAF2F3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368" name="Line 263"/>
                <p:cNvSpPr>
                  <a:spLocks noChangeShapeType="1"/>
                </p:cNvSpPr>
                <p:nvPr/>
              </p:nvSpPr>
              <p:spPr bwMode="auto">
                <a:xfrm flipV="1">
                  <a:off x="1032" y="1024"/>
                  <a:ext cx="1" cy="734"/>
                </a:xfrm>
                <a:prstGeom prst="line">
                  <a:avLst/>
                </a:prstGeom>
                <a:noFill/>
                <a:ln w="9525">
                  <a:solidFill>
                    <a:srgbClr val="C1053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369" name="Line 264"/>
                <p:cNvSpPr>
                  <a:spLocks noChangeShapeType="1"/>
                </p:cNvSpPr>
                <p:nvPr/>
              </p:nvSpPr>
              <p:spPr bwMode="auto">
                <a:xfrm flipV="1">
                  <a:off x="1090" y="1024"/>
                  <a:ext cx="1" cy="734"/>
                </a:xfrm>
                <a:prstGeom prst="line">
                  <a:avLst/>
                </a:prstGeom>
                <a:noFill/>
                <a:ln w="28575">
                  <a:solidFill>
                    <a:srgbClr val="C1053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370" name="Line 265"/>
                <p:cNvSpPr>
                  <a:spLocks noChangeShapeType="1"/>
                </p:cNvSpPr>
                <p:nvPr/>
              </p:nvSpPr>
              <p:spPr bwMode="auto">
                <a:xfrm flipV="1">
                  <a:off x="1204" y="1024"/>
                  <a:ext cx="1" cy="734"/>
                </a:xfrm>
                <a:prstGeom prst="line">
                  <a:avLst/>
                </a:prstGeom>
                <a:noFill/>
                <a:ln w="9525">
                  <a:solidFill>
                    <a:srgbClr val="C1053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371" name="Rectangle 266"/>
                <p:cNvSpPr>
                  <a:spLocks noChangeArrowheads="1"/>
                </p:cNvSpPr>
                <p:nvPr/>
              </p:nvSpPr>
              <p:spPr bwMode="auto">
                <a:xfrm>
                  <a:off x="1004" y="1078"/>
                  <a:ext cx="66" cy="680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372" name="Rectangle 267"/>
                <p:cNvSpPr>
                  <a:spLocks noChangeArrowheads="1"/>
                </p:cNvSpPr>
                <p:nvPr/>
              </p:nvSpPr>
              <p:spPr bwMode="auto">
                <a:xfrm>
                  <a:off x="1070" y="1448"/>
                  <a:ext cx="65" cy="310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373" name="Rectangle 268"/>
                <p:cNvSpPr>
                  <a:spLocks noChangeArrowheads="1"/>
                </p:cNvSpPr>
                <p:nvPr/>
              </p:nvSpPr>
              <p:spPr bwMode="auto">
                <a:xfrm>
                  <a:off x="1135" y="1573"/>
                  <a:ext cx="66" cy="185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374" name="Rectangle 269"/>
                <p:cNvSpPr>
                  <a:spLocks noChangeArrowheads="1"/>
                </p:cNvSpPr>
                <p:nvPr/>
              </p:nvSpPr>
              <p:spPr bwMode="auto">
                <a:xfrm>
                  <a:off x="1201" y="1648"/>
                  <a:ext cx="63" cy="110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375" name="Rectangle 270"/>
                <p:cNvSpPr>
                  <a:spLocks noChangeArrowheads="1"/>
                </p:cNvSpPr>
                <p:nvPr/>
              </p:nvSpPr>
              <p:spPr bwMode="auto">
                <a:xfrm>
                  <a:off x="1267" y="1668"/>
                  <a:ext cx="63" cy="90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376" name="Rectangle 271"/>
                <p:cNvSpPr>
                  <a:spLocks noChangeArrowheads="1"/>
                </p:cNvSpPr>
                <p:nvPr/>
              </p:nvSpPr>
              <p:spPr bwMode="auto">
                <a:xfrm>
                  <a:off x="1333" y="1674"/>
                  <a:ext cx="62" cy="84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377" name="Rectangle 272"/>
                <p:cNvSpPr>
                  <a:spLocks noChangeArrowheads="1"/>
                </p:cNvSpPr>
                <p:nvPr/>
              </p:nvSpPr>
              <p:spPr bwMode="auto">
                <a:xfrm>
                  <a:off x="1398" y="1713"/>
                  <a:ext cx="66" cy="45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378" name="Rectangle 273"/>
                <p:cNvSpPr>
                  <a:spLocks noChangeArrowheads="1"/>
                </p:cNvSpPr>
                <p:nvPr/>
              </p:nvSpPr>
              <p:spPr bwMode="auto">
                <a:xfrm>
                  <a:off x="1467" y="1731"/>
                  <a:ext cx="63" cy="27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379" name="Rectangle 274"/>
                <p:cNvSpPr>
                  <a:spLocks noChangeArrowheads="1"/>
                </p:cNvSpPr>
                <p:nvPr/>
              </p:nvSpPr>
              <p:spPr bwMode="auto">
                <a:xfrm>
                  <a:off x="1533" y="1731"/>
                  <a:ext cx="65" cy="27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380" name="Rectangle 275"/>
                <p:cNvSpPr>
                  <a:spLocks noChangeArrowheads="1"/>
                </p:cNvSpPr>
                <p:nvPr/>
              </p:nvSpPr>
              <p:spPr bwMode="auto">
                <a:xfrm>
                  <a:off x="1598" y="1749"/>
                  <a:ext cx="66" cy="9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381" name="Rectangle 276"/>
                <p:cNvSpPr>
                  <a:spLocks noChangeArrowheads="1"/>
                </p:cNvSpPr>
                <p:nvPr/>
              </p:nvSpPr>
              <p:spPr bwMode="auto">
                <a:xfrm>
                  <a:off x="1664" y="1752"/>
                  <a:ext cx="66" cy="6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382" name="Rectangle 277"/>
                <p:cNvSpPr>
                  <a:spLocks noChangeArrowheads="1"/>
                </p:cNvSpPr>
                <p:nvPr/>
              </p:nvSpPr>
              <p:spPr bwMode="auto">
                <a:xfrm>
                  <a:off x="1730" y="1752"/>
                  <a:ext cx="66" cy="6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383" name="Rectangle 278"/>
                <p:cNvSpPr>
                  <a:spLocks noChangeArrowheads="1"/>
                </p:cNvSpPr>
                <p:nvPr/>
              </p:nvSpPr>
              <p:spPr bwMode="auto">
                <a:xfrm>
                  <a:off x="1796" y="1752"/>
                  <a:ext cx="63" cy="6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384" name="Rectangle 279"/>
                <p:cNvSpPr>
                  <a:spLocks noChangeArrowheads="1"/>
                </p:cNvSpPr>
                <p:nvPr/>
              </p:nvSpPr>
              <p:spPr bwMode="auto">
                <a:xfrm>
                  <a:off x="1861" y="1755"/>
                  <a:ext cx="63" cy="3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385" name="Rectangle 280"/>
                <p:cNvSpPr>
                  <a:spLocks noChangeArrowheads="1"/>
                </p:cNvSpPr>
                <p:nvPr/>
              </p:nvSpPr>
              <p:spPr bwMode="auto">
                <a:xfrm>
                  <a:off x="1927" y="1755"/>
                  <a:ext cx="63" cy="3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386" name="Rectangle 281"/>
                <p:cNvSpPr>
                  <a:spLocks noChangeArrowheads="1"/>
                </p:cNvSpPr>
                <p:nvPr/>
              </p:nvSpPr>
              <p:spPr bwMode="auto">
                <a:xfrm>
                  <a:off x="2653" y="1755"/>
                  <a:ext cx="63" cy="3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387" name="Line 282"/>
                <p:cNvSpPr>
                  <a:spLocks noChangeShapeType="1"/>
                </p:cNvSpPr>
                <p:nvPr/>
              </p:nvSpPr>
              <p:spPr bwMode="auto">
                <a:xfrm flipV="1">
                  <a:off x="921" y="1024"/>
                  <a:ext cx="1" cy="734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388" name="Line 283"/>
                <p:cNvSpPr>
                  <a:spLocks noChangeShapeType="1"/>
                </p:cNvSpPr>
                <p:nvPr/>
              </p:nvSpPr>
              <p:spPr bwMode="auto">
                <a:xfrm flipH="1">
                  <a:off x="889" y="1758"/>
                  <a:ext cx="32" cy="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389" name="Rectangle 284"/>
                <p:cNvSpPr>
                  <a:spLocks noChangeArrowheads="1"/>
                </p:cNvSpPr>
                <p:nvPr/>
              </p:nvSpPr>
              <p:spPr bwMode="auto">
                <a:xfrm rot="16200000">
                  <a:off x="791" y="1680"/>
                  <a:ext cx="83" cy="11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90" name="Line 285"/>
                <p:cNvSpPr>
                  <a:spLocks noChangeShapeType="1"/>
                </p:cNvSpPr>
                <p:nvPr/>
              </p:nvSpPr>
              <p:spPr bwMode="auto">
                <a:xfrm flipH="1">
                  <a:off x="889" y="1600"/>
                  <a:ext cx="32" cy="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391" name="Rectangle 286"/>
                <p:cNvSpPr>
                  <a:spLocks noChangeArrowheads="1"/>
                </p:cNvSpPr>
                <p:nvPr/>
              </p:nvSpPr>
              <p:spPr bwMode="auto">
                <a:xfrm rot="16200000">
                  <a:off x="768" y="1523"/>
                  <a:ext cx="129" cy="11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10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92" name="Line 287"/>
                <p:cNvSpPr>
                  <a:spLocks noChangeShapeType="1"/>
                </p:cNvSpPr>
                <p:nvPr/>
              </p:nvSpPr>
              <p:spPr bwMode="auto">
                <a:xfrm flipH="1">
                  <a:off x="889" y="1442"/>
                  <a:ext cx="32" cy="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393" name="Rectangle 288"/>
                <p:cNvSpPr>
                  <a:spLocks noChangeArrowheads="1"/>
                </p:cNvSpPr>
                <p:nvPr/>
              </p:nvSpPr>
              <p:spPr bwMode="auto">
                <a:xfrm rot="16200000">
                  <a:off x="768" y="1363"/>
                  <a:ext cx="129" cy="11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20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94" name="Line 289"/>
                <p:cNvSpPr>
                  <a:spLocks noChangeShapeType="1"/>
                </p:cNvSpPr>
                <p:nvPr/>
              </p:nvSpPr>
              <p:spPr bwMode="auto">
                <a:xfrm flipH="1">
                  <a:off x="889" y="1284"/>
                  <a:ext cx="32" cy="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395" name="Rectangle 290"/>
                <p:cNvSpPr>
                  <a:spLocks noChangeArrowheads="1"/>
                </p:cNvSpPr>
                <p:nvPr/>
              </p:nvSpPr>
              <p:spPr bwMode="auto">
                <a:xfrm rot="16200000">
                  <a:off x="768" y="1205"/>
                  <a:ext cx="129" cy="11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30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96" name="Line 291"/>
                <p:cNvSpPr>
                  <a:spLocks noChangeShapeType="1"/>
                </p:cNvSpPr>
                <p:nvPr/>
              </p:nvSpPr>
              <p:spPr bwMode="auto">
                <a:xfrm flipH="1">
                  <a:off x="889" y="1125"/>
                  <a:ext cx="32" cy="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397" name="Rectangle 292"/>
                <p:cNvSpPr>
                  <a:spLocks noChangeArrowheads="1"/>
                </p:cNvSpPr>
                <p:nvPr/>
              </p:nvSpPr>
              <p:spPr bwMode="auto">
                <a:xfrm rot="16200000">
                  <a:off x="768" y="1048"/>
                  <a:ext cx="129" cy="11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40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98" name="Rectangle 293"/>
                <p:cNvSpPr>
                  <a:spLocks noChangeArrowheads="1"/>
                </p:cNvSpPr>
                <p:nvPr/>
              </p:nvSpPr>
              <p:spPr bwMode="auto">
                <a:xfrm rot="16200000">
                  <a:off x="491" y="1325"/>
                  <a:ext cx="471" cy="9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00" b="1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% of women</a:t>
                  </a:r>
                  <a:endParaRPr kumimoji="0" lang="en-US" sz="18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99" name="Line 294"/>
                <p:cNvSpPr>
                  <a:spLocks noChangeShapeType="1"/>
                </p:cNvSpPr>
                <p:nvPr/>
              </p:nvSpPr>
              <p:spPr bwMode="auto">
                <a:xfrm>
                  <a:off x="921" y="1758"/>
                  <a:ext cx="1890" cy="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400" name="Line 295"/>
                <p:cNvSpPr>
                  <a:spLocks noChangeShapeType="1"/>
                </p:cNvSpPr>
                <p:nvPr/>
              </p:nvSpPr>
              <p:spPr bwMode="auto">
                <a:xfrm>
                  <a:off x="1004" y="1758"/>
                  <a:ext cx="1" cy="33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401" name="Rectangle 296"/>
                <p:cNvSpPr>
                  <a:spLocks noChangeArrowheads="1"/>
                </p:cNvSpPr>
                <p:nvPr/>
              </p:nvSpPr>
              <p:spPr bwMode="auto">
                <a:xfrm>
                  <a:off x="981" y="1809"/>
                  <a:ext cx="83" cy="11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02" name="Line 297"/>
                <p:cNvSpPr>
                  <a:spLocks noChangeShapeType="1"/>
                </p:cNvSpPr>
                <p:nvPr/>
              </p:nvSpPr>
              <p:spPr bwMode="auto">
                <a:xfrm>
                  <a:off x="1444" y="1758"/>
                  <a:ext cx="1" cy="33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403" name="Rectangle 298"/>
                <p:cNvSpPr>
                  <a:spLocks noChangeArrowheads="1"/>
                </p:cNvSpPr>
                <p:nvPr/>
              </p:nvSpPr>
              <p:spPr bwMode="auto">
                <a:xfrm>
                  <a:off x="1398" y="1809"/>
                  <a:ext cx="129" cy="11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50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04" name="Line 299"/>
                <p:cNvSpPr>
                  <a:spLocks noChangeShapeType="1"/>
                </p:cNvSpPr>
                <p:nvPr/>
              </p:nvSpPr>
              <p:spPr bwMode="auto">
                <a:xfrm>
                  <a:off x="1882" y="1758"/>
                  <a:ext cx="1" cy="33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405" name="Rectangle 300"/>
                <p:cNvSpPr>
                  <a:spLocks noChangeArrowheads="1"/>
                </p:cNvSpPr>
                <p:nvPr/>
              </p:nvSpPr>
              <p:spPr bwMode="auto">
                <a:xfrm>
                  <a:off x="1813" y="1809"/>
                  <a:ext cx="174" cy="11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100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06" name="Line 301"/>
                <p:cNvSpPr>
                  <a:spLocks noChangeShapeType="1"/>
                </p:cNvSpPr>
                <p:nvPr/>
              </p:nvSpPr>
              <p:spPr bwMode="auto">
                <a:xfrm>
                  <a:off x="2322" y="1758"/>
                  <a:ext cx="1" cy="33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407" name="Rectangle 302"/>
                <p:cNvSpPr>
                  <a:spLocks noChangeArrowheads="1"/>
                </p:cNvSpPr>
                <p:nvPr/>
              </p:nvSpPr>
              <p:spPr bwMode="auto">
                <a:xfrm>
                  <a:off x="2253" y="1809"/>
                  <a:ext cx="174" cy="11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150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08" name="Line 303"/>
                <p:cNvSpPr>
                  <a:spLocks noChangeShapeType="1"/>
                </p:cNvSpPr>
                <p:nvPr/>
              </p:nvSpPr>
              <p:spPr bwMode="auto">
                <a:xfrm>
                  <a:off x="2762" y="1758"/>
                  <a:ext cx="1" cy="33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409" name="Rectangle 304"/>
                <p:cNvSpPr>
                  <a:spLocks noChangeArrowheads="1"/>
                </p:cNvSpPr>
                <p:nvPr/>
              </p:nvSpPr>
              <p:spPr bwMode="auto">
                <a:xfrm>
                  <a:off x="2693" y="1809"/>
                  <a:ext cx="174" cy="11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200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10" name="Rectangle 305"/>
                <p:cNvSpPr>
                  <a:spLocks noChangeArrowheads="1"/>
                </p:cNvSpPr>
                <p:nvPr/>
              </p:nvSpPr>
              <p:spPr bwMode="auto">
                <a:xfrm>
                  <a:off x="1384" y="1913"/>
                  <a:ext cx="1232" cy="11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200" b="1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Cumulus dense area (cm</a:t>
                  </a:r>
                  <a:r>
                    <a:rPr kumimoji="0" lang="en-US" sz="1200" b="1" i="0" u="none" strike="noStrike" cap="none" normalizeH="0" baseline="3000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2</a:t>
                  </a:r>
                  <a:r>
                    <a:rPr kumimoji="0" lang="en-US" sz="1200" b="1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)</a:t>
                  </a:r>
                  <a:endParaRPr kumimoji="0" lang="en-US" sz="12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11" name="Rectangle 306"/>
                <p:cNvSpPr>
                  <a:spLocks noChangeArrowheads="1"/>
                </p:cNvSpPr>
                <p:nvPr/>
              </p:nvSpPr>
              <p:spPr bwMode="auto">
                <a:xfrm>
                  <a:off x="2894" y="940"/>
                  <a:ext cx="2278" cy="113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412" name="Rectangle 307"/>
                <p:cNvSpPr>
                  <a:spLocks noChangeArrowheads="1"/>
                </p:cNvSpPr>
                <p:nvPr/>
              </p:nvSpPr>
              <p:spPr bwMode="auto">
                <a:xfrm>
                  <a:off x="3202" y="1024"/>
                  <a:ext cx="1890" cy="734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413" name="Line 308"/>
                <p:cNvSpPr>
                  <a:spLocks noChangeShapeType="1"/>
                </p:cNvSpPr>
                <p:nvPr/>
              </p:nvSpPr>
              <p:spPr bwMode="auto">
                <a:xfrm>
                  <a:off x="3202" y="1758"/>
                  <a:ext cx="1893" cy="1"/>
                </a:xfrm>
                <a:prstGeom prst="line">
                  <a:avLst/>
                </a:prstGeom>
                <a:noFill/>
                <a:ln w="9525">
                  <a:solidFill>
                    <a:srgbClr val="EAF2F3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414" name="Line 309"/>
                <p:cNvSpPr>
                  <a:spLocks noChangeShapeType="1"/>
                </p:cNvSpPr>
                <p:nvPr/>
              </p:nvSpPr>
              <p:spPr bwMode="auto">
                <a:xfrm>
                  <a:off x="3202" y="1588"/>
                  <a:ext cx="1893" cy="1"/>
                </a:xfrm>
                <a:prstGeom prst="line">
                  <a:avLst/>
                </a:prstGeom>
                <a:noFill/>
                <a:ln w="9525">
                  <a:solidFill>
                    <a:srgbClr val="EAF2F3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415" name="Line 310"/>
                <p:cNvSpPr>
                  <a:spLocks noChangeShapeType="1"/>
                </p:cNvSpPr>
                <p:nvPr/>
              </p:nvSpPr>
              <p:spPr bwMode="auto">
                <a:xfrm>
                  <a:off x="3202" y="1418"/>
                  <a:ext cx="1893" cy="1"/>
                </a:xfrm>
                <a:prstGeom prst="line">
                  <a:avLst/>
                </a:prstGeom>
                <a:noFill/>
                <a:ln w="9525">
                  <a:solidFill>
                    <a:srgbClr val="EAF2F3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416" name="Line 311"/>
                <p:cNvSpPr>
                  <a:spLocks noChangeShapeType="1"/>
                </p:cNvSpPr>
                <p:nvPr/>
              </p:nvSpPr>
              <p:spPr bwMode="auto">
                <a:xfrm>
                  <a:off x="3202" y="1248"/>
                  <a:ext cx="1893" cy="1"/>
                </a:xfrm>
                <a:prstGeom prst="line">
                  <a:avLst/>
                </a:prstGeom>
                <a:noFill/>
                <a:ln w="9525">
                  <a:solidFill>
                    <a:srgbClr val="EAF2F3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417" name="Line 312"/>
                <p:cNvSpPr>
                  <a:spLocks noChangeShapeType="1"/>
                </p:cNvSpPr>
                <p:nvPr/>
              </p:nvSpPr>
              <p:spPr bwMode="auto">
                <a:xfrm flipV="1">
                  <a:off x="3423" y="1024"/>
                  <a:ext cx="1" cy="734"/>
                </a:xfrm>
                <a:prstGeom prst="line">
                  <a:avLst/>
                </a:prstGeom>
                <a:noFill/>
                <a:ln w="9525">
                  <a:solidFill>
                    <a:srgbClr val="C1053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418" name="Line 313"/>
                <p:cNvSpPr>
                  <a:spLocks noChangeShapeType="1"/>
                </p:cNvSpPr>
                <p:nvPr/>
              </p:nvSpPr>
              <p:spPr bwMode="auto">
                <a:xfrm flipV="1">
                  <a:off x="3485" y="1024"/>
                  <a:ext cx="1" cy="734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419" name="Line 314"/>
                <p:cNvSpPr>
                  <a:spLocks noChangeShapeType="1"/>
                </p:cNvSpPr>
                <p:nvPr/>
              </p:nvSpPr>
              <p:spPr bwMode="auto">
                <a:xfrm flipV="1">
                  <a:off x="3563" y="1024"/>
                  <a:ext cx="1" cy="734"/>
                </a:xfrm>
                <a:prstGeom prst="line">
                  <a:avLst/>
                </a:prstGeom>
                <a:noFill/>
                <a:ln w="9525">
                  <a:solidFill>
                    <a:srgbClr val="C1053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420" name="Rectangle 315"/>
                <p:cNvSpPr>
                  <a:spLocks noChangeArrowheads="1"/>
                </p:cNvSpPr>
                <p:nvPr/>
              </p:nvSpPr>
              <p:spPr bwMode="auto">
                <a:xfrm>
                  <a:off x="3317" y="1591"/>
                  <a:ext cx="63" cy="167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421" name="Rectangle 316"/>
                <p:cNvSpPr>
                  <a:spLocks noChangeArrowheads="1"/>
                </p:cNvSpPr>
                <p:nvPr/>
              </p:nvSpPr>
              <p:spPr bwMode="auto">
                <a:xfrm>
                  <a:off x="3383" y="1293"/>
                  <a:ext cx="62" cy="465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422" name="Rectangle 317"/>
                <p:cNvSpPr>
                  <a:spLocks noChangeArrowheads="1"/>
                </p:cNvSpPr>
                <p:nvPr/>
              </p:nvSpPr>
              <p:spPr bwMode="auto">
                <a:xfrm>
                  <a:off x="3448" y="1349"/>
                  <a:ext cx="66" cy="409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423" name="Rectangle 318"/>
                <p:cNvSpPr>
                  <a:spLocks noChangeArrowheads="1"/>
                </p:cNvSpPr>
                <p:nvPr/>
              </p:nvSpPr>
              <p:spPr bwMode="auto">
                <a:xfrm>
                  <a:off x="3514" y="1477"/>
                  <a:ext cx="66" cy="281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424" name="Rectangle 319"/>
                <p:cNvSpPr>
                  <a:spLocks noChangeArrowheads="1"/>
                </p:cNvSpPr>
                <p:nvPr/>
              </p:nvSpPr>
              <p:spPr bwMode="auto">
                <a:xfrm>
                  <a:off x="3580" y="1588"/>
                  <a:ext cx="66" cy="170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425" name="Rectangle 320"/>
                <p:cNvSpPr>
                  <a:spLocks noChangeArrowheads="1"/>
                </p:cNvSpPr>
                <p:nvPr/>
              </p:nvSpPr>
              <p:spPr bwMode="auto">
                <a:xfrm>
                  <a:off x="3646" y="1653"/>
                  <a:ext cx="65" cy="105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426" name="Rectangle 321"/>
                <p:cNvSpPr>
                  <a:spLocks noChangeArrowheads="1"/>
                </p:cNvSpPr>
                <p:nvPr/>
              </p:nvSpPr>
              <p:spPr bwMode="auto">
                <a:xfrm>
                  <a:off x="3711" y="1719"/>
                  <a:ext cx="63" cy="39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427" name="Rectangle 322"/>
                <p:cNvSpPr>
                  <a:spLocks noChangeArrowheads="1"/>
                </p:cNvSpPr>
                <p:nvPr/>
              </p:nvSpPr>
              <p:spPr bwMode="auto">
                <a:xfrm>
                  <a:off x="3777" y="1734"/>
                  <a:ext cx="63" cy="24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428" name="Rectangle 323"/>
                <p:cNvSpPr>
                  <a:spLocks noChangeArrowheads="1"/>
                </p:cNvSpPr>
                <p:nvPr/>
              </p:nvSpPr>
              <p:spPr bwMode="auto">
                <a:xfrm>
                  <a:off x="3843" y="1743"/>
                  <a:ext cx="60" cy="15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429" name="Rectangle 324"/>
                <p:cNvSpPr>
                  <a:spLocks noChangeArrowheads="1"/>
                </p:cNvSpPr>
                <p:nvPr/>
              </p:nvSpPr>
              <p:spPr bwMode="auto">
                <a:xfrm>
                  <a:off x="3906" y="1752"/>
                  <a:ext cx="63" cy="6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430" name="Rectangle 325"/>
                <p:cNvSpPr>
                  <a:spLocks noChangeArrowheads="1"/>
                </p:cNvSpPr>
                <p:nvPr/>
              </p:nvSpPr>
              <p:spPr bwMode="auto">
                <a:xfrm>
                  <a:off x="3971" y="1755"/>
                  <a:ext cx="63" cy="3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431" name="Rectangle 326"/>
                <p:cNvSpPr>
                  <a:spLocks noChangeArrowheads="1"/>
                </p:cNvSpPr>
                <p:nvPr/>
              </p:nvSpPr>
              <p:spPr bwMode="auto">
                <a:xfrm>
                  <a:off x="4037" y="1749"/>
                  <a:ext cx="66" cy="9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432" name="Rectangle 327"/>
                <p:cNvSpPr>
                  <a:spLocks noChangeArrowheads="1"/>
                </p:cNvSpPr>
                <p:nvPr/>
              </p:nvSpPr>
              <p:spPr bwMode="auto">
                <a:xfrm>
                  <a:off x="4103" y="1752"/>
                  <a:ext cx="66" cy="6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433" name="Rectangle 328"/>
                <p:cNvSpPr>
                  <a:spLocks noChangeArrowheads="1"/>
                </p:cNvSpPr>
                <p:nvPr/>
              </p:nvSpPr>
              <p:spPr bwMode="auto">
                <a:xfrm>
                  <a:off x="4366" y="1755"/>
                  <a:ext cx="63" cy="3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434" name="Rectangle 329"/>
                <p:cNvSpPr>
                  <a:spLocks noChangeArrowheads="1"/>
                </p:cNvSpPr>
                <p:nvPr/>
              </p:nvSpPr>
              <p:spPr bwMode="auto">
                <a:xfrm>
                  <a:off x="4955" y="1755"/>
                  <a:ext cx="63" cy="3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435" name="Line 330"/>
                <p:cNvSpPr>
                  <a:spLocks noChangeShapeType="1"/>
                </p:cNvSpPr>
                <p:nvPr/>
              </p:nvSpPr>
              <p:spPr bwMode="auto">
                <a:xfrm flipV="1">
                  <a:off x="3202" y="1024"/>
                  <a:ext cx="1" cy="734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436" name="Line 331"/>
                <p:cNvSpPr>
                  <a:spLocks noChangeShapeType="1"/>
                </p:cNvSpPr>
                <p:nvPr/>
              </p:nvSpPr>
              <p:spPr bwMode="auto">
                <a:xfrm flipH="1">
                  <a:off x="3171" y="1758"/>
                  <a:ext cx="31" cy="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437" name="Rectangle 332"/>
                <p:cNvSpPr>
                  <a:spLocks noChangeArrowheads="1"/>
                </p:cNvSpPr>
                <p:nvPr/>
              </p:nvSpPr>
              <p:spPr bwMode="auto">
                <a:xfrm rot="16200000">
                  <a:off x="3073" y="1679"/>
                  <a:ext cx="83" cy="11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38" name="Line 333"/>
                <p:cNvSpPr>
                  <a:spLocks noChangeShapeType="1"/>
                </p:cNvSpPr>
                <p:nvPr/>
              </p:nvSpPr>
              <p:spPr bwMode="auto">
                <a:xfrm flipH="1">
                  <a:off x="3171" y="1588"/>
                  <a:ext cx="31" cy="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439" name="Rectangle 334"/>
                <p:cNvSpPr>
                  <a:spLocks noChangeArrowheads="1"/>
                </p:cNvSpPr>
                <p:nvPr/>
              </p:nvSpPr>
              <p:spPr bwMode="auto">
                <a:xfrm rot="16200000">
                  <a:off x="3050" y="1510"/>
                  <a:ext cx="129" cy="11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10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40" name="Line 335"/>
                <p:cNvSpPr>
                  <a:spLocks noChangeShapeType="1"/>
                </p:cNvSpPr>
                <p:nvPr/>
              </p:nvSpPr>
              <p:spPr bwMode="auto">
                <a:xfrm flipH="1">
                  <a:off x="3171" y="1418"/>
                  <a:ext cx="31" cy="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441" name="Rectangle 336"/>
                <p:cNvSpPr>
                  <a:spLocks noChangeArrowheads="1"/>
                </p:cNvSpPr>
                <p:nvPr/>
              </p:nvSpPr>
              <p:spPr bwMode="auto">
                <a:xfrm rot="16200000">
                  <a:off x="3050" y="1340"/>
                  <a:ext cx="129" cy="11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20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42" name="Line 337"/>
                <p:cNvSpPr>
                  <a:spLocks noChangeShapeType="1"/>
                </p:cNvSpPr>
                <p:nvPr/>
              </p:nvSpPr>
              <p:spPr bwMode="auto">
                <a:xfrm flipH="1">
                  <a:off x="3171" y="1248"/>
                  <a:ext cx="31" cy="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443" name="Rectangle 338"/>
                <p:cNvSpPr>
                  <a:spLocks noChangeArrowheads="1"/>
                </p:cNvSpPr>
                <p:nvPr/>
              </p:nvSpPr>
              <p:spPr bwMode="auto">
                <a:xfrm rot="16200000">
                  <a:off x="3050" y="1169"/>
                  <a:ext cx="129" cy="11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30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44" name="Line 339"/>
                <p:cNvSpPr>
                  <a:spLocks noChangeShapeType="1"/>
                </p:cNvSpPr>
                <p:nvPr/>
              </p:nvSpPr>
              <p:spPr bwMode="auto">
                <a:xfrm flipH="1">
                  <a:off x="3171" y="1078"/>
                  <a:ext cx="31" cy="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445" name="Rectangle 340"/>
                <p:cNvSpPr>
                  <a:spLocks noChangeArrowheads="1"/>
                </p:cNvSpPr>
                <p:nvPr/>
              </p:nvSpPr>
              <p:spPr bwMode="auto">
                <a:xfrm rot="16200000">
                  <a:off x="3050" y="999"/>
                  <a:ext cx="129" cy="11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40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46" name="Rectangle 341"/>
                <p:cNvSpPr>
                  <a:spLocks noChangeArrowheads="1"/>
                </p:cNvSpPr>
                <p:nvPr/>
              </p:nvSpPr>
              <p:spPr bwMode="auto">
                <a:xfrm rot="16200000">
                  <a:off x="2773" y="1324"/>
                  <a:ext cx="471" cy="9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00" b="1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% of women</a:t>
                  </a:r>
                  <a:endParaRPr kumimoji="0" lang="en-US" sz="10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47" name="Line 342"/>
                <p:cNvSpPr>
                  <a:spLocks noChangeShapeType="1"/>
                </p:cNvSpPr>
                <p:nvPr/>
              </p:nvSpPr>
              <p:spPr bwMode="auto">
                <a:xfrm>
                  <a:off x="3202" y="1758"/>
                  <a:ext cx="1893" cy="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448" name="Line 343"/>
                <p:cNvSpPr>
                  <a:spLocks noChangeShapeType="1"/>
                </p:cNvSpPr>
                <p:nvPr/>
              </p:nvSpPr>
              <p:spPr bwMode="auto">
                <a:xfrm>
                  <a:off x="3254" y="1758"/>
                  <a:ext cx="1" cy="33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449" name="Rectangle 344"/>
                <p:cNvSpPr>
                  <a:spLocks noChangeArrowheads="1"/>
                </p:cNvSpPr>
                <p:nvPr/>
              </p:nvSpPr>
              <p:spPr bwMode="auto">
                <a:xfrm>
                  <a:off x="3231" y="1809"/>
                  <a:ext cx="83" cy="11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50" name="Line 345"/>
                <p:cNvSpPr>
                  <a:spLocks noChangeShapeType="1"/>
                </p:cNvSpPr>
                <p:nvPr/>
              </p:nvSpPr>
              <p:spPr bwMode="auto">
                <a:xfrm>
                  <a:off x="3849" y="1758"/>
                  <a:ext cx="1" cy="33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451" name="Rectangle 346"/>
                <p:cNvSpPr>
                  <a:spLocks noChangeArrowheads="1"/>
                </p:cNvSpPr>
                <p:nvPr/>
              </p:nvSpPr>
              <p:spPr bwMode="auto">
                <a:xfrm>
                  <a:off x="3780" y="1809"/>
                  <a:ext cx="174" cy="11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100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52" name="Line 347"/>
                <p:cNvSpPr>
                  <a:spLocks noChangeShapeType="1"/>
                </p:cNvSpPr>
                <p:nvPr/>
              </p:nvSpPr>
              <p:spPr bwMode="auto">
                <a:xfrm>
                  <a:off x="4446" y="1758"/>
                  <a:ext cx="1" cy="33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453" name="Rectangle 348"/>
                <p:cNvSpPr>
                  <a:spLocks noChangeArrowheads="1"/>
                </p:cNvSpPr>
                <p:nvPr/>
              </p:nvSpPr>
              <p:spPr bwMode="auto">
                <a:xfrm>
                  <a:off x="4377" y="1809"/>
                  <a:ext cx="174" cy="11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200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54" name="Line 349"/>
                <p:cNvSpPr>
                  <a:spLocks noChangeShapeType="1"/>
                </p:cNvSpPr>
                <p:nvPr/>
              </p:nvSpPr>
              <p:spPr bwMode="auto">
                <a:xfrm>
                  <a:off x="5044" y="1758"/>
                  <a:ext cx="1" cy="33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455" name="Rectangle 350"/>
                <p:cNvSpPr>
                  <a:spLocks noChangeArrowheads="1"/>
                </p:cNvSpPr>
                <p:nvPr/>
              </p:nvSpPr>
              <p:spPr bwMode="auto">
                <a:xfrm>
                  <a:off x="4975" y="1809"/>
                  <a:ext cx="174" cy="11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300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56" name="Rectangle 351"/>
                <p:cNvSpPr>
                  <a:spLocks noChangeArrowheads="1"/>
                </p:cNvSpPr>
                <p:nvPr/>
              </p:nvSpPr>
              <p:spPr bwMode="auto">
                <a:xfrm>
                  <a:off x="3640" y="1899"/>
                  <a:ext cx="1307" cy="11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200" b="1" i="0" u="none" strike="noStrike" cap="none" normalizeH="0" baseline="0" dirty="0" err="1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Volpara</a:t>
                  </a:r>
                  <a:r>
                    <a:rPr kumimoji="0" lang="en-US" sz="1200" b="1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dense volume (cm</a:t>
                  </a:r>
                  <a:r>
                    <a:rPr kumimoji="0" lang="en-US" sz="1200" b="1" i="0" u="none" strike="noStrike" cap="none" normalizeH="0" baseline="3000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3</a:t>
                  </a:r>
                  <a:r>
                    <a:rPr kumimoji="0" lang="en-US" sz="1200" b="1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)</a:t>
                  </a:r>
                  <a:endParaRPr kumimoji="0" lang="en-US" sz="12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57" name="Rectangle 352"/>
                <p:cNvSpPr>
                  <a:spLocks noChangeArrowheads="1"/>
                </p:cNvSpPr>
                <p:nvPr/>
              </p:nvSpPr>
              <p:spPr bwMode="auto">
                <a:xfrm>
                  <a:off x="609" y="2080"/>
                  <a:ext cx="2282" cy="1143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458" name="Rectangle 353"/>
                <p:cNvSpPr>
                  <a:spLocks noChangeArrowheads="1"/>
                </p:cNvSpPr>
                <p:nvPr/>
              </p:nvSpPr>
              <p:spPr bwMode="auto">
                <a:xfrm>
                  <a:off x="921" y="2164"/>
                  <a:ext cx="1887" cy="734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459" name="Line 354"/>
                <p:cNvSpPr>
                  <a:spLocks noChangeShapeType="1"/>
                </p:cNvSpPr>
                <p:nvPr/>
              </p:nvSpPr>
              <p:spPr bwMode="auto">
                <a:xfrm>
                  <a:off x="921" y="2898"/>
                  <a:ext cx="1890" cy="1"/>
                </a:xfrm>
                <a:prstGeom prst="line">
                  <a:avLst/>
                </a:prstGeom>
                <a:noFill/>
                <a:ln w="9525">
                  <a:solidFill>
                    <a:srgbClr val="EAF2F3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460" name="Line 355"/>
                <p:cNvSpPr>
                  <a:spLocks noChangeShapeType="1"/>
                </p:cNvSpPr>
                <p:nvPr/>
              </p:nvSpPr>
              <p:spPr bwMode="auto">
                <a:xfrm>
                  <a:off x="921" y="2727"/>
                  <a:ext cx="1890" cy="1"/>
                </a:xfrm>
                <a:prstGeom prst="line">
                  <a:avLst/>
                </a:prstGeom>
                <a:noFill/>
                <a:ln w="9525">
                  <a:solidFill>
                    <a:srgbClr val="EAF2F3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461" name="Line 356"/>
                <p:cNvSpPr>
                  <a:spLocks noChangeShapeType="1"/>
                </p:cNvSpPr>
                <p:nvPr/>
              </p:nvSpPr>
              <p:spPr bwMode="auto">
                <a:xfrm>
                  <a:off x="921" y="2557"/>
                  <a:ext cx="1890" cy="1"/>
                </a:xfrm>
                <a:prstGeom prst="line">
                  <a:avLst/>
                </a:prstGeom>
                <a:noFill/>
                <a:ln w="9525">
                  <a:solidFill>
                    <a:srgbClr val="EAF2F3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462" name="Line 357"/>
                <p:cNvSpPr>
                  <a:spLocks noChangeShapeType="1"/>
                </p:cNvSpPr>
                <p:nvPr/>
              </p:nvSpPr>
              <p:spPr bwMode="auto">
                <a:xfrm>
                  <a:off x="921" y="2387"/>
                  <a:ext cx="1890" cy="1"/>
                </a:xfrm>
                <a:prstGeom prst="line">
                  <a:avLst/>
                </a:prstGeom>
                <a:noFill/>
                <a:ln w="9525">
                  <a:solidFill>
                    <a:srgbClr val="EAF2F3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463" name="Line 358"/>
                <p:cNvSpPr>
                  <a:spLocks noChangeShapeType="1"/>
                </p:cNvSpPr>
                <p:nvPr/>
              </p:nvSpPr>
              <p:spPr bwMode="auto">
                <a:xfrm flipV="1">
                  <a:off x="1141" y="2164"/>
                  <a:ext cx="1" cy="734"/>
                </a:xfrm>
                <a:prstGeom prst="line">
                  <a:avLst/>
                </a:prstGeom>
                <a:noFill/>
                <a:ln w="9525">
                  <a:solidFill>
                    <a:srgbClr val="C1053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464" name="Line 359"/>
                <p:cNvSpPr>
                  <a:spLocks noChangeShapeType="1"/>
                </p:cNvSpPr>
                <p:nvPr/>
              </p:nvSpPr>
              <p:spPr bwMode="auto">
                <a:xfrm flipV="1">
                  <a:off x="1295" y="2164"/>
                  <a:ext cx="1" cy="734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465" name="Line 360"/>
                <p:cNvSpPr>
                  <a:spLocks noChangeShapeType="1"/>
                </p:cNvSpPr>
                <p:nvPr/>
              </p:nvSpPr>
              <p:spPr bwMode="auto">
                <a:xfrm flipV="1">
                  <a:off x="1467" y="2164"/>
                  <a:ext cx="1" cy="734"/>
                </a:xfrm>
                <a:prstGeom prst="line">
                  <a:avLst/>
                </a:prstGeom>
                <a:noFill/>
                <a:ln w="9525">
                  <a:solidFill>
                    <a:srgbClr val="C1053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466" name="Rectangle 361"/>
                <p:cNvSpPr>
                  <a:spLocks noChangeArrowheads="1"/>
                </p:cNvSpPr>
                <p:nvPr/>
              </p:nvSpPr>
              <p:spPr bwMode="auto">
                <a:xfrm>
                  <a:off x="1009" y="2635"/>
                  <a:ext cx="75" cy="263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467" name="Rectangle 362"/>
                <p:cNvSpPr>
                  <a:spLocks noChangeArrowheads="1"/>
                </p:cNvSpPr>
                <p:nvPr/>
              </p:nvSpPr>
              <p:spPr bwMode="auto">
                <a:xfrm>
                  <a:off x="1084" y="2686"/>
                  <a:ext cx="77" cy="212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468" name="Rectangle 363"/>
                <p:cNvSpPr>
                  <a:spLocks noChangeArrowheads="1"/>
                </p:cNvSpPr>
                <p:nvPr/>
              </p:nvSpPr>
              <p:spPr bwMode="auto">
                <a:xfrm>
                  <a:off x="1161" y="2686"/>
                  <a:ext cx="74" cy="212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469" name="Rectangle 364"/>
                <p:cNvSpPr>
                  <a:spLocks noChangeArrowheads="1"/>
                </p:cNvSpPr>
                <p:nvPr/>
              </p:nvSpPr>
              <p:spPr bwMode="auto">
                <a:xfrm>
                  <a:off x="1238" y="2677"/>
                  <a:ext cx="72" cy="221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470" name="Rectangle 365"/>
                <p:cNvSpPr>
                  <a:spLocks noChangeArrowheads="1"/>
                </p:cNvSpPr>
                <p:nvPr/>
              </p:nvSpPr>
              <p:spPr bwMode="auto">
                <a:xfrm>
                  <a:off x="1313" y="2695"/>
                  <a:ext cx="74" cy="203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471" name="Rectangle 366"/>
                <p:cNvSpPr>
                  <a:spLocks noChangeArrowheads="1"/>
                </p:cNvSpPr>
                <p:nvPr/>
              </p:nvSpPr>
              <p:spPr bwMode="auto">
                <a:xfrm>
                  <a:off x="1390" y="2736"/>
                  <a:ext cx="74" cy="162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472" name="Rectangle 367"/>
                <p:cNvSpPr>
                  <a:spLocks noChangeArrowheads="1"/>
                </p:cNvSpPr>
                <p:nvPr/>
              </p:nvSpPr>
              <p:spPr bwMode="auto">
                <a:xfrm>
                  <a:off x="1467" y="2763"/>
                  <a:ext cx="71" cy="135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473" name="Rectangle 368"/>
                <p:cNvSpPr>
                  <a:spLocks noChangeArrowheads="1"/>
                </p:cNvSpPr>
                <p:nvPr/>
              </p:nvSpPr>
              <p:spPr bwMode="auto">
                <a:xfrm>
                  <a:off x="1541" y="2814"/>
                  <a:ext cx="75" cy="84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474" name="Rectangle 369"/>
                <p:cNvSpPr>
                  <a:spLocks noChangeArrowheads="1"/>
                </p:cNvSpPr>
                <p:nvPr/>
              </p:nvSpPr>
              <p:spPr bwMode="auto">
                <a:xfrm>
                  <a:off x="1618" y="2841"/>
                  <a:ext cx="75" cy="57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475" name="Rectangle 370"/>
                <p:cNvSpPr>
                  <a:spLocks noChangeArrowheads="1"/>
                </p:cNvSpPr>
                <p:nvPr/>
              </p:nvSpPr>
              <p:spPr bwMode="auto">
                <a:xfrm>
                  <a:off x="1696" y="2847"/>
                  <a:ext cx="71" cy="51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476" name="Rectangle 371"/>
                <p:cNvSpPr>
                  <a:spLocks noChangeArrowheads="1"/>
                </p:cNvSpPr>
                <p:nvPr/>
              </p:nvSpPr>
              <p:spPr bwMode="auto">
                <a:xfrm>
                  <a:off x="1770" y="2865"/>
                  <a:ext cx="74" cy="33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477" name="Rectangle 372"/>
                <p:cNvSpPr>
                  <a:spLocks noChangeArrowheads="1"/>
                </p:cNvSpPr>
                <p:nvPr/>
              </p:nvSpPr>
              <p:spPr bwMode="auto">
                <a:xfrm>
                  <a:off x="1847" y="2871"/>
                  <a:ext cx="75" cy="27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478" name="Rectangle 373"/>
                <p:cNvSpPr>
                  <a:spLocks noChangeArrowheads="1"/>
                </p:cNvSpPr>
                <p:nvPr/>
              </p:nvSpPr>
              <p:spPr bwMode="auto">
                <a:xfrm>
                  <a:off x="1924" y="2883"/>
                  <a:ext cx="72" cy="15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479" name="Rectangle 374"/>
                <p:cNvSpPr>
                  <a:spLocks noChangeArrowheads="1"/>
                </p:cNvSpPr>
                <p:nvPr/>
              </p:nvSpPr>
              <p:spPr bwMode="auto">
                <a:xfrm>
                  <a:off x="2076" y="2892"/>
                  <a:ext cx="74" cy="6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480" name="Rectangle 375"/>
                <p:cNvSpPr>
                  <a:spLocks noChangeArrowheads="1"/>
                </p:cNvSpPr>
                <p:nvPr/>
              </p:nvSpPr>
              <p:spPr bwMode="auto">
                <a:xfrm>
                  <a:off x="2153" y="2889"/>
                  <a:ext cx="72" cy="9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481" name="Rectangle 376"/>
                <p:cNvSpPr>
                  <a:spLocks noChangeArrowheads="1"/>
                </p:cNvSpPr>
                <p:nvPr/>
              </p:nvSpPr>
              <p:spPr bwMode="auto">
                <a:xfrm>
                  <a:off x="2227" y="2895"/>
                  <a:ext cx="75" cy="3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482" name="Rectangle 377"/>
                <p:cNvSpPr>
                  <a:spLocks noChangeArrowheads="1"/>
                </p:cNvSpPr>
                <p:nvPr/>
              </p:nvSpPr>
              <p:spPr bwMode="auto">
                <a:xfrm>
                  <a:off x="2685" y="2895"/>
                  <a:ext cx="77" cy="3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483" name="Line 378"/>
                <p:cNvSpPr>
                  <a:spLocks noChangeShapeType="1"/>
                </p:cNvSpPr>
                <p:nvPr/>
              </p:nvSpPr>
              <p:spPr bwMode="auto">
                <a:xfrm flipV="1">
                  <a:off x="921" y="2164"/>
                  <a:ext cx="1" cy="734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484" name="Line 379"/>
                <p:cNvSpPr>
                  <a:spLocks noChangeShapeType="1"/>
                </p:cNvSpPr>
                <p:nvPr/>
              </p:nvSpPr>
              <p:spPr bwMode="auto">
                <a:xfrm flipH="1">
                  <a:off x="889" y="2898"/>
                  <a:ext cx="32" cy="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485" name="Rectangle 380"/>
                <p:cNvSpPr>
                  <a:spLocks noChangeArrowheads="1"/>
                </p:cNvSpPr>
                <p:nvPr/>
              </p:nvSpPr>
              <p:spPr bwMode="auto">
                <a:xfrm rot="16200000">
                  <a:off x="790" y="2819"/>
                  <a:ext cx="83" cy="11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86" name="Line 381"/>
                <p:cNvSpPr>
                  <a:spLocks noChangeShapeType="1"/>
                </p:cNvSpPr>
                <p:nvPr/>
              </p:nvSpPr>
              <p:spPr bwMode="auto">
                <a:xfrm flipH="1">
                  <a:off x="889" y="2727"/>
                  <a:ext cx="32" cy="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487" name="Rectangle 382"/>
                <p:cNvSpPr>
                  <a:spLocks noChangeArrowheads="1"/>
                </p:cNvSpPr>
                <p:nvPr/>
              </p:nvSpPr>
              <p:spPr bwMode="auto">
                <a:xfrm rot="16200000">
                  <a:off x="767" y="2650"/>
                  <a:ext cx="129" cy="11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10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88" name="Line 383"/>
                <p:cNvSpPr>
                  <a:spLocks noChangeShapeType="1"/>
                </p:cNvSpPr>
                <p:nvPr/>
              </p:nvSpPr>
              <p:spPr bwMode="auto">
                <a:xfrm flipH="1">
                  <a:off x="889" y="2557"/>
                  <a:ext cx="32" cy="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489" name="Rectangle 384"/>
                <p:cNvSpPr>
                  <a:spLocks noChangeArrowheads="1"/>
                </p:cNvSpPr>
                <p:nvPr/>
              </p:nvSpPr>
              <p:spPr bwMode="auto">
                <a:xfrm rot="16200000">
                  <a:off x="767" y="2480"/>
                  <a:ext cx="129" cy="11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20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90" name="Line 385"/>
                <p:cNvSpPr>
                  <a:spLocks noChangeShapeType="1"/>
                </p:cNvSpPr>
                <p:nvPr/>
              </p:nvSpPr>
              <p:spPr bwMode="auto">
                <a:xfrm flipH="1">
                  <a:off x="889" y="2387"/>
                  <a:ext cx="32" cy="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491" name="Rectangle 386"/>
                <p:cNvSpPr>
                  <a:spLocks noChangeArrowheads="1"/>
                </p:cNvSpPr>
                <p:nvPr/>
              </p:nvSpPr>
              <p:spPr bwMode="auto">
                <a:xfrm rot="16200000">
                  <a:off x="767" y="2310"/>
                  <a:ext cx="129" cy="11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30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92" name="Line 387"/>
                <p:cNvSpPr>
                  <a:spLocks noChangeShapeType="1"/>
                </p:cNvSpPr>
                <p:nvPr/>
              </p:nvSpPr>
              <p:spPr bwMode="auto">
                <a:xfrm flipH="1">
                  <a:off x="889" y="2217"/>
                  <a:ext cx="32" cy="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493" name="Rectangle 388"/>
                <p:cNvSpPr>
                  <a:spLocks noChangeArrowheads="1"/>
                </p:cNvSpPr>
                <p:nvPr/>
              </p:nvSpPr>
              <p:spPr bwMode="auto">
                <a:xfrm rot="16200000">
                  <a:off x="767" y="2140"/>
                  <a:ext cx="129" cy="11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40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94" name="Rectangle 389"/>
                <p:cNvSpPr>
                  <a:spLocks noChangeArrowheads="1"/>
                </p:cNvSpPr>
                <p:nvPr/>
              </p:nvSpPr>
              <p:spPr bwMode="auto">
                <a:xfrm rot="16200000">
                  <a:off x="490" y="2465"/>
                  <a:ext cx="471" cy="9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00" b="1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% of women</a:t>
                  </a:r>
                  <a:endParaRPr kumimoji="0" lang="en-US" sz="18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95" name="Line 390"/>
                <p:cNvSpPr>
                  <a:spLocks noChangeShapeType="1"/>
                </p:cNvSpPr>
                <p:nvPr/>
              </p:nvSpPr>
              <p:spPr bwMode="auto">
                <a:xfrm>
                  <a:off x="921" y="2898"/>
                  <a:ext cx="1890" cy="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496" name="Line 391"/>
                <p:cNvSpPr>
                  <a:spLocks noChangeShapeType="1"/>
                </p:cNvSpPr>
                <p:nvPr/>
              </p:nvSpPr>
              <p:spPr bwMode="auto">
                <a:xfrm>
                  <a:off x="1009" y="2898"/>
                  <a:ext cx="1" cy="32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497" name="Rectangle 392"/>
                <p:cNvSpPr>
                  <a:spLocks noChangeArrowheads="1"/>
                </p:cNvSpPr>
                <p:nvPr/>
              </p:nvSpPr>
              <p:spPr bwMode="auto">
                <a:xfrm>
                  <a:off x="987" y="2948"/>
                  <a:ext cx="83" cy="11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98" name="Line 393"/>
                <p:cNvSpPr>
                  <a:spLocks noChangeShapeType="1"/>
                </p:cNvSpPr>
                <p:nvPr/>
              </p:nvSpPr>
              <p:spPr bwMode="auto">
                <a:xfrm>
                  <a:off x="1407" y="2898"/>
                  <a:ext cx="1" cy="32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499" name="Rectangle 394"/>
                <p:cNvSpPr>
                  <a:spLocks noChangeArrowheads="1"/>
                </p:cNvSpPr>
                <p:nvPr/>
              </p:nvSpPr>
              <p:spPr bwMode="auto">
                <a:xfrm>
                  <a:off x="1361" y="2948"/>
                  <a:ext cx="129" cy="11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20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00" name="Line 395"/>
                <p:cNvSpPr>
                  <a:spLocks noChangeShapeType="1"/>
                </p:cNvSpPr>
                <p:nvPr/>
              </p:nvSpPr>
              <p:spPr bwMode="auto">
                <a:xfrm>
                  <a:off x="1804" y="2898"/>
                  <a:ext cx="1" cy="32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01" name="Rectangle 396"/>
                <p:cNvSpPr>
                  <a:spLocks noChangeArrowheads="1"/>
                </p:cNvSpPr>
                <p:nvPr/>
              </p:nvSpPr>
              <p:spPr bwMode="auto">
                <a:xfrm>
                  <a:off x="1759" y="2948"/>
                  <a:ext cx="129" cy="11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40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02" name="Line 397"/>
                <p:cNvSpPr>
                  <a:spLocks noChangeShapeType="1"/>
                </p:cNvSpPr>
                <p:nvPr/>
              </p:nvSpPr>
              <p:spPr bwMode="auto">
                <a:xfrm>
                  <a:off x="2202" y="2898"/>
                  <a:ext cx="1" cy="32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03" name="Rectangle 398"/>
                <p:cNvSpPr>
                  <a:spLocks noChangeArrowheads="1"/>
                </p:cNvSpPr>
                <p:nvPr/>
              </p:nvSpPr>
              <p:spPr bwMode="auto">
                <a:xfrm>
                  <a:off x="2156" y="2948"/>
                  <a:ext cx="129" cy="11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60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04" name="Line 399"/>
                <p:cNvSpPr>
                  <a:spLocks noChangeShapeType="1"/>
                </p:cNvSpPr>
                <p:nvPr/>
              </p:nvSpPr>
              <p:spPr bwMode="auto">
                <a:xfrm>
                  <a:off x="2602" y="2898"/>
                  <a:ext cx="1" cy="32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05" name="Rectangle 400"/>
                <p:cNvSpPr>
                  <a:spLocks noChangeArrowheads="1"/>
                </p:cNvSpPr>
                <p:nvPr/>
              </p:nvSpPr>
              <p:spPr bwMode="auto">
                <a:xfrm>
                  <a:off x="2556" y="2948"/>
                  <a:ext cx="129" cy="11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80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06" name="Rectangle 401"/>
                <p:cNvSpPr>
                  <a:spLocks noChangeArrowheads="1"/>
                </p:cNvSpPr>
                <p:nvPr/>
              </p:nvSpPr>
              <p:spPr bwMode="auto">
                <a:xfrm>
                  <a:off x="1394" y="3058"/>
                  <a:ext cx="1177" cy="11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200" b="1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Image J dense area (cm</a:t>
                  </a:r>
                  <a:r>
                    <a:rPr kumimoji="0" lang="en-US" sz="1200" b="1" i="0" u="none" strike="noStrike" cap="none" normalizeH="0" baseline="3000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2</a:t>
                  </a:r>
                  <a:r>
                    <a:rPr kumimoji="0" lang="en-US" sz="1200" b="1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)</a:t>
                  </a:r>
                  <a:endParaRPr kumimoji="0" lang="en-US" sz="12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07" name="Rectangle 402"/>
                <p:cNvSpPr>
                  <a:spLocks noChangeArrowheads="1"/>
                </p:cNvSpPr>
                <p:nvPr/>
              </p:nvSpPr>
              <p:spPr bwMode="auto">
                <a:xfrm>
                  <a:off x="2894" y="2080"/>
                  <a:ext cx="2278" cy="1143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08" name="Rectangle 403"/>
                <p:cNvSpPr>
                  <a:spLocks noChangeArrowheads="1"/>
                </p:cNvSpPr>
                <p:nvPr/>
              </p:nvSpPr>
              <p:spPr bwMode="auto">
                <a:xfrm>
                  <a:off x="3202" y="2164"/>
                  <a:ext cx="1890" cy="734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09" name="Line 404"/>
                <p:cNvSpPr>
                  <a:spLocks noChangeShapeType="1"/>
                </p:cNvSpPr>
                <p:nvPr/>
              </p:nvSpPr>
              <p:spPr bwMode="auto">
                <a:xfrm>
                  <a:off x="3202" y="2898"/>
                  <a:ext cx="1893" cy="1"/>
                </a:xfrm>
                <a:prstGeom prst="line">
                  <a:avLst/>
                </a:prstGeom>
                <a:noFill/>
                <a:ln w="9525">
                  <a:solidFill>
                    <a:srgbClr val="EAF2F3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10" name="Line 405"/>
                <p:cNvSpPr>
                  <a:spLocks noChangeShapeType="1"/>
                </p:cNvSpPr>
                <p:nvPr/>
              </p:nvSpPr>
              <p:spPr bwMode="auto">
                <a:xfrm>
                  <a:off x="3202" y="2727"/>
                  <a:ext cx="1893" cy="1"/>
                </a:xfrm>
                <a:prstGeom prst="line">
                  <a:avLst/>
                </a:prstGeom>
                <a:noFill/>
                <a:ln w="9525">
                  <a:solidFill>
                    <a:srgbClr val="EAF2F3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11" name="Line 406"/>
                <p:cNvSpPr>
                  <a:spLocks noChangeShapeType="1"/>
                </p:cNvSpPr>
                <p:nvPr/>
              </p:nvSpPr>
              <p:spPr bwMode="auto">
                <a:xfrm>
                  <a:off x="3202" y="2557"/>
                  <a:ext cx="1893" cy="1"/>
                </a:xfrm>
                <a:prstGeom prst="line">
                  <a:avLst/>
                </a:prstGeom>
                <a:noFill/>
                <a:ln w="9525">
                  <a:solidFill>
                    <a:srgbClr val="EAF2F3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12" name="Line 407"/>
                <p:cNvSpPr>
                  <a:spLocks noChangeShapeType="1"/>
                </p:cNvSpPr>
                <p:nvPr/>
              </p:nvSpPr>
              <p:spPr bwMode="auto">
                <a:xfrm>
                  <a:off x="3202" y="2387"/>
                  <a:ext cx="1893" cy="1"/>
                </a:xfrm>
                <a:prstGeom prst="line">
                  <a:avLst/>
                </a:prstGeom>
                <a:noFill/>
                <a:ln w="9525">
                  <a:solidFill>
                    <a:srgbClr val="EAF2F3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13" name="Line 408"/>
                <p:cNvSpPr>
                  <a:spLocks noChangeShapeType="1"/>
                </p:cNvSpPr>
                <p:nvPr/>
              </p:nvSpPr>
              <p:spPr bwMode="auto">
                <a:xfrm flipV="1">
                  <a:off x="3465" y="2164"/>
                  <a:ext cx="1" cy="734"/>
                </a:xfrm>
                <a:prstGeom prst="line">
                  <a:avLst/>
                </a:prstGeom>
                <a:noFill/>
                <a:ln w="9525">
                  <a:solidFill>
                    <a:srgbClr val="C1053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14" name="Line 409"/>
                <p:cNvSpPr>
                  <a:spLocks noChangeShapeType="1"/>
                </p:cNvSpPr>
                <p:nvPr/>
              </p:nvSpPr>
              <p:spPr bwMode="auto">
                <a:xfrm flipV="1">
                  <a:off x="3551" y="2164"/>
                  <a:ext cx="1" cy="734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15" name="Line 410"/>
                <p:cNvSpPr>
                  <a:spLocks noChangeShapeType="1"/>
                </p:cNvSpPr>
                <p:nvPr/>
              </p:nvSpPr>
              <p:spPr bwMode="auto">
                <a:xfrm flipV="1">
                  <a:off x="3654" y="2164"/>
                  <a:ext cx="1" cy="734"/>
                </a:xfrm>
                <a:prstGeom prst="line">
                  <a:avLst/>
                </a:prstGeom>
                <a:noFill/>
                <a:ln w="9525">
                  <a:solidFill>
                    <a:srgbClr val="C1053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16" name="Rectangle 411"/>
                <p:cNvSpPr>
                  <a:spLocks noChangeArrowheads="1"/>
                </p:cNvSpPr>
                <p:nvPr/>
              </p:nvSpPr>
              <p:spPr bwMode="auto">
                <a:xfrm>
                  <a:off x="3302" y="2805"/>
                  <a:ext cx="69" cy="93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17" name="Rectangle 412"/>
                <p:cNvSpPr>
                  <a:spLocks noChangeArrowheads="1"/>
                </p:cNvSpPr>
                <p:nvPr/>
              </p:nvSpPr>
              <p:spPr bwMode="auto">
                <a:xfrm>
                  <a:off x="3371" y="2632"/>
                  <a:ext cx="72" cy="266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18" name="Rectangle 413"/>
                <p:cNvSpPr>
                  <a:spLocks noChangeArrowheads="1"/>
                </p:cNvSpPr>
                <p:nvPr/>
              </p:nvSpPr>
              <p:spPr bwMode="auto">
                <a:xfrm>
                  <a:off x="3443" y="2608"/>
                  <a:ext cx="68" cy="290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19" name="Rectangle 414"/>
                <p:cNvSpPr>
                  <a:spLocks noChangeArrowheads="1"/>
                </p:cNvSpPr>
                <p:nvPr/>
              </p:nvSpPr>
              <p:spPr bwMode="auto">
                <a:xfrm>
                  <a:off x="3511" y="2522"/>
                  <a:ext cx="72" cy="376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20" name="Rectangle 415"/>
                <p:cNvSpPr>
                  <a:spLocks noChangeArrowheads="1"/>
                </p:cNvSpPr>
                <p:nvPr/>
              </p:nvSpPr>
              <p:spPr bwMode="auto">
                <a:xfrm>
                  <a:off x="3583" y="2665"/>
                  <a:ext cx="68" cy="233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21" name="Rectangle 416"/>
                <p:cNvSpPr>
                  <a:spLocks noChangeArrowheads="1"/>
                </p:cNvSpPr>
                <p:nvPr/>
              </p:nvSpPr>
              <p:spPr bwMode="auto">
                <a:xfrm>
                  <a:off x="3651" y="2713"/>
                  <a:ext cx="69" cy="185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22" name="Rectangle 417"/>
                <p:cNvSpPr>
                  <a:spLocks noChangeArrowheads="1"/>
                </p:cNvSpPr>
                <p:nvPr/>
              </p:nvSpPr>
              <p:spPr bwMode="auto">
                <a:xfrm>
                  <a:off x="3720" y="2808"/>
                  <a:ext cx="71" cy="90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23" name="Rectangle 418"/>
                <p:cNvSpPr>
                  <a:spLocks noChangeArrowheads="1"/>
                </p:cNvSpPr>
                <p:nvPr/>
              </p:nvSpPr>
              <p:spPr bwMode="auto">
                <a:xfrm>
                  <a:off x="3791" y="2841"/>
                  <a:ext cx="69" cy="57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24" name="Rectangle 419"/>
                <p:cNvSpPr>
                  <a:spLocks noChangeArrowheads="1"/>
                </p:cNvSpPr>
                <p:nvPr/>
              </p:nvSpPr>
              <p:spPr bwMode="auto">
                <a:xfrm>
                  <a:off x="3860" y="2850"/>
                  <a:ext cx="69" cy="48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25" name="Rectangle 420"/>
                <p:cNvSpPr>
                  <a:spLocks noChangeArrowheads="1"/>
                </p:cNvSpPr>
                <p:nvPr/>
              </p:nvSpPr>
              <p:spPr bwMode="auto">
                <a:xfrm>
                  <a:off x="3929" y="2883"/>
                  <a:ext cx="68" cy="15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26" name="Rectangle 421"/>
                <p:cNvSpPr>
                  <a:spLocks noChangeArrowheads="1"/>
                </p:cNvSpPr>
                <p:nvPr/>
              </p:nvSpPr>
              <p:spPr bwMode="auto">
                <a:xfrm>
                  <a:off x="4000" y="2889"/>
                  <a:ext cx="66" cy="9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27" name="Rectangle 422"/>
                <p:cNvSpPr>
                  <a:spLocks noChangeArrowheads="1"/>
                </p:cNvSpPr>
                <p:nvPr/>
              </p:nvSpPr>
              <p:spPr bwMode="auto">
                <a:xfrm>
                  <a:off x="4069" y="2892"/>
                  <a:ext cx="65" cy="6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28" name="Rectangle 423"/>
                <p:cNvSpPr>
                  <a:spLocks noChangeArrowheads="1"/>
                </p:cNvSpPr>
                <p:nvPr/>
              </p:nvSpPr>
              <p:spPr bwMode="auto">
                <a:xfrm>
                  <a:off x="4137" y="2889"/>
                  <a:ext cx="69" cy="9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29" name="Rectangle 424"/>
                <p:cNvSpPr>
                  <a:spLocks noChangeArrowheads="1"/>
                </p:cNvSpPr>
                <p:nvPr/>
              </p:nvSpPr>
              <p:spPr bwMode="auto">
                <a:xfrm>
                  <a:off x="4209" y="2892"/>
                  <a:ext cx="66" cy="6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30" name="Rectangle 425"/>
                <p:cNvSpPr>
                  <a:spLocks noChangeArrowheads="1"/>
                </p:cNvSpPr>
                <p:nvPr/>
              </p:nvSpPr>
              <p:spPr bwMode="auto">
                <a:xfrm>
                  <a:off x="4277" y="2889"/>
                  <a:ext cx="66" cy="9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31" name="Rectangle 426"/>
                <p:cNvSpPr>
                  <a:spLocks noChangeArrowheads="1"/>
                </p:cNvSpPr>
                <p:nvPr/>
              </p:nvSpPr>
              <p:spPr bwMode="auto">
                <a:xfrm>
                  <a:off x="4346" y="2892"/>
                  <a:ext cx="69" cy="6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32" name="Rectangle 427"/>
                <p:cNvSpPr>
                  <a:spLocks noChangeArrowheads="1"/>
                </p:cNvSpPr>
                <p:nvPr/>
              </p:nvSpPr>
              <p:spPr bwMode="auto">
                <a:xfrm>
                  <a:off x="4418" y="2895"/>
                  <a:ext cx="65" cy="3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33" name="Rectangle 428"/>
                <p:cNvSpPr>
                  <a:spLocks noChangeArrowheads="1"/>
                </p:cNvSpPr>
                <p:nvPr/>
              </p:nvSpPr>
              <p:spPr bwMode="auto">
                <a:xfrm>
                  <a:off x="4975" y="2895"/>
                  <a:ext cx="69" cy="3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34" name="Line 429"/>
                <p:cNvSpPr>
                  <a:spLocks noChangeShapeType="1"/>
                </p:cNvSpPr>
                <p:nvPr/>
              </p:nvSpPr>
              <p:spPr bwMode="auto">
                <a:xfrm flipV="1">
                  <a:off x="3202" y="2164"/>
                  <a:ext cx="1" cy="734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35" name="Line 430"/>
                <p:cNvSpPr>
                  <a:spLocks noChangeShapeType="1"/>
                </p:cNvSpPr>
                <p:nvPr/>
              </p:nvSpPr>
              <p:spPr bwMode="auto">
                <a:xfrm flipH="1">
                  <a:off x="3171" y="2898"/>
                  <a:ext cx="31" cy="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36" name="Rectangle 431"/>
                <p:cNvSpPr>
                  <a:spLocks noChangeArrowheads="1"/>
                </p:cNvSpPr>
                <p:nvPr/>
              </p:nvSpPr>
              <p:spPr bwMode="auto">
                <a:xfrm rot="16200000">
                  <a:off x="3073" y="2818"/>
                  <a:ext cx="83" cy="11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37" name="Line 432"/>
                <p:cNvSpPr>
                  <a:spLocks noChangeShapeType="1"/>
                </p:cNvSpPr>
                <p:nvPr/>
              </p:nvSpPr>
              <p:spPr bwMode="auto">
                <a:xfrm flipH="1">
                  <a:off x="3171" y="2727"/>
                  <a:ext cx="31" cy="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38" name="Rectangle 433"/>
                <p:cNvSpPr>
                  <a:spLocks noChangeArrowheads="1"/>
                </p:cNvSpPr>
                <p:nvPr/>
              </p:nvSpPr>
              <p:spPr bwMode="auto">
                <a:xfrm rot="16200000">
                  <a:off x="3050" y="2649"/>
                  <a:ext cx="129" cy="11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10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39" name="Line 434"/>
                <p:cNvSpPr>
                  <a:spLocks noChangeShapeType="1"/>
                </p:cNvSpPr>
                <p:nvPr/>
              </p:nvSpPr>
              <p:spPr bwMode="auto">
                <a:xfrm flipH="1">
                  <a:off x="3171" y="2557"/>
                  <a:ext cx="31" cy="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40" name="Rectangle 435"/>
                <p:cNvSpPr>
                  <a:spLocks noChangeArrowheads="1"/>
                </p:cNvSpPr>
                <p:nvPr/>
              </p:nvSpPr>
              <p:spPr bwMode="auto">
                <a:xfrm rot="16200000">
                  <a:off x="3050" y="2479"/>
                  <a:ext cx="129" cy="11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20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41" name="Line 436"/>
                <p:cNvSpPr>
                  <a:spLocks noChangeShapeType="1"/>
                </p:cNvSpPr>
                <p:nvPr/>
              </p:nvSpPr>
              <p:spPr bwMode="auto">
                <a:xfrm flipH="1">
                  <a:off x="3171" y="2387"/>
                  <a:ext cx="31" cy="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42" name="Rectangle 437"/>
                <p:cNvSpPr>
                  <a:spLocks noChangeArrowheads="1"/>
                </p:cNvSpPr>
                <p:nvPr/>
              </p:nvSpPr>
              <p:spPr bwMode="auto">
                <a:xfrm rot="16200000">
                  <a:off x="3050" y="2309"/>
                  <a:ext cx="129" cy="11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30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43" name="Line 438"/>
                <p:cNvSpPr>
                  <a:spLocks noChangeShapeType="1"/>
                </p:cNvSpPr>
                <p:nvPr/>
              </p:nvSpPr>
              <p:spPr bwMode="auto">
                <a:xfrm flipH="1">
                  <a:off x="3171" y="2217"/>
                  <a:ext cx="31" cy="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44" name="Rectangle 439"/>
                <p:cNvSpPr>
                  <a:spLocks noChangeArrowheads="1"/>
                </p:cNvSpPr>
                <p:nvPr/>
              </p:nvSpPr>
              <p:spPr bwMode="auto">
                <a:xfrm rot="16200000">
                  <a:off x="3050" y="2139"/>
                  <a:ext cx="129" cy="11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40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45" name="Rectangle 440"/>
                <p:cNvSpPr>
                  <a:spLocks noChangeArrowheads="1"/>
                </p:cNvSpPr>
                <p:nvPr/>
              </p:nvSpPr>
              <p:spPr bwMode="auto">
                <a:xfrm rot="16200000">
                  <a:off x="2780" y="2464"/>
                  <a:ext cx="471" cy="9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00" b="1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% of women</a:t>
                  </a:r>
                  <a:endParaRPr kumimoji="0" lang="en-US" sz="18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46" name="Line 441"/>
                <p:cNvSpPr>
                  <a:spLocks noChangeShapeType="1"/>
                </p:cNvSpPr>
                <p:nvPr/>
              </p:nvSpPr>
              <p:spPr bwMode="auto">
                <a:xfrm>
                  <a:off x="3202" y="2898"/>
                  <a:ext cx="1893" cy="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47" name="Line 442"/>
                <p:cNvSpPr>
                  <a:spLocks noChangeShapeType="1"/>
                </p:cNvSpPr>
                <p:nvPr/>
              </p:nvSpPr>
              <p:spPr bwMode="auto">
                <a:xfrm>
                  <a:off x="3254" y="2898"/>
                  <a:ext cx="1" cy="32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48" name="Rectangle 443"/>
                <p:cNvSpPr>
                  <a:spLocks noChangeArrowheads="1"/>
                </p:cNvSpPr>
                <p:nvPr/>
              </p:nvSpPr>
              <p:spPr bwMode="auto">
                <a:xfrm>
                  <a:off x="3231" y="2948"/>
                  <a:ext cx="83" cy="11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49" name="Line 444"/>
                <p:cNvSpPr>
                  <a:spLocks noChangeShapeType="1"/>
                </p:cNvSpPr>
                <p:nvPr/>
              </p:nvSpPr>
              <p:spPr bwMode="auto">
                <a:xfrm>
                  <a:off x="3671" y="2898"/>
                  <a:ext cx="1" cy="32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50" name="Rectangle 445"/>
                <p:cNvSpPr>
                  <a:spLocks noChangeArrowheads="1"/>
                </p:cNvSpPr>
                <p:nvPr/>
              </p:nvSpPr>
              <p:spPr bwMode="auto">
                <a:xfrm>
                  <a:off x="3603" y="2948"/>
                  <a:ext cx="174" cy="11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100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51" name="Line 446"/>
                <p:cNvSpPr>
                  <a:spLocks noChangeShapeType="1"/>
                </p:cNvSpPr>
                <p:nvPr/>
              </p:nvSpPr>
              <p:spPr bwMode="auto">
                <a:xfrm>
                  <a:off x="4092" y="2898"/>
                  <a:ext cx="1" cy="32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52" name="Rectangle 447"/>
                <p:cNvSpPr>
                  <a:spLocks noChangeArrowheads="1"/>
                </p:cNvSpPr>
                <p:nvPr/>
              </p:nvSpPr>
              <p:spPr bwMode="auto">
                <a:xfrm>
                  <a:off x="4023" y="2948"/>
                  <a:ext cx="174" cy="11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200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53" name="Line 448"/>
                <p:cNvSpPr>
                  <a:spLocks noChangeShapeType="1"/>
                </p:cNvSpPr>
                <p:nvPr/>
              </p:nvSpPr>
              <p:spPr bwMode="auto">
                <a:xfrm>
                  <a:off x="4512" y="2898"/>
                  <a:ext cx="1" cy="32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54" name="Rectangle 449"/>
                <p:cNvSpPr>
                  <a:spLocks noChangeArrowheads="1"/>
                </p:cNvSpPr>
                <p:nvPr/>
              </p:nvSpPr>
              <p:spPr bwMode="auto">
                <a:xfrm>
                  <a:off x="4443" y="2948"/>
                  <a:ext cx="174" cy="11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300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55" name="Line 450"/>
                <p:cNvSpPr>
                  <a:spLocks noChangeShapeType="1"/>
                </p:cNvSpPr>
                <p:nvPr/>
              </p:nvSpPr>
              <p:spPr bwMode="auto">
                <a:xfrm>
                  <a:off x="4929" y="2898"/>
                  <a:ext cx="1" cy="32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56" name="Rectangle 451"/>
                <p:cNvSpPr>
                  <a:spLocks noChangeArrowheads="1"/>
                </p:cNvSpPr>
                <p:nvPr/>
              </p:nvSpPr>
              <p:spPr bwMode="auto">
                <a:xfrm>
                  <a:off x="4861" y="2948"/>
                  <a:ext cx="174" cy="11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400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57" name="Rectangle 452"/>
                <p:cNvSpPr>
                  <a:spLocks noChangeArrowheads="1"/>
                </p:cNvSpPr>
                <p:nvPr/>
              </p:nvSpPr>
              <p:spPr bwMode="auto">
                <a:xfrm>
                  <a:off x="3631" y="3045"/>
                  <a:ext cx="1330" cy="11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200" b="1" i="0" u="none" strike="noStrike" cap="none" normalizeH="0" baseline="0" dirty="0" err="1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Quantra</a:t>
                  </a:r>
                  <a:r>
                    <a:rPr kumimoji="0" lang="en-US" sz="1200" b="1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dense volume (cm</a:t>
                  </a:r>
                  <a:r>
                    <a:rPr kumimoji="0" lang="en-US" sz="1200" b="1" i="0" u="none" strike="noStrike" cap="none" normalizeH="0" baseline="3000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3</a:t>
                  </a:r>
                  <a:r>
                    <a:rPr kumimoji="0" lang="en-US" sz="1200" b="1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)</a:t>
                  </a:r>
                  <a:endParaRPr kumimoji="0" lang="en-US" sz="12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58" name="Rectangle 453"/>
                <p:cNvSpPr>
                  <a:spLocks noChangeArrowheads="1"/>
                </p:cNvSpPr>
                <p:nvPr/>
              </p:nvSpPr>
              <p:spPr bwMode="auto">
                <a:xfrm>
                  <a:off x="2894" y="3223"/>
                  <a:ext cx="2278" cy="1139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</p:grpSp>
          <p:sp>
            <p:nvSpPr>
              <p:cNvPr id="314" name="Rectangle 455"/>
              <p:cNvSpPr>
                <a:spLocks noChangeArrowheads="1"/>
              </p:cNvSpPr>
              <p:nvPr/>
            </p:nvSpPr>
            <p:spPr bwMode="auto">
              <a:xfrm>
                <a:off x="3202" y="3306"/>
                <a:ext cx="1890" cy="731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5" name="Line 456"/>
              <p:cNvSpPr>
                <a:spLocks noChangeShapeType="1"/>
              </p:cNvSpPr>
              <p:nvPr/>
            </p:nvSpPr>
            <p:spPr bwMode="auto">
              <a:xfrm>
                <a:off x="3202" y="4037"/>
                <a:ext cx="1893" cy="1"/>
              </a:xfrm>
              <a:prstGeom prst="line">
                <a:avLst/>
              </a:prstGeom>
              <a:noFill/>
              <a:ln w="9525">
                <a:solidFill>
                  <a:srgbClr val="EAF2F3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6" name="Line 457"/>
              <p:cNvSpPr>
                <a:spLocks noChangeShapeType="1"/>
              </p:cNvSpPr>
              <p:nvPr/>
            </p:nvSpPr>
            <p:spPr bwMode="auto">
              <a:xfrm>
                <a:off x="3202" y="3867"/>
                <a:ext cx="1893" cy="1"/>
              </a:xfrm>
              <a:prstGeom prst="line">
                <a:avLst/>
              </a:prstGeom>
              <a:noFill/>
              <a:ln w="9525">
                <a:solidFill>
                  <a:srgbClr val="EAF2F3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7" name="Line 458"/>
              <p:cNvSpPr>
                <a:spLocks noChangeShapeType="1"/>
              </p:cNvSpPr>
              <p:nvPr/>
            </p:nvSpPr>
            <p:spPr bwMode="auto">
              <a:xfrm>
                <a:off x="3202" y="3697"/>
                <a:ext cx="1893" cy="1"/>
              </a:xfrm>
              <a:prstGeom prst="line">
                <a:avLst/>
              </a:prstGeom>
              <a:noFill/>
              <a:ln w="9525">
                <a:solidFill>
                  <a:srgbClr val="EAF2F3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8" name="Line 459"/>
              <p:cNvSpPr>
                <a:spLocks noChangeShapeType="1"/>
              </p:cNvSpPr>
              <p:nvPr/>
            </p:nvSpPr>
            <p:spPr bwMode="auto">
              <a:xfrm>
                <a:off x="3202" y="3527"/>
                <a:ext cx="1893" cy="1"/>
              </a:xfrm>
              <a:prstGeom prst="line">
                <a:avLst/>
              </a:prstGeom>
              <a:noFill/>
              <a:ln w="9525">
                <a:solidFill>
                  <a:srgbClr val="EAF2F3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9" name="Line 460"/>
              <p:cNvSpPr>
                <a:spLocks noChangeShapeType="1"/>
              </p:cNvSpPr>
              <p:nvPr/>
            </p:nvSpPr>
            <p:spPr bwMode="auto">
              <a:xfrm>
                <a:off x="3202" y="3357"/>
                <a:ext cx="1893" cy="1"/>
              </a:xfrm>
              <a:prstGeom prst="line">
                <a:avLst/>
              </a:prstGeom>
              <a:noFill/>
              <a:ln w="9525">
                <a:solidFill>
                  <a:srgbClr val="EAF2F3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0" name="Line 461"/>
              <p:cNvSpPr>
                <a:spLocks noChangeShapeType="1"/>
              </p:cNvSpPr>
              <p:nvPr/>
            </p:nvSpPr>
            <p:spPr bwMode="auto">
              <a:xfrm flipV="1">
                <a:off x="3365" y="3306"/>
                <a:ext cx="1" cy="731"/>
              </a:xfrm>
              <a:prstGeom prst="line">
                <a:avLst/>
              </a:prstGeom>
              <a:noFill/>
              <a:ln w="9525">
                <a:solidFill>
                  <a:srgbClr val="C1053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1" name="Line 462"/>
              <p:cNvSpPr>
                <a:spLocks noChangeShapeType="1"/>
              </p:cNvSpPr>
              <p:nvPr/>
            </p:nvSpPr>
            <p:spPr bwMode="auto">
              <a:xfrm flipV="1">
                <a:off x="3408" y="3306"/>
                <a:ext cx="1" cy="73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2" name="Line 463"/>
              <p:cNvSpPr>
                <a:spLocks noChangeShapeType="1"/>
              </p:cNvSpPr>
              <p:nvPr/>
            </p:nvSpPr>
            <p:spPr bwMode="auto">
              <a:xfrm flipV="1">
                <a:off x="3474" y="3306"/>
                <a:ext cx="1" cy="731"/>
              </a:xfrm>
              <a:prstGeom prst="line">
                <a:avLst/>
              </a:prstGeom>
              <a:noFill/>
              <a:ln w="9525">
                <a:solidFill>
                  <a:srgbClr val="C1053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3" name="Rectangle 464"/>
              <p:cNvSpPr>
                <a:spLocks noChangeArrowheads="1"/>
              </p:cNvSpPr>
              <p:nvPr/>
            </p:nvSpPr>
            <p:spPr bwMode="auto">
              <a:xfrm>
                <a:off x="3282" y="3784"/>
                <a:ext cx="63" cy="253"/>
              </a:xfrm>
              <a:prstGeom prst="rect">
                <a:avLst/>
              </a:prstGeom>
              <a:solidFill>
                <a:srgbClr val="CAC27E"/>
              </a:solidFill>
              <a:ln w="9525">
                <a:solidFill>
                  <a:srgbClr val="D7D29E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4" name="Rectangle 465"/>
              <p:cNvSpPr>
                <a:spLocks noChangeArrowheads="1"/>
              </p:cNvSpPr>
              <p:nvPr/>
            </p:nvSpPr>
            <p:spPr bwMode="auto">
              <a:xfrm>
                <a:off x="3345" y="3432"/>
                <a:ext cx="60" cy="605"/>
              </a:xfrm>
              <a:prstGeom prst="rect">
                <a:avLst/>
              </a:prstGeom>
              <a:solidFill>
                <a:srgbClr val="CAC27E"/>
              </a:solidFill>
              <a:ln w="9525">
                <a:solidFill>
                  <a:srgbClr val="D7D29E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5" name="Rectangle 466"/>
              <p:cNvSpPr>
                <a:spLocks noChangeArrowheads="1"/>
              </p:cNvSpPr>
              <p:nvPr/>
            </p:nvSpPr>
            <p:spPr bwMode="auto">
              <a:xfrm>
                <a:off x="3408" y="3634"/>
                <a:ext cx="60" cy="403"/>
              </a:xfrm>
              <a:prstGeom prst="rect">
                <a:avLst/>
              </a:prstGeom>
              <a:solidFill>
                <a:srgbClr val="CAC27E"/>
              </a:solidFill>
              <a:ln w="9525">
                <a:solidFill>
                  <a:srgbClr val="D7D29E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6" name="Rectangle 467"/>
              <p:cNvSpPr>
                <a:spLocks noChangeArrowheads="1"/>
              </p:cNvSpPr>
              <p:nvPr/>
            </p:nvSpPr>
            <p:spPr bwMode="auto">
              <a:xfrm>
                <a:off x="3471" y="3822"/>
                <a:ext cx="60" cy="215"/>
              </a:xfrm>
              <a:prstGeom prst="rect">
                <a:avLst/>
              </a:prstGeom>
              <a:solidFill>
                <a:srgbClr val="CAC27E"/>
              </a:solidFill>
              <a:ln w="9525">
                <a:solidFill>
                  <a:srgbClr val="D7D29E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7" name="Rectangle 468"/>
              <p:cNvSpPr>
                <a:spLocks noChangeArrowheads="1"/>
              </p:cNvSpPr>
              <p:nvPr/>
            </p:nvSpPr>
            <p:spPr bwMode="auto">
              <a:xfrm>
                <a:off x="3534" y="3930"/>
                <a:ext cx="60" cy="107"/>
              </a:xfrm>
              <a:prstGeom prst="rect">
                <a:avLst/>
              </a:prstGeom>
              <a:solidFill>
                <a:srgbClr val="CAC27E"/>
              </a:solidFill>
              <a:ln w="9525">
                <a:solidFill>
                  <a:srgbClr val="D7D29E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8" name="Rectangle 469"/>
              <p:cNvSpPr>
                <a:spLocks noChangeArrowheads="1"/>
              </p:cNvSpPr>
              <p:nvPr/>
            </p:nvSpPr>
            <p:spPr bwMode="auto">
              <a:xfrm>
                <a:off x="3597" y="3986"/>
                <a:ext cx="63" cy="51"/>
              </a:xfrm>
              <a:prstGeom prst="rect">
                <a:avLst/>
              </a:prstGeom>
              <a:solidFill>
                <a:srgbClr val="CAC27E"/>
              </a:solidFill>
              <a:ln w="9525">
                <a:solidFill>
                  <a:srgbClr val="D7D29E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9" name="Rectangle 470"/>
              <p:cNvSpPr>
                <a:spLocks noChangeArrowheads="1"/>
              </p:cNvSpPr>
              <p:nvPr/>
            </p:nvSpPr>
            <p:spPr bwMode="auto">
              <a:xfrm>
                <a:off x="3660" y="4016"/>
                <a:ext cx="60" cy="21"/>
              </a:xfrm>
              <a:prstGeom prst="rect">
                <a:avLst/>
              </a:prstGeom>
              <a:solidFill>
                <a:srgbClr val="CAC27E"/>
              </a:solidFill>
              <a:ln w="9525">
                <a:solidFill>
                  <a:srgbClr val="D7D29E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0" name="Rectangle 471"/>
              <p:cNvSpPr>
                <a:spLocks noChangeArrowheads="1"/>
              </p:cNvSpPr>
              <p:nvPr/>
            </p:nvSpPr>
            <p:spPr bwMode="auto">
              <a:xfrm>
                <a:off x="3720" y="4022"/>
                <a:ext cx="63" cy="15"/>
              </a:xfrm>
              <a:prstGeom prst="rect">
                <a:avLst/>
              </a:prstGeom>
              <a:solidFill>
                <a:srgbClr val="CAC27E"/>
              </a:solidFill>
              <a:ln w="9525">
                <a:solidFill>
                  <a:srgbClr val="D7D29E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1" name="Rectangle 472"/>
              <p:cNvSpPr>
                <a:spLocks noChangeArrowheads="1"/>
              </p:cNvSpPr>
              <p:nvPr/>
            </p:nvSpPr>
            <p:spPr bwMode="auto">
              <a:xfrm>
                <a:off x="3783" y="4028"/>
                <a:ext cx="60" cy="9"/>
              </a:xfrm>
              <a:prstGeom prst="rect">
                <a:avLst/>
              </a:prstGeom>
              <a:solidFill>
                <a:srgbClr val="CAC27E"/>
              </a:solidFill>
              <a:ln w="9525">
                <a:solidFill>
                  <a:srgbClr val="D7D29E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2" name="Rectangle 473"/>
              <p:cNvSpPr>
                <a:spLocks noChangeArrowheads="1"/>
              </p:cNvSpPr>
              <p:nvPr/>
            </p:nvSpPr>
            <p:spPr bwMode="auto">
              <a:xfrm>
                <a:off x="3846" y="4034"/>
                <a:ext cx="60" cy="3"/>
              </a:xfrm>
              <a:prstGeom prst="rect">
                <a:avLst/>
              </a:prstGeom>
              <a:solidFill>
                <a:srgbClr val="CAC27E"/>
              </a:solidFill>
              <a:ln w="9525">
                <a:solidFill>
                  <a:srgbClr val="D7D29E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3" name="Rectangle 474"/>
              <p:cNvSpPr>
                <a:spLocks noChangeArrowheads="1"/>
              </p:cNvSpPr>
              <p:nvPr/>
            </p:nvSpPr>
            <p:spPr bwMode="auto">
              <a:xfrm>
                <a:off x="3971" y="4031"/>
                <a:ext cx="63" cy="6"/>
              </a:xfrm>
              <a:prstGeom prst="rect">
                <a:avLst/>
              </a:prstGeom>
              <a:solidFill>
                <a:srgbClr val="CAC27E"/>
              </a:solidFill>
              <a:ln w="9525">
                <a:solidFill>
                  <a:srgbClr val="D7D29E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4" name="Rectangle 475"/>
              <p:cNvSpPr>
                <a:spLocks noChangeArrowheads="1"/>
              </p:cNvSpPr>
              <p:nvPr/>
            </p:nvSpPr>
            <p:spPr bwMode="auto">
              <a:xfrm>
                <a:off x="4034" y="4031"/>
                <a:ext cx="60" cy="6"/>
              </a:xfrm>
              <a:prstGeom prst="rect">
                <a:avLst/>
              </a:prstGeom>
              <a:solidFill>
                <a:srgbClr val="CAC27E"/>
              </a:solidFill>
              <a:ln w="9525">
                <a:solidFill>
                  <a:srgbClr val="D7D29E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5" name="Rectangle 476"/>
              <p:cNvSpPr>
                <a:spLocks noChangeArrowheads="1"/>
              </p:cNvSpPr>
              <p:nvPr/>
            </p:nvSpPr>
            <p:spPr bwMode="auto">
              <a:xfrm>
                <a:off x="4157" y="4034"/>
                <a:ext cx="60" cy="3"/>
              </a:xfrm>
              <a:prstGeom prst="rect">
                <a:avLst/>
              </a:prstGeom>
              <a:solidFill>
                <a:srgbClr val="CAC27E"/>
              </a:solidFill>
              <a:ln w="9525">
                <a:solidFill>
                  <a:srgbClr val="D7D29E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6" name="Rectangle 477"/>
              <p:cNvSpPr>
                <a:spLocks noChangeArrowheads="1"/>
              </p:cNvSpPr>
              <p:nvPr/>
            </p:nvSpPr>
            <p:spPr bwMode="auto">
              <a:xfrm>
                <a:off x="4721" y="4034"/>
                <a:ext cx="60" cy="3"/>
              </a:xfrm>
              <a:prstGeom prst="rect">
                <a:avLst/>
              </a:prstGeom>
              <a:solidFill>
                <a:srgbClr val="CAC27E"/>
              </a:solidFill>
              <a:ln w="9525">
                <a:solidFill>
                  <a:srgbClr val="D7D29E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7" name="Line 478"/>
              <p:cNvSpPr>
                <a:spLocks noChangeShapeType="1"/>
              </p:cNvSpPr>
              <p:nvPr/>
            </p:nvSpPr>
            <p:spPr bwMode="auto">
              <a:xfrm flipV="1">
                <a:off x="3202" y="3306"/>
                <a:ext cx="1" cy="73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8" name="Line 479"/>
              <p:cNvSpPr>
                <a:spLocks noChangeShapeType="1"/>
              </p:cNvSpPr>
              <p:nvPr/>
            </p:nvSpPr>
            <p:spPr bwMode="auto">
              <a:xfrm flipH="1">
                <a:off x="3171" y="4037"/>
                <a:ext cx="31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9" name="Rectangle 480"/>
              <p:cNvSpPr>
                <a:spLocks noChangeArrowheads="1"/>
              </p:cNvSpPr>
              <p:nvPr/>
            </p:nvSpPr>
            <p:spPr bwMode="auto">
              <a:xfrm rot="16200000">
                <a:off x="3073" y="3959"/>
                <a:ext cx="83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0" name="Line 481"/>
              <p:cNvSpPr>
                <a:spLocks noChangeShapeType="1"/>
              </p:cNvSpPr>
              <p:nvPr/>
            </p:nvSpPr>
            <p:spPr bwMode="auto">
              <a:xfrm flipH="1">
                <a:off x="3171" y="3867"/>
                <a:ext cx="31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1" name="Rectangle 482"/>
              <p:cNvSpPr>
                <a:spLocks noChangeArrowheads="1"/>
              </p:cNvSpPr>
              <p:nvPr/>
            </p:nvSpPr>
            <p:spPr bwMode="auto">
              <a:xfrm rot="16200000">
                <a:off x="3050" y="3790"/>
                <a:ext cx="129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2" name="Line 483"/>
              <p:cNvSpPr>
                <a:spLocks noChangeShapeType="1"/>
              </p:cNvSpPr>
              <p:nvPr/>
            </p:nvSpPr>
            <p:spPr bwMode="auto">
              <a:xfrm flipH="1">
                <a:off x="3171" y="3697"/>
                <a:ext cx="31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3" name="Rectangle 484"/>
              <p:cNvSpPr>
                <a:spLocks noChangeArrowheads="1"/>
              </p:cNvSpPr>
              <p:nvPr/>
            </p:nvSpPr>
            <p:spPr bwMode="auto">
              <a:xfrm rot="16200000">
                <a:off x="3050" y="3620"/>
                <a:ext cx="129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4" name="Line 485"/>
              <p:cNvSpPr>
                <a:spLocks noChangeShapeType="1"/>
              </p:cNvSpPr>
              <p:nvPr/>
            </p:nvSpPr>
            <p:spPr bwMode="auto">
              <a:xfrm flipH="1">
                <a:off x="3171" y="3527"/>
                <a:ext cx="31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5" name="Rectangle 486"/>
              <p:cNvSpPr>
                <a:spLocks noChangeArrowheads="1"/>
              </p:cNvSpPr>
              <p:nvPr/>
            </p:nvSpPr>
            <p:spPr bwMode="auto">
              <a:xfrm rot="16200000">
                <a:off x="3050" y="3449"/>
                <a:ext cx="129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6" name="Line 487"/>
              <p:cNvSpPr>
                <a:spLocks noChangeShapeType="1"/>
              </p:cNvSpPr>
              <p:nvPr/>
            </p:nvSpPr>
            <p:spPr bwMode="auto">
              <a:xfrm flipH="1">
                <a:off x="3171" y="3357"/>
                <a:ext cx="31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7" name="Rectangle 488"/>
              <p:cNvSpPr>
                <a:spLocks noChangeArrowheads="1"/>
              </p:cNvSpPr>
              <p:nvPr/>
            </p:nvSpPr>
            <p:spPr bwMode="auto">
              <a:xfrm rot="16200000">
                <a:off x="3050" y="3279"/>
                <a:ext cx="129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8" name="Rectangle 489"/>
              <p:cNvSpPr>
                <a:spLocks noChangeArrowheads="1"/>
              </p:cNvSpPr>
              <p:nvPr/>
            </p:nvSpPr>
            <p:spPr bwMode="auto">
              <a:xfrm rot="16200000">
                <a:off x="2780" y="3605"/>
                <a:ext cx="471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% of women</a:t>
                </a:r>
                <a:endPara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9" name="Line 490"/>
              <p:cNvSpPr>
                <a:spLocks noChangeShapeType="1"/>
              </p:cNvSpPr>
              <p:nvPr/>
            </p:nvSpPr>
            <p:spPr bwMode="auto">
              <a:xfrm>
                <a:off x="3202" y="4037"/>
                <a:ext cx="189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0" name="Line 491"/>
              <p:cNvSpPr>
                <a:spLocks noChangeShapeType="1"/>
              </p:cNvSpPr>
              <p:nvPr/>
            </p:nvSpPr>
            <p:spPr bwMode="auto">
              <a:xfrm>
                <a:off x="3257" y="4037"/>
                <a:ext cx="1" cy="3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1" name="Rectangle 492"/>
              <p:cNvSpPr>
                <a:spLocks noChangeArrowheads="1"/>
              </p:cNvSpPr>
              <p:nvPr/>
            </p:nvSpPr>
            <p:spPr bwMode="auto">
              <a:xfrm>
                <a:off x="3234" y="4088"/>
                <a:ext cx="83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2" name="Line 493"/>
              <p:cNvSpPr>
                <a:spLocks noChangeShapeType="1"/>
              </p:cNvSpPr>
              <p:nvPr/>
            </p:nvSpPr>
            <p:spPr bwMode="auto">
              <a:xfrm>
                <a:off x="3851" y="4037"/>
                <a:ext cx="1" cy="3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3" name="Rectangle 494"/>
              <p:cNvSpPr>
                <a:spLocks noChangeArrowheads="1"/>
              </p:cNvSpPr>
              <p:nvPr/>
            </p:nvSpPr>
            <p:spPr bwMode="auto">
              <a:xfrm>
                <a:off x="3783" y="4088"/>
                <a:ext cx="174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500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4" name="Line 495"/>
              <p:cNvSpPr>
                <a:spLocks noChangeShapeType="1"/>
              </p:cNvSpPr>
              <p:nvPr/>
            </p:nvSpPr>
            <p:spPr bwMode="auto">
              <a:xfrm>
                <a:off x="4449" y="4037"/>
                <a:ext cx="1" cy="3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5" name="Rectangle 496"/>
              <p:cNvSpPr>
                <a:spLocks noChangeArrowheads="1"/>
              </p:cNvSpPr>
              <p:nvPr/>
            </p:nvSpPr>
            <p:spPr bwMode="auto">
              <a:xfrm>
                <a:off x="4357" y="4088"/>
                <a:ext cx="220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1000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6" name="Line 497"/>
              <p:cNvSpPr>
                <a:spLocks noChangeShapeType="1"/>
              </p:cNvSpPr>
              <p:nvPr/>
            </p:nvSpPr>
            <p:spPr bwMode="auto">
              <a:xfrm>
                <a:off x="5044" y="4037"/>
                <a:ext cx="1" cy="3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7" name="Rectangle 498"/>
              <p:cNvSpPr>
                <a:spLocks noChangeArrowheads="1"/>
              </p:cNvSpPr>
              <p:nvPr/>
            </p:nvSpPr>
            <p:spPr bwMode="auto">
              <a:xfrm>
                <a:off x="4952" y="4088"/>
                <a:ext cx="220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1500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8" name="Rectangle 499"/>
              <p:cNvSpPr>
                <a:spLocks noChangeArrowheads="1"/>
              </p:cNvSpPr>
              <p:nvPr/>
            </p:nvSpPr>
            <p:spPr bwMode="auto">
              <a:xfrm>
                <a:off x="3694" y="4158"/>
                <a:ext cx="1154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SXA dense volume (cm</a:t>
                </a:r>
                <a:r>
                  <a:rPr kumimoji="0" lang="en-US" sz="1200" b="1" i="0" u="none" strike="noStrike" cap="none" normalizeH="0" baseline="3000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</a:t>
                </a:r>
                <a:r>
                  <a:rPr kumimoji="0" lang="en-US" sz="12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)</a:t>
                </a:r>
                <a:endPara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304" name="TextBox 303"/>
            <p:cNvSpPr txBox="1"/>
            <p:nvPr/>
          </p:nvSpPr>
          <p:spPr>
            <a:xfrm>
              <a:off x="234512" y="1176882"/>
              <a:ext cx="10198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>
                  <a:solidFill>
                    <a:srgbClr val="0000FF"/>
                  </a:solidFill>
                  <a:latin typeface="Arial" pitchFamily="34" charset="0"/>
                  <a:cs typeface="Arial" pitchFamily="34" charset="0"/>
                </a:rPr>
                <a:t>Area-based</a:t>
              </a:r>
              <a:endParaRPr lang="en-GB" sz="12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5" name="TextBox 304"/>
            <p:cNvSpPr txBox="1"/>
            <p:nvPr/>
          </p:nvSpPr>
          <p:spPr>
            <a:xfrm>
              <a:off x="4305313" y="1155616"/>
              <a:ext cx="96834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>
                  <a:solidFill>
                    <a:srgbClr val="0000FF"/>
                  </a:solidFill>
                  <a:latin typeface="Arial" pitchFamily="34" charset="0"/>
                  <a:cs typeface="Arial" pitchFamily="34" charset="0"/>
                </a:rPr>
                <a:t>Volumetric</a:t>
              </a:r>
              <a:endParaRPr lang="en-GB" sz="12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6" name="TextBox 305"/>
            <p:cNvSpPr txBox="1"/>
            <p:nvPr/>
          </p:nvSpPr>
          <p:spPr>
            <a:xfrm>
              <a:off x="1601788" y="1370013"/>
              <a:ext cx="74732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9.8 cm</a:t>
              </a:r>
              <a:r>
                <a:rPr lang="en-GB" sz="1200" b="1" baseline="300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2</a:t>
              </a:r>
              <a:endParaRPr lang="en-GB" sz="1200" b="1" baseline="30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7" name="TextBox 306"/>
            <p:cNvSpPr txBox="1"/>
            <p:nvPr/>
          </p:nvSpPr>
          <p:spPr>
            <a:xfrm>
              <a:off x="1754188" y="3191794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>
                  <a:solidFill>
                    <a:srgbClr val="FF0000"/>
                  </a:solidFill>
                </a:rPr>
                <a:t> </a:t>
              </a:r>
              <a:r>
                <a:rPr lang="en-GB" sz="12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14.4 cm</a:t>
              </a:r>
              <a:r>
                <a:rPr lang="en-GB" sz="1200" b="1" baseline="300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2</a:t>
              </a:r>
              <a:endParaRPr lang="en-GB" sz="1200" b="1" baseline="30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" name="TextBox 307"/>
            <p:cNvSpPr txBox="1"/>
            <p:nvPr/>
          </p:nvSpPr>
          <p:spPr>
            <a:xfrm>
              <a:off x="5252445" y="1416083"/>
              <a:ext cx="7633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  40 cm</a:t>
              </a:r>
              <a:r>
                <a:rPr lang="en-GB" sz="1200" b="1" baseline="300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en-GB" sz="1200" b="1" baseline="30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9" name="TextBox 308"/>
            <p:cNvSpPr txBox="1"/>
            <p:nvPr/>
          </p:nvSpPr>
          <p:spPr>
            <a:xfrm>
              <a:off x="5394212" y="3216598"/>
              <a:ext cx="72006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>
                  <a:solidFill>
                    <a:srgbClr val="FF0000"/>
                  </a:solidFill>
                </a:rPr>
                <a:t> </a:t>
              </a:r>
              <a:r>
                <a:rPr lang="en-GB" sz="12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71 cm</a:t>
              </a:r>
              <a:r>
                <a:rPr lang="en-GB" sz="1200" b="1" baseline="300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en-GB" sz="1200" b="1" baseline="30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0" name="TextBox 309"/>
            <p:cNvSpPr txBox="1"/>
            <p:nvPr/>
          </p:nvSpPr>
          <p:spPr>
            <a:xfrm>
              <a:off x="5153191" y="5038379"/>
              <a:ext cx="80502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 128 cm</a:t>
              </a:r>
              <a:r>
                <a:rPr lang="en-GB" sz="1200" b="1" baseline="300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en-GB" sz="1200" b="1" baseline="30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1" name="TextBox 310"/>
            <p:cNvSpPr txBox="1"/>
            <p:nvPr/>
          </p:nvSpPr>
          <p:spPr>
            <a:xfrm>
              <a:off x="6872727" y="1285252"/>
              <a:ext cx="113524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Median </a:t>
              </a:r>
              <a:r>
                <a:rPr lang="en-GB" sz="12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(IQR)</a:t>
              </a:r>
              <a:endParaRPr lang="en-GB" sz="1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59006" y="836712"/>
            <a:ext cx="7901426" cy="5665872"/>
            <a:chOff x="234512" y="1155616"/>
            <a:chExt cx="7901426" cy="5665872"/>
          </a:xfrm>
        </p:grpSpPr>
        <p:sp>
          <p:nvSpPr>
            <p:cNvPr id="5" name="TextBox 4"/>
            <p:cNvSpPr txBox="1"/>
            <p:nvPr/>
          </p:nvSpPr>
          <p:spPr>
            <a:xfrm>
              <a:off x="234512" y="1176882"/>
              <a:ext cx="10198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>
                  <a:solidFill>
                    <a:srgbClr val="0000FF"/>
                  </a:solidFill>
                  <a:latin typeface="Arial" pitchFamily="34" charset="0"/>
                  <a:cs typeface="Arial" pitchFamily="34" charset="0"/>
                </a:rPr>
                <a:t>Area-based</a:t>
              </a:r>
              <a:endParaRPr lang="en-GB" sz="12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305313" y="1155616"/>
              <a:ext cx="96834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>
                  <a:solidFill>
                    <a:srgbClr val="0000FF"/>
                  </a:solidFill>
                  <a:latin typeface="Arial" pitchFamily="34" charset="0"/>
                  <a:cs typeface="Arial" pitchFamily="34" charset="0"/>
                </a:rPr>
                <a:t>Volumetric</a:t>
              </a:r>
              <a:endParaRPr lang="en-GB" sz="12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7" name="Group 4"/>
            <p:cNvGrpSpPr>
              <a:grpSpLocks noChangeAspect="1"/>
            </p:cNvGrpSpPr>
            <p:nvPr/>
          </p:nvGrpSpPr>
          <p:grpSpPr bwMode="auto">
            <a:xfrm>
              <a:off x="795338" y="1506538"/>
              <a:ext cx="7340600" cy="5314950"/>
              <a:chOff x="501" y="949"/>
              <a:chExt cx="4624" cy="3348"/>
            </a:xfrm>
          </p:grpSpPr>
          <p:sp>
            <p:nvSpPr>
              <p:cNvPr id="14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501" y="949"/>
                <a:ext cx="4624" cy="3271"/>
              </a:xfrm>
              <a:prstGeom prst="rect">
                <a:avLst/>
              </a:prstGeom>
              <a:solidFill>
                <a:srgbClr val="FFFFFF"/>
              </a:solidFill>
              <a:ln w="9525" cap="flat" cmpd="sng" algn="ctr">
                <a:solidFill>
                  <a:srgbClr val="FFFFFF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grpSp>
            <p:nvGrpSpPr>
              <p:cNvPr id="15" name="Group 205"/>
              <p:cNvGrpSpPr>
                <a:grpSpLocks/>
              </p:cNvGrpSpPr>
              <p:nvPr/>
            </p:nvGrpSpPr>
            <p:grpSpPr bwMode="auto">
              <a:xfrm>
                <a:off x="540" y="985"/>
                <a:ext cx="4551" cy="3312"/>
                <a:chOff x="540" y="985"/>
                <a:chExt cx="4551" cy="3312"/>
              </a:xfrm>
            </p:grpSpPr>
            <p:sp>
              <p:nvSpPr>
                <p:cNvPr id="101" name="Rectangle 5"/>
                <p:cNvSpPr>
                  <a:spLocks noChangeArrowheads="1"/>
                </p:cNvSpPr>
                <p:nvPr/>
              </p:nvSpPr>
              <p:spPr bwMode="auto">
                <a:xfrm>
                  <a:off x="540" y="985"/>
                  <a:ext cx="4551" cy="3312"/>
                </a:xfrm>
                <a:prstGeom prst="rect">
                  <a:avLst/>
                </a:prstGeom>
                <a:solidFill>
                  <a:srgbClr val="EAF2F3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02" name="Rectangle 6"/>
                <p:cNvSpPr>
                  <a:spLocks noChangeArrowheads="1"/>
                </p:cNvSpPr>
                <p:nvPr/>
              </p:nvSpPr>
              <p:spPr bwMode="auto">
                <a:xfrm>
                  <a:off x="542" y="991"/>
                  <a:ext cx="4540" cy="3300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03" name="Rectangle 7"/>
                <p:cNvSpPr>
                  <a:spLocks noChangeArrowheads="1"/>
                </p:cNvSpPr>
                <p:nvPr/>
              </p:nvSpPr>
              <p:spPr bwMode="auto">
                <a:xfrm>
                  <a:off x="614" y="1062"/>
                  <a:ext cx="2198" cy="1050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04" name="Rectangle 8"/>
                <p:cNvSpPr>
                  <a:spLocks noChangeArrowheads="1"/>
                </p:cNvSpPr>
                <p:nvPr/>
              </p:nvSpPr>
              <p:spPr bwMode="auto">
                <a:xfrm>
                  <a:off x="914" y="1139"/>
                  <a:ext cx="1818" cy="678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05" name="Line 9"/>
                <p:cNvSpPr>
                  <a:spLocks noChangeShapeType="1"/>
                </p:cNvSpPr>
                <p:nvPr/>
              </p:nvSpPr>
              <p:spPr bwMode="auto">
                <a:xfrm>
                  <a:off x="914" y="1817"/>
                  <a:ext cx="1821" cy="1"/>
                </a:xfrm>
                <a:prstGeom prst="line">
                  <a:avLst/>
                </a:prstGeom>
                <a:noFill/>
                <a:ln w="9525">
                  <a:solidFill>
                    <a:srgbClr val="EAF2F3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06" name="Line 10"/>
                <p:cNvSpPr>
                  <a:spLocks noChangeShapeType="1"/>
                </p:cNvSpPr>
                <p:nvPr/>
              </p:nvSpPr>
              <p:spPr bwMode="auto">
                <a:xfrm>
                  <a:off x="914" y="1608"/>
                  <a:ext cx="1821" cy="1"/>
                </a:xfrm>
                <a:prstGeom prst="line">
                  <a:avLst/>
                </a:prstGeom>
                <a:noFill/>
                <a:ln w="9525">
                  <a:solidFill>
                    <a:srgbClr val="EAF2F3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07" name="Line 11"/>
                <p:cNvSpPr>
                  <a:spLocks noChangeShapeType="1"/>
                </p:cNvSpPr>
                <p:nvPr/>
              </p:nvSpPr>
              <p:spPr bwMode="auto">
                <a:xfrm>
                  <a:off x="914" y="1398"/>
                  <a:ext cx="1821" cy="1"/>
                </a:xfrm>
                <a:prstGeom prst="line">
                  <a:avLst/>
                </a:prstGeom>
                <a:noFill/>
                <a:ln w="9525">
                  <a:solidFill>
                    <a:srgbClr val="EAF2F3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08" name="Line 12"/>
                <p:cNvSpPr>
                  <a:spLocks noChangeShapeType="1"/>
                </p:cNvSpPr>
                <p:nvPr/>
              </p:nvSpPr>
              <p:spPr bwMode="auto">
                <a:xfrm>
                  <a:off x="914" y="1189"/>
                  <a:ext cx="1821" cy="1"/>
                </a:xfrm>
                <a:prstGeom prst="line">
                  <a:avLst/>
                </a:prstGeom>
                <a:noFill/>
                <a:ln w="9525">
                  <a:solidFill>
                    <a:srgbClr val="EAF2F3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09" name="Line 13"/>
                <p:cNvSpPr>
                  <a:spLocks noChangeShapeType="1"/>
                </p:cNvSpPr>
                <p:nvPr/>
              </p:nvSpPr>
              <p:spPr bwMode="auto">
                <a:xfrm flipV="1">
                  <a:off x="1311" y="1139"/>
                  <a:ext cx="1" cy="678"/>
                </a:xfrm>
                <a:prstGeom prst="line">
                  <a:avLst/>
                </a:prstGeom>
                <a:noFill/>
                <a:ln w="9525">
                  <a:solidFill>
                    <a:srgbClr val="C1053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10" name="Line 14"/>
                <p:cNvSpPr>
                  <a:spLocks noChangeShapeType="1"/>
                </p:cNvSpPr>
                <p:nvPr/>
              </p:nvSpPr>
              <p:spPr bwMode="auto">
                <a:xfrm flipV="1">
                  <a:off x="1462" y="1139"/>
                  <a:ext cx="1" cy="678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11" name="Line 15"/>
                <p:cNvSpPr>
                  <a:spLocks noChangeShapeType="1"/>
                </p:cNvSpPr>
                <p:nvPr/>
              </p:nvSpPr>
              <p:spPr bwMode="auto">
                <a:xfrm flipV="1">
                  <a:off x="1606" y="1139"/>
                  <a:ext cx="1" cy="678"/>
                </a:xfrm>
                <a:prstGeom prst="line">
                  <a:avLst/>
                </a:prstGeom>
                <a:noFill/>
                <a:ln w="9525">
                  <a:solidFill>
                    <a:srgbClr val="C1053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12" name="Rectangle 16"/>
                <p:cNvSpPr>
                  <a:spLocks noChangeArrowheads="1"/>
                </p:cNvSpPr>
                <p:nvPr/>
              </p:nvSpPr>
              <p:spPr bwMode="auto">
                <a:xfrm>
                  <a:off x="1066" y="1792"/>
                  <a:ext cx="58" cy="25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13" name="Rectangle 17"/>
                <p:cNvSpPr>
                  <a:spLocks noChangeArrowheads="1"/>
                </p:cNvSpPr>
                <p:nvPr/>
              </p:nvSpPr>
              <p:spPr bwMode="auto">
                <a:xfrm>
                  <a:off x="1124" y="1638"/>
                  <a:ext cx="52" cy="179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14" name="Rectangle 18"/>
                <p:cNvSpPr>
                  <a:spLocks noChangeArrowheads="1"/>
                </p:cNvSpPr>
                <p:nvPr/>
              </p:nvSpPr>
              <p:spPr bwMode="auto">
                <a:xfrm>
                  <a:off x="1179" y="1533"/>
                  <a:ext cx="52" cy="284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15" name="Rectangle 19"/>
                <p:cNvSpPr>
                  <a:spLocks noChangeArrowheads="1"/>
                </p:cNvSpPr>
                <p:nvPr/>
              </p:nvSpPr>
              <p:spPr bwMode="auto">
                <a:xfrm>
                  <a:off x="1234" y="1437"/>
                  <a:ext cx="52" cy="380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16" name="Rectangle 20"/>
                <p:cNvSpPr>
                  <a:spLocks noChangeArrowheads="1"/>
                </p:cNvSpPr>
                <p:nvPr/>
              </p:nvSpPr>
              <p:spPr bwMode="auto">
                <a:xfrm>
                  <a:off x="1289" y="1382"/>
                  <a:ext cx="58" cy="435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17" name="Rectangle 21"/>
                <p:cNvSpPr>
                  <a:spLocks noChangeArrowheads="1"/>
                </p:cNvSpPr>
                <p:nvPr/>
              </p:nvSpPr>
              <p:spPr bwMode="auto">
                <a:xfrm>
                  <a:off x="1347" y="1374"/>
                  <a:ext cx="55" cy="443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18" name="Rectangle 22"/>
                <p:cNvSpPr>
                  <a:spLocks noChangeArrowheads="1"/>
                </p:cNvSpPr>
                <p:nvPr/>
              </p:nvSpPr>
              <p:spPr bwMode="auto">
                <a:xfrm>
                  <a:off x="1402" y="1492"/>
                  <a:ext cx="52" cy="325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19" name="Rectangle 23"/>
                <p:cNvSpPr>
                  <a:spLocks noChangeArrowheads="1"/>
                </p:cNvSpPr>
                <p:nvPr/>
              </p:nvSpPr>
              <p:spPr bwMode="auto">
                <a:xfrm>
                  <a:off x="1457" y="1307"/>
                  <a:ext cx="55" cy="510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20" name="Rectangle 24"/>
                <p:cNvSpPr>
                  <a:spLocks noChangeArrowheads="1"/>
                </p:cNvSpPr>
                <p:nvPr/>
              </p:nvSpPr>
              <p:spPr bwMode="auto">
                <a:xfrm>
                  <a:off x="1515" y="1467"/>
                  <a:ext cx="55" cy="350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21" name="Rectangle 25"/>
                <p:cNvSpPr>
                  <a:spLocks noChangeArrowheads="1"/>
                </p:cNvSpPr>
                <p:nvPr/>
              </p:nvSpPr>
              <p:spPr bwMode="auto">
                <a:xfrm>
                  <a:off x="1570" y="1478"/>
                  <a:ext cx="55" cy="339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22" name="Rectangle 26"/>
                <p:cNvSpPr>
                  <a:spLocks noChangeArrowheads="1"/>
                </p:cNvSpPr>
                <p:nvPr/>
              </p:nvSpPr>
              <p:spPr bwMode="auto">
                <a:xfrm>
                  <a:off x="1625" y="1572"/>
                  <a:ext cx="58" cy="245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23" name="Rectangle 27"/>
                <p:cNvSpPr>
                  <a:spLocks noChangeArrowheads="1"/>
                </p:cNvSpPr>
                <p:nvPr/>
              </p:nvSpPr>
              <p:spPr bwMode="auto">
                <a:xfrm>
                  <a:off x="1683" y="1652"/>
                  <a:ext cx="52" cy="165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24" name="Rectangle 28"/>
                <p:cNvSpPr>
                  <a:spLocks noChangeArrowheads="1"/>
                </p:cNvSpPr>
                <p:nvPr/>
              </p:nvSpPr>
              <p:spPr bwMode="auto">
                <a:xfrm>
                  <a:off x="1738" y="1688"/>
                  <a:ext cx="52" cy="129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25" name="Rectangle 29"/>
                <p:cNvSpPr>
                  <a:spLocks noChangeArrowheads="1"/>
                </p:cNvSpPr>
                <p:nvPr/>
              </p:nvSpPr>
              <p:spPr bwMode="auto">
                <a:xfrm>
                  <a:off x="1793" y="1726"/>
                  <a:ext cx="58" cy="91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26" name="Rectangle 30"/>
                <p:cNvSpPr>
                  <a:spLocks noChangeArrowheads="1"/>
                </p:cNvSpPr>
                <p:nvPr/>
              </p:nvSpPr>
              <p:spPr bwMode="auto">
                <a:xfrm>
                  <a:off x="1851" y="1743"/>
                  <a:ext cx="55" cy="74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27" name="Rectangle 31"/>
                <p:cNvSpPr>
                  <a:spLocks noChangeArrowheads="1"/>
                </p:cNvSpPr>
                <p:nvPr/>
              </p:nvSpPr>
              <p:spPr bwMode="auto">
                <a:xfrm>
                  <a:off x="1906" y="1768"/>
                  <a:ext cx="52" cy="49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28" name="Rectangle 32"/>
                <p:cNvSpPr>
                  <a:spLocks noChangeArrowheads="1"/>
                </p:cNvSpPr>
                <p:nvPr/>
              </p:nvSpPr>
              <p:spPr bwMode="auto">
                <a:xfrm>
                  <a:off x="1961" y="1792"/>
                  <a:ext cx="55" cy="25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29" name="Rectangle 33"/>
                <p:cNvSpPr>
                  <a:spLocks noChangeArrowheads="1"/>
                </p:cNvSpPr>
                <p:nvPr/>
              </p:nvSpPr>
              <p:spPr bwMode="auto">
                <a:xfrm>
                  <a:off x="2019" y="1762"/>
                  <a:ext cx="52" cy="55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30" name="Rectangle 34"/>
                <p:cNvSpPr>
                  <a:spLocks noChangeArrowheads="1"/>
                </p:cNvSpPr>
                <p:nvPr/>
              </p:nvSpPr>
              <p:spPr bwMode="auto">
                <a:xfrm>
                  <a:off x="2074" y="1787"/>
                  <a:ext cx="55" cy="30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31" name="Rectangle 35"/>
                <p:cNvSpPr>
                  <a:spLocks noChangeArrowheads="1"/>
                </p:cNvSpPr>
                <p:nvPr/>
              </p:nvSpPr>
              <p:spPr bwMode="auto">
                <a:xfrm>
                  <a:off x="2129" y="1806"/>
                  <a:ext cx="58" cy="11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32" name="Rectangle 36"/>
                <p:cNvSpPr>
                  <a:spLocks noChangeArrowheads="1"/>
                </p:cNvSpPr>
                <p:nvPr/>
              </p:nvSpPr>
              <p:spPr bwMode="auto">
                <a:xfrm>
                  <a:off x="2242" y="1792"/>
                  <a:ext cx="52" cy="25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33" name="Rectangle 37"/>
                <p:cNvSpPr>
                  <a:spLocks noChangeArrowheads="1"/>
                </p:cNvSpPr>
                <p:nvPr/>
              </p:nvSpPr>
              <p:spPr bwMode="auto">
                <a:xfrm>
                  <a:off x="2297" y="1812"/>
                  <a:ext cx="55" cy="5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34" name="Rectangle 38"/>
                <p:cNvSpPr>
                  <a:spLocks noChangeArrowheads="1"/>
                </p:cNvSpPr>
                <p:nvPr/>
              </p:nvSpPr>
              <p:spPr bwMode="auto">
                <a:xfrm>
                  <a:off x="2410" y="1812"/>
                  <a:ext cx="55" cy="5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35" name="Rectangle 39"/>
                <p:cNvSpPr>
                  <a:spLocks noChangeArrowheads="1"/>
                </p:cNvSpPr>
                <p:nvPr/>
              </p:nvSpPr>
              <p:spPr bwMode="auto">
                <a:xfrm>
                  <a:off x="2465" y="1812"/>
                  <a:ext cx="55" cy="5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36" name="Line 40"/>
                <p:cNvSpPr>
                  <a:spLocks noChangeShapeType="1"/>
                </p:cNvSpPr>
                <p:nvPr/>
              </p:nvSpPr>
              <p:spPr bwMode="auto">
                <a:xfrm flipV="1">
                  <a:off x="914" y="1139"/>
                  <a:ext cx="1" cy="678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37" name="Line 41"/>
                <p:cNvSpPr>
                  <a:spLocks noChangeShapeType="1"/>
                </p:cNvSpPr>
                <p:nvPr/>
              </p:nvSpPr>
              <p:spPr bwMode="auto">
                <a:xfrm flipH="1">
                  <a:off x="884" y="1817"/>
                  <a:ext cx="30" cy="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38" name="Rectangle 42"/>
                <p:cNvSpPr>
                  <a:spLocks noChangeArrowheads="1"/>
                </p:cNvSpPr>
                <p:nvPr/>
              </p:nvSpPr>
              <p:spPr bwMode="auto">
                <a:xfrm rot="16200000">
                  <a:off x="789" y="1747"/>
                  <a:ext cx="80" cy="10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39" name="Line 43"/>
                <p:cNvSpPr>
                  <a:spLocks noChangeShapeType="1"/>
                </p:cNvSpPr>
                <p:nvPr/>
              </p:nvSpPr>
              <p:spPr bwMode="auto">
                <a:xfrm flipH="1">
                  <a:off x="884" y="1608"/>
                  <a:ext cx="30" cy="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40" name="Rectangle 44"/>
                <p:cNvSpPr>
                  <a:spLocks noChangeArrowheads="1"/>
                </p:cNvSpPr>
                <p:nvPr/>
              </p:nvSpPr>
              <p:spPr bwMode="auto">
                <a:xfrm rot="16200000">
                  <a:off x="789" y="1538"/>
                  <a:ext cx="80" cy="10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5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41" name="Line 45"/>
                <p:cNvSpPr>
                  <a:spLocks noChangeShapeType="1"/>
                </p:cNvSpPr>
                <p:nvPr/>
              </p:nvSpPr>
              <p:spPr bwMode="auto">
                <a:xfrm flipH="1">
                  <a:off x="884" y="1398"/>
                  <a:ext cx="30" cy="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42" name="Rectangle 46"/>
                <p:cNvSpPr>
                  <a:spLocks noChangeArrowheads="1"/>
                </p:cNvSpPr>
                <p:nvPr/>
              </p:nvSpPr>
              <p:spPr bwMode="auto">
                <a:xfrm rot="16200000">
                  <a:off x="767" y="1327"/>
                  <a:ext cx="124" cy="10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10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43" name="Line 47"/>
                <p:cNvSpPr>
                  <a:spLocks noChangeShapeType="1"/>
                </p:cNvSpPr>
                <p:nvPr/>
              </p:nvSpPr>
              <p:spPr bwMode="auto">
                <a:xfrm flipH="1">
                  <a:off x="884" y="1189"/>
                  <a:ext cx="30" cy="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44" name="Rectangle 48"/>
                <p:cNvSpPr>
                  <a:spLocks noChangeArrowheads="1"/>
                </p:cNvSpPr>
                <p:nvPr/>
              </p:nvSpPr>
              <p:spPr bwMode="auto">
                <a:xfrm rot="16200000">
                  <a:off x="767" y="1118"/>
                  <a:ext cx="124" cy="10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15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45" name="Rectangle 49"/>
                <p:cNvSpPr>
                  <a:spLocks noChangeArrowheads="1"/>
                </p:cNvSpPr>
                <p:nvPr/>
              </p:nvSpPr>
              <p:spPr bwMode="auto">
                <a:xfrm rot="16200000">
                  <a:off x="485" y="1405"/>
                  <a:ext cx="471" cy="9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00" b="1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% of women</a:t>
                  </a:r>
                  <a:endParaRPr kumimoji="0" lang="en-US" sz="18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46" name="Line 50"/>
                <p:cNvSpPr>
                  <a:spLocks noChangeShapeType="1"/>
                </p:cNvSpPr>
                <p:nvPr/>
              </p:nvSpPr>
              <p:spPr bwMode="auto">
                <a:xfrm>
                  <a:off x="914" y="1817"/>
                  <a:ext cx="1821" cy="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47" name="Line 51"/>
                <p:cNvSpPr>
                  <a:spLocks noChangeShapeType="1"/>
                </p:cNvSpPr>
                <p:nvPr/>
              </p:nvSpPr>
              <p:spPr bwMode="auto">
                <a:xfrm>
                  <a:off x="961" y="1817"/>
                  <a:ext cx="1" cy="3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48" name="Rectangle 52"/>
                <p:cNvSpPr>
                  <a:spLocks noChangeArrowheads="1"/>
                </p:cNvSpPr>
                <p:nvPr/>
              </p:nvSpPr>
              <p:spPr bwMode="auto">
                <a:xfrm>
                  <a:off x="939" y="1864"/>
                  <a:ext cx="80" cy="10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49" name="Line 53"/>
                <p:cNvSpPr>
                  <a:spLocks noChangeShapeType="1"/>
                </p:cNvSpPr>
                <p:nvPr/>
              </p:nvSpPr>
              <p:spPr bwMode="auto">
                <a:xfrm>
                  <a:off x="1308" y="1817"/>
                  <a:ext cx="1" cy="3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50" name="Rectangle 54"/>
                <p:cNvSpPr>
                  <a:spLocks noChangeArrowheads="1"/>
                </p:cNvSpPr>
                <p:nvPr/>
              </p:nvSpPr>
              <p:spPr bwMode="auto">
                <a:xfrm>
                  <a:off x="1242" y="1864"/>
                  <a:ext cx="168" cy="10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100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51" name="Line 55"/>
                <p:cNvSpPr>
                  <a:spLocks noChangeShapeType="1"/>
                </p:cNvSpPr>
                <p:nvPr/>
              </p:nvSpPr>
              <p:spPr bwMode="auto">
                <a:xfrm>
                  <a:off x="1653" y="1817"/>
                  <a:ext cx="1" cy="3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52" name="Rectangle 56"/>
                <p:cNvSpPr>
                  <a:spLocks noChangeArrowheads="1"/>
                </p:cNvSpPr>
                <p:nvPr/>
              </p:nvSpPr>
              <p:spPr bwMode="auto">
                <a:xfrm>
                  <a:off x="1586" y="1864"/>
                  <a:ext cx="168" cy="10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200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53" name="Line 57"/>
                <p:cNvSpPr>
                  <a:spLocks noChangeShapeType="1"/>
                </p:cNvSpPr>
                <p:nvPr/>
              </p:nvSpPr>
              <p:spPr bwMode="auto">
                <a:xfrm>
                  <a:off x="1997" y="1817"/>
                  <a:ext cx="1" cy="3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54" name="Rectangle 58"/>
                <p:cNvSpPr>
                  <a:spLocks noChangeArrowheads="1"/>
                </p:cNvSpPr>
                <p:nvPr/>
              </p:nvSpPr>
              <p:spPr bwMode="auto">
                <a:xfrm>
                  <a:off x="1931" y="1864"/>
                  <a:ext cx="168" cy="10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300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55" name="Line 59"/>
                <p:cNvSpPr>
                  <a:spLocks noChangeShapeType="1"/>
                </p:cNvSpPr>
                <p:nvPr/>
              </p:nvSpPr>
              <p:spPr bwMode="auto">
                <a:xfrm>
                  <a:off x="2344" y="1817"/>
                  <a:ext cx="1" cy="3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56" name="Rectangle 60"/>
                <p:cNvSpPr>
                  <a:spLocks noChangeArrowheads="1"/>
                </p:cNvSpPr>
                <p:nvPr/>
              </p:nvSpPr>
              <p:spPr bwMode="auto">
                <a:xfrm>
                  <a:off x="2278" y="1864"/>
                  <a:ext cx="168" cy="10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400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57" name="Line 61"/>
                <p:cNvSpPr>
                  <a:spLocks noChangeShapeType="1"/>
                </p:cNvSpPr>
                <p:nvPr/>
              </p:nvSpPr>
              <p:spPr bwMode="auto">
                <a:xfrm>
                  <a:off x="2688" y="1817"/>
                  <a:ext cx="1" cy="3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58" name="Rectangle 62"/>
                <p:cNvSpPr>
                  <a:spLocks noChangeArrowheads="1"/>
                </p:cNvSpPr>
                <p:nvPr/>
              </p:nvSpPr>
              <p:spPr bwMode="auto">
                <a:xfrm>
                  <a:off x="2622" y="1864"/>
                  <a:ext cx="168" cy="10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500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59" name="Rectangle 63"/>
                <p:cNvSpPr>
                  <a:spLocks noChangeArrowheads="1"/>
                </p:cNvSpPr>
                <p:nvPr/>
              </p:nvSpPr>
              <p:spPr bwMode="auto">
                <a:xfrm>
                  <a:off x="1278" y="1956"/>
                  <a:ext cx="1225" cy="11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200" b="1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Cumulus breast area (cm</a:t>
                  </a:r>
                  <a:r>
                    <a:rPr kumimoji="0" lang="en-US" sz="1200" b="1" i="0" u="none" strike="noStrike" cap="none" normalizeH="0" baseline="3000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2</a:t>
                  </a:r>
                  <a:r>
                    <a:rPr kumimoji="0" lang="en-US" sz="1200" b="1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)</a:t>
                  </a:r>
                  <a:endParaRPr kumimoji="0" lang="en-US" sz="12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60" name="Rectangle 64"/>
                <p:cNvSpPr>
                  <a:spLocks noChangeArrowheads="1"/>
                </p:cNvSpPr>
                <p:nvPr/>
              </p:nvSpPr>
              <p:spPr bwMode="auto">
                <a:xfrm>
                  <a:off x="2815" y="1062"/>
                  <a:ext cx="2196" cy="1050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61" name="Rectangle 65"/>
                <p:cNvSpPr>
                  <a:spLocks noChangeArrowheads="1"/>
                </p:cNvSpPr>
                <p:nvPr/>
              </p:nvSpPr>
              <p:spPr bwMode="auto">
                <a:xfrm>
                  <a:off x="3113" y="1139"/>
                  <a:ext cx="1821" cy="678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62" name="Line 66"/>
                <p:cNvSpPr>
                  <a:spLocks noChangeShapeType="1"/>
                </p:cNvSpPr>
                <p:nvPr/>
              </p:nvSpPr>
              <p:spPr bwMode="auto">
                <a:xfrm>
                  <a:off x="3113" y="1817"/>
                  <a:ext cx="1823" cy="1"/>
                </a:xfrm>
                <a:prstGeom prst="line">
                  <a:avLst/>
                </a:prstGeom>
                <a:noFill/>
                <a:ln w="9525">
                  <a:solidFill>
                    <a:srgbClr val="EAF2F3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63" name="Line 67"/>
                <p:cNvSpPr>
                  <a:spLocks noChangeShapeType="1"/>
                </p:cNvSpPr>
                <p:nvPr/>
              </p:nvSpPr>
              <p:spPr bwMode="auto">
                <a:xfrm>
                  <a:off x="3113" y="1608"/>
                  <a:ext cx="1823" cy="1"/>
                </a:xfrm>
                <a:prstGeom prst="line">
                  <a:avLst/>
                </a:prstGeom>
                <a:noFill/>
                <a:ln w="9525">
                  <a:solidFill>
                    <a:srgbClr val="EAF2F3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64" name="Line 68"/>
                <p:cNvSpPr>
                  <a:spLocks noChangeShapeType="1"/>
                </p:cNvSpPr>
                <p:nvPr/>
              </p:nvSpPr>
              <p:spPr bwMode="auto">
                <a:xfrm>
                  <a:off x="3113" y="1398"/>
                  <a:ext cx="1823" cy="1"/>
                </a:xfrm>
                <a:prstGeom prst="line">
                  <a:avLst/>
                </a:prstGeom>
                <a:noFill/>
                <a:ln w="9525">
                  <a:solidFill>
                    <a:srgbClr val="EAF2F3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65" name="Line 69"/>
                <p:cNvSpPr>
                  <a:spLocks noChangeShapeType="1"/>
                </p:cNvSpPr>
                <p:nvPr/>
              </p:nvSpPr>
              <p:spPr bwMode="auto">
                <a:xfrm flipV="1">
                  <a:off x="3369" y="1139"/>
                  <a:ext cx="1" cy="678"/>
                </a:xfrm>
                <a:prstGeom prst="line">
                  <a:avLst/>
                </a:prstGeom>
                <a:noFill/>
                <a:ln w="9525">
                  <a:solidFill>
                    <a:srgbClr val="C1053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66" name="Line 70"/>
                <p:cNvSpPr>
                  <a:spLocks noChangeShapeType="1"/>
                </p:cNvSpPr>
                <p:nvPr/>
              </p:nvSpPr>
              <p:spPr bwMode="auto">
                <a:xfrm flipV="1">
                  <a:off x="3509" y="1139"/>
                  <a:ext cx="1" cy="678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67" name="Line 71"/>
                <p:cNvSpPr>
                  <a:spLocks noChangeShapeType="1"/>
                </p:cNvSpPr>
                <p:nvPr/>
              </p:nvSpPr>
              <p:spPr bwMode="auto">
                <a:xfrm flipV="1">
                  <a:off x="3664" y="1139"/>
                  <a:ext cx="1" cy="678"/>
                </a:xfrm>
                <a:prstGeom prst="line">
                  <a:avLst/>
                </a:prstGeom>
                <a:noFill/>
                <a:ln w="9525">
                  <a:solidFill>
                    <a:srgbClr val="C1053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68" name="Rectangle 72"/>
                <p:cNvSpPr>
                  <a:spLocks noChangeArrowheads="1"/>
                </p:cNvSpPr>
                <p:nvPr/>
              </p:nvSpPr>
              <p:spPr bwMode="auto">
                <a:xfrm>
                  <a:off x="3192" y="1621"/>
                  <a:ext cx="58" cy="196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69" name="Rectangle 73"/>
                <p:cNvSpPr>
                  <a:spLocks noChangeArrowheads="1"/>
                </p:cNvSpPr>
                <p:nvPr/>
              </p:nvSpPr>
              <p:spPr bwMode="auto">
                <a:xfrm>
                  <a:off x="3250" y="1437"/>
                  <a:ext cx="58" cy="380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70" name="Rectangle 74"/>
                <p:cNvSpPr>
                  <a:spLocks noChangeArrowheads="1"/>
                </p:cNvSpPr>
                <p:nvPr/>
              </p:nvSpPr>
              <p:spPr bwMode="auto">
                <a:xfrm>
                  <a:off x="3311" y="1332"/>
                  <a:ext cx="58" cy="485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71" name="Rectangle 75"/>
                <p:cNvSpPr>
                  <a:spLocks noChangeArrowheads="1"/>
                </p:cNvSpPr>
                <p:nvPr/>
              </p:nvSpPr>
              <p:spPr bwMode="auto">
                <a:xfrm>
                  <a:off x="3372" y="1318"/>
                  <a:ext cx="57" cy="499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72" name="Rectangle 76"/>
                <p:cNvSpPr>
                  <a:spLocks noChangeArrowheads="1"/>
                </p:cNvSpPr>
                <p:nvPr/>
              </p:nvSpPr>
              <p:spPr bwMode="auto">
                <a:xfrm>
                  <a:off x="3432" y="1423"/>
                  <a:ext cx="55" cy="394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73" name="Rectangle 77"/>
                <p:cNvSpPr>
                  <a:spLocks noChangeArrowheads="1"/>
                </p:cNvSpPr>
                <p:nvPr/>
              </p:nvSpPr>
              <p:spPr bwMode="auto">
                <a:xfrm>
                  <a:off x="3490" y="1327"/>
                  <a:ext cx="61" cy="490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74" name="Rectangle 78"/>
                <p:cNvSpPr>
                  <a:spLocks noChangeArrowheads="1"/>
                </p:cNvSpPr>
                <p:nvPr/>
              </p:nvSpPr>
              <p:spPr bwMode="auto">
                <a:xfrm>
                  <a:off x="3551" y="1418"/>
                  <a:ext cx="60" cy="399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75" name="Rectangle 79"/>
                <p:cNvSpPr>
                  <a:spLocks noChangeArrowheads="1"/>
                </p:cNvSpPr>
                <p:nvPr/>
              </p:nvSpPr>
              <p:spPr bwMode="auto">
                <a:xfrm>
                  <a:off x="3611" y="1492"/>
                  <a:ext cx="58" cy="325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76" name="Rectangle 80"/>
                <p:cNvSpPr>
                  <a:spLocks noChangeArrowheads="1"/>
                </p:cNvSpPr>
                <p:nvPr/>
              </p:nvSpPr>
              <p:spPr bwMode="auto">
                <a:xfrm>
                  <a:off x="3669" y="1572"/>
                  <a:ext cx="58" cy="245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77" name="Rectangle 81"/>
                <p:cNvSpPr>
                  <a:spLocks noChangeArrowheads="1"/>
                </p:cNvSpPr>
                <p:nvPr/>
              </p:nvSpPr>
              <p:spPr bwMode="auto">
                <a:xfrm>
                  <a:off x="3730" y="1572"/>
                  <a:ext cx="57" cy="245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78" name="Rectangle 82"/>
                <p:cNvSpPr>
                  <a:spLocks noChangeArrowheads="1"/>
                </p:cNvSpPr>
                <p:nvPr/>
              </p:nvSpPr>
              <p:spPr bwMode="auto">
                <a:xfrm>
                  <a:off x="3790" y="1652"/>
                  <a:ext cx="58" cy="165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79" name="Rectangle 83"/>
                <p:cNvSpPr>
                  <a:spLocks noChangeArrowheads="1"/>
                </p:cNvSpPr>
                <p:nvPr/>
              </p:nvSpPr>
              <p:spPr bwMode="auto">
                <a:xfrm>
                  <a:off x="3851" y="1737"/>
                  <a:ext cx="58" cy="80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80" name="Rectangle 84"/>
                <p:cNvSpPr>
                  <a:spLocks noChangeArrowheads="1"/>
                </p:cNvSpPr>
                <p:nvPr/>
              </p:nvSpPr>
              <p:spPr bwMode="auto">
                <a:xfrm>
                  <a:off x="3909" y="1781"/>
                  <a:ext cx="60" cy="36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81" name="Rectangle 85"/>
                <p:cNvSpPr>
                  <a:spLocks noChangeArrowheads="1"/>
                </p:cNvSpPr>
                <p:nvPr/>
              </p:nvSpPr>
              <p:spPr bwMode="auto">
                <a:xfrm>
                  <a:off x="3969" y="1718"/>
                  <a:ext cx="61" cy="99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82" name="Rectangle 86"/>
                <p:cNvSpPr>
                  <a:spLocks noChangeArrowheads="1"/>
                </p:cNvSpPr>
                <p:nvPr/>
              </p:nvSpPr>
              <p:spPr bwMode="auto">
                <a:xfrm>
                  <a:off x="4030" y="1792"/>
                  <a:ext cx="58" cy="25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83" name="Rectangle 87"/>
                <p:cNvSpPr>
                  <a:spLocks noChangeArrowheads="1"/>
                </p:cNvSpPr>
                <p:nvPr/>
              </p:nvSpPr>
              <p:spPr bwMode="auto">
                <a:xfrm>
                  <a:off x="4091" y="1806"/>
                  <a:ext cx="55" cy="11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84" name="Rectangle 88"/>
                <p:cNvSpPr>
                  <a:spLocks noChangeArrowheads="1"/>
                </p:cNvSpPr>
                <p:nvPr/>
              </p:nvSpPr>
              <p:spPr bwMode="auto">
                <a:xfrm>
                  <a:off x="4148" y="1798"/>
                  <a:ext cx="58" cy="19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85" name="Rectangle 89"/>
                <p:cNvSpPr>
                  <a:spLocks noChangeArrowheads="1"/>
                </p:cNvSpPr>
                <p:nvPr/>
              </p:nvSpPr>
              <p:spPr bwMode="auto">
                <a:xfrm>
                  <a:off x="4209" y="1798"/>
                  <a:ext cx="61" cy="19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86" name="Rectangle 90"/>
                <p:cNvSpPr>
                  <a:spLocks noChangeArrowheads="1"/>
                </p:cNvSpPr>
                <p:nvPr/>
              </p:nvSpPr>
              <p:spPr bwMode="auto">
                <a:xfrm>
                  <a:off x="4270" y="1792"/>
                  <a:ext cx="57" cy="25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87" name="Rectangle 91"/>
                <p:cNvSpPr>
                  <a:spLocks noChangeArrowheads="1"/>
                </p:cNvSpPr>
                <p:nvPr/>
              </p:nvSpPr>
              <p:spPr bwMode="auto">
                <a:xfrm>
                  <a:off x="4327" y="1806"/>
                  <a:ext cx="61" cy="11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88" name="Rectangle 92"/>
                <p:cNvSpPr>
                  <a:spLocks noChangeArrowheads="1"/>
                </p:cNvSpPr>
                <p:nvPr/>
              </p:nvSpPr>
              <p:spPr bwMode="auto">
                <a:xfrm>
                  <a:off x="4388" y="1798"/>
                  <a:ext cx="58" cy="19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89" name="Rectangle 93"/>
                <p:cNvSpPr>
                  <a:spLocks noChangeArrowheads="1"/>
                </p:cNvSpPr>
                <p:nvPr/>
              </p:nvSpPr>
              <p:spPr bwMode="auto">
                <a:xfrm>
                  <a:off x="4509" y="1812"/>
                  <a:ext cx="55" cy="5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0" name="Rectangle 94"/>
                <p:cNvSpPr>
                  <a:spLocks noChangeArrowheads="1"/>
                </p:cNvSpPr>
                <p:nvPr/>
              </p:nvSpPr>
              <p:spPr bwMode="auto">
                <a:xfrm>
                  <a:off x="4567" y="1812"/>
                  <a:ext cx="58" cy="5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1" name="Rectangle 95"/>
                <p:cNvSpPr>
                  <a:spLocks noChangeArrowheads="1"/>
                </p:cNvSpPr>
                <p:nvPr/>
              </p:nvSpPr>
              <p:spPr bwMode="auto">
                <a:xfrm>
                  <a:off x="4688" y="1812"/>
                  <a:ext cx="58" cy="5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2" name="Line 96"/>
                <p:cNvSpPr>
                  <a:spLocks noChangeShapeType="1"/>
                </p:cNvSpPr>
                <p:nvPr/>
              </p:nvSpPr>
              <p:spPr bwMode="auto">
                <a:xfrm flipV="1">
                  <a:off x="3113" y="1139"/>
                  <a:ext cx="1" cy="678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3" name="Line 97"/>
                <p:cNvSpPr>
                  <a:spLocks noChangeShapeType="1"/>
                </p:cNvSpPr>
                <p:nvPr/>
              </p:nvSpPr>
              <p:spPr bwMode="auto">
                <a:xfrm flipH="1">
                  <a:off x="3082" y="1817"/>
                  <a:ext cx="31" cy="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4" name="Rectangle 98"/>
                <p:cNvSpPr>
                  <a:spLocks noChangeArrowheads="1"/>
                </p:cNvSpPr>
                <p:nvPr/>
              </p:nvSpPr>
              <p:spPr bwMode="auto">
                <a:xfrm rot="16200000">
                  <a:off x="2988" y="1746"/>
                  <a:ext cx="80" cy="10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95" name="Line 99"/>
                <p:cNvSpPr>
                  <a:spLocks noChangeShapeType="1"/>
                </p:cNvSpPr>
                <p:nvPr/>
              </p:nvSpPr>
              <p:spPr bwMode="auto">
                <a:xfrm flipH="1">
                  <a:off x="3082" y="1608"/>
                  <a:ext cx="31" cy="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6" name="Rectangle 100"/>
                <p:cNvSpPr>
                  <a:spLocks noChangeArrowheads="1"/>
                </p:cNvSpPr>
                <p:nvPr/>
              </p:nvSpPr>
              <p:spPr bwMode="auto">
                <a:xfrm rot="16200000">
                  <a:off x="2988" y="1537"/>
                  <a:ext cx="80" cy="10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5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97" name="Line 101"/>
                <p:cNvSpPr>
                  <a:spLocks noChangeShapeType="1"/>
                </p:cNvSpPr>
                <p:nvPr/>
              </p:nvSpPr>
              <p:spPr bwMode="auto">
                <a:xfrm flipH="1">
                  <a:off x="3082" y="1398"/>
                  <a:ext cx="31" cy="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8" name="Rectangle 102"/>
                <p:cNvSpPr>
                  <a:spLocks noChangeArrowheads="1"/>
                </p:cNvSpPr>
                <p:nvPr/>
              </p:nvSpPr>
              <p:spPr bwMode="auto">
                <a:xfrm rot="16200000">
                  <a:off x="2966" y="1327"/>
                  <a:ext cx="124" cy="10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10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99" name="Line 103"/>
                <p:cNvSpPr>
                  <a:spLocks noChangeShapeType="1"/>
                </p:cNvSpPr>
                <p:nvPr/>
              </p:nvSpPr>
              <p:spPr bwMode="auto">
                <a:xfrm flipH="1">
                  <a:off x="3082" y="1189"/>
                  <a:ext cx="31" cy="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200" name="Rectangle 104"/>
                <p:cNvSpPr>
                  <a:spLocks noChangeArrowheads="1"/>
                </p:cNvSpPr>
                <p:nvPr/>
              </p:nvSpPr>
              <p:spPr bwMode="auto">
                <a:xfrm rot="16200000">
                  <a:off x="2966" y="1118"/>
                  <a:ext cx="124" cy="10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15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01" name="Rectangle 105"/>
                <p:cNvSpPr>
                  <a:spLocks noChangeArrowheads="1"/>
                </p:cNvSpPr>
                <p:nvPr/>
              </p:nvSpPr>
              <p:spPr bwMode="auto">
                <a:xfrm rot="16200000">
                  <a:off x="2690" y="1404"/>
                  <a:ext cx="471" cy="9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00" b="1" i="0" u="none" strike="noStrike" cap="none" normalizeH="0" baseline="0" dirty="0" smtClean="0">
                      <a:ln>
                        <a:noFill/>
                      </a:ln>
                      <a:effectLst/>
                      <a:latin typeface="Arial" pitchFamily="34" charset="0"/>
                      <a:cs typeface="Arial" pitchFamily="34" charset="0"/>
                    </a:rPr>
                    <a:t>% of women</a:t>
                  </a:r>
                  <a:endParaRPr kumimoji="0" lang="en-US" sz="1800" b="1" i="0" u="none" strike="noStrike" cap="none" normalizeH="0" baseline="0" dirty="0" smtClean="0">
                    <a:ln>
                      <a:noFill/>
                    </a:ln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02" name="Line 106"/>
                <p:cNvSpPr>
                  <a:spLocks noChangeShapeType="1"/>
                </p:cNvSpPr>
                <p:nvPr/>
              </p:nvSpPr>
              <p:spPr bwMode="auto">
                <a:xfrm>
                  <a:off x="3113" y="1817"/>
                  <a:ext cx="1823" cy="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203" name="Line 107"/>
                <p:cNvSpPr>
                  <a:spLocks noChangeShapeType="1"/>
                </p:cNvSpPr>
                <p:nvPr/>
              </p:nvSpPr>
              <p:spPr bwMode="auto">
                <a:xfrm>
                  <a:off x="3162" y="1817"/>
                  <a:ext cx="1" cy="3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204" name="Rectangle 108"/>
                <p:cNvSpPr>
                  <a:spLocks noChangeArrowheads="1"/>
                </p:cNvSpPr>
                <p:nvPr/>
              </p:nvSpPr>
              <p:spPr bwMode="auto">
                <a:xfrm>
                  <a:off x="3140" y="1864"/>
                  <a:ext cx="80" cy="10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05" name="Line 109"/>
                <p:cNvSpPr>
                  <a:spLocks noChangeShapeType="1"/>
                </p:cNvSpPr>
                <p:nvPr/>
              </p:nvSpPr>
              <p:spPr bwMode="auto">
                <a:xfrm>
                  <a:off x="3735" y="1817"/>
                  <a:ext cx="1" cy="3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206" name="Rectangle 110"/>
                <p:cNvSpPr>
                  <a:spLocks noChangeArrowheads="1"/>
                </p:cNvSpPr>
                <p:nvPr/>
              </p:nvSpPr>
              <p:spPr bwMode="auto">
                <a:xfrm>
                  <a:off x="3647" y="1864"/>
                  <a:ext cx="212" cy="10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1000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07" name="Line 111"/>
                <p:cNvSpPr>
                  <a:spLocks noChangeShapeType="1"/>
                </p:cNvSpPr>
                <p:nvPr/>
              </p:nvSpPr>
              <p:spPr bwMode="auto">
                <a:xfrm>
                  <a:off x="4311" y="1817"/>
                  <a:ext cx="1" cy="3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208" name="Rectangle 112"/>
                <p:cNvSpPr>
                  <a:spLocks noChangeArrowheads="1"/>
                </p:cNvSpPr>
                <p:nvPr/>
              </p:nvSpPr>
              <p:spPr bwMode="auto">
                <a:xfrm>
                  <a:off x="4223" y="1864"/>
                  <a:ext cx="212" cy="10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2000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09" name="Line 113"/>
                <p:cNvSpPr>
                  <a:spLocks noChangeShapeType="1"/>
                </p:cNvSpPr>
                <p:nvPr/>
              </p:nvSpPr>
              <p:spPr bwMode="auto">
                <a:xfrm>
                  <a:off x="4887" y="1817"/>
                  <a:ext cx="1" cy="3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210" name="Rectangle 114"/>
                <p:cNvSpPr>
                  <a:spLocks noChangeArrowheads="1"/>
                </p:cNvSpPr>
                <p:nvPr/>
              </p:nvSpPr>
              <p:spPr bwMode="auto">
                <a:xfrm>
                  <a:off x="4799" y="1864"/>
                  <a:ext cx="212" cy="10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3000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11" name="Rectangle 115"/>
                <p:cNvSpPr>
                  <a:spLocks noChangeArrowheads="1"/>
                </p:cNvSpPr>
                <p:nvPr/>
              </p:nvSpPr>
              <p:spPr bwMode="auto">
                <a:xfrm>
                  <a:off x="3451" y="1963"/>
                  <a:ext cx="1299" cy="11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200" b="1" i="0" u="none" strike="noStrike" cap="none" normalizeH="0" baseline="0" dirty="0" err="1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Volpara</a:t>
                  </a:r>
                  <a:r>
                    <a:rPr kumimoji="0" lang="en-US" sz="1200" b="1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breast volume (cm</a:t>
                  </a:r>
                  <a:r>
                    <a:rPr kumimoji="0" lang="en-US" sz="1200" b="1" i="0" u="none" strike="noStrike" cap="none" normalizeH="0" baseline="3000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3</a:t>
                  </a:r>
                  <a:r>
                    <a:rPr kumimoji="0" lang="en-US" sz="1200" b="1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)</a:t>
                  </a:r>
                  <a:endParaRPr kumimoji="0" lang="en-US" sz="12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12" name="Rectangle 116"/>
                <p:cNvSpPr>
                  <a:spLocks noChangeArrowheads="1"/>
                </p:cNvSpPr>
                <p:nvPr/>
              </p:nvSpPr>
              <p:spPr bwMode="auto">
                <a:xfrm>
                  <a:off x="614" y="2115"/>
                  <a:ext cx="2198" cy="1055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213" name="Rectangle 117"/>
                <p:cNvSpPr>
                  <a:spLocks noChangeArrowheads="1"/>
                </p:cNvSpPr>
                <p:nvPr/>
              </p:nvSpPr>
              <p:spPr bwMode="auto">
                <a:xfrm>
                  <a:off x="914" y="2192"/>
                  <a:ext cx="1818" cy="678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214" name="Line 118"/>
                <p:cNvSpPr>
                  <a:spLocks noChangeShapeType="1"/>
                </p:cNvSpPr>
                <p:nvPr/>
              </p:nvSpPr>
              <p:spPr bwMode="auto">
                <a:xfrm>
                  <a:off x="914" y="2870"/>
                  <a:ext cx="1821" cy="1"/>
                </a:xfrm>
                <a:prstGeom prst="line">
                  <a:avLst/>
                </a:prstGeom>
                <a:noFill/>
                <a:ln w="9525">
                  <a:solidFill>
                    <a:srgbClr val="EAF2F3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215" name="Line 119"/>
                <p:cNvSpPr>
                  <a:spLocks noChangeShapeType="1"/>
                </p:cNvSpPr>
                <p:nvPr/>
              </p:nvSpPr>
              <p:spPr bwMode="auto">
                <a:xfrm>
                  <a:off x="914" y="2754"/>
                  <a:ext cx="1821" cy="1"/>
                </a:xfrm>
                <a:prstGeom prst="line">
                  <a:avLst/>
                </a:prstGeom>
                <a:noFill/>
                <a:ln w="9525">
                  <a:solidFill>
                    <a:srgbClr val="EAF2F3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216" name="Line 120"/>
                <p:cNvSpPr>
                  <a:spLocks noChangeShapeType="1"/>
                </p:cNvSpPr>
                <p:nvPr/>
              </p:nvSpPr>
              <p:spPr bwMode="auto">
                <a:xfrm>
                  <a:off x="914" y="2638"/>
                  <a:ext cx="1821" cy="1"/>
                </a:xfrm>
                <a:prstGeom prst="line">
                  <a:avLst/>
                </a:prstGeom>
                <a:noFill/>
                <a:ln w="9525">
                  <a:solidFill>
                    <a:srgbClr val="EAF2F3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217" name="Line 121"/>
                <p:cNvSpPr>
                  <a:spLocks noChangeShapeType="1"/>
                </p:cNvSpPr>
                <p:nvPr/>
              </p:nvSpPr>
              <p:spPr bwMode="auto">
                <a:xfrm>
                  <a:off x="914" y="2522"/>
                  <a:ext cx="1821" cy="1"/>
                </a:xfrm>
                <a:prstGeom prst="line">
                  <a:avLst/>
                </a:prstGeom>
                <a:noFill/>
                <a:ln w="9525">
                  <a:solidFill>
                    <a:srgbClr val="EAF2F3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218" name="Line 122"/>
                <p:cNvSpPr>
                  <a:spLocks noChangeShapeType="1"/>
                </p:cNvSpPr>
                <p:nvPr/>
              </p:nvSpPr>
              <p:spPr bwMode="auto">
                <a:xfrm>
                  <a:off x="914" y="2410"/>
                  <a:ext cx="1821" cy="1"/>
                </a:xfrm>
                <a:prstGeom prst="line">
                  <a:avLst/>
                </a:prstGeom>
                <a:noFill/>
                <a:ln w="9525">
                  <a:solidFill>
                    <a:srgbClr val="EAF2F3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219" name="Line 123"/>
                <p:cNvSpPr>
                  <a:spLocks noChangeShapeType="1"/>
                </p:cNvSpPr>
                <p:nvPr/>
              </p:nvSpPr>
              <p:spPr bwMode="auto">
                <a:xfrm>
                  <a:off x="914" y="2294"/>
                  <a:ext cx="1821" cy="1"/>
                </a:xfrm>
                <a:prstGeom prst="line">
                  <a:avLst/>
                </a:prstGeom>
                <a:noFill/>
                <a:ln w="9525">
                  <a:solidFill>
                    <a:srgbClr val="EAF2F3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220" name="Line 124"/>
                <p:cNvSpPr>
                  <a:spLocks noChangeShapeType="1"/>
                </p:cNvSpPr>
                <p:nvPr/>
              </p:nvSpPr>
              <p:spPr bwMode="auto">
                <a:xfrm flipV="1">
                  <a:off x="1372" y="2192"/>
                  <a:ext cx="1" cy="678"/>
                </a:xfrm>
                <a:prstGeom prst="line">
                  <a:avLst/>
                </a:prstGeom>
                <a:noFill/>
                <a:ln w="9525">
                  <a:solidFill>
                    <a:srgbClr val="C1053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221" name="Line 125"/>
                <p:cNvSpPr>
                  <a:spLocks noChangeShapeType="1"/>
                </p:cNvSpPr>
                <p:nvPr/>
              </p:nvSpPr>
              <p:spPr bwMode="auto">
                <a:xfrm flipV="1">
                  <a:off x="1570" y="2192"/>
                  <a:ext cx="1" cy="678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222" name="Line 126"/>
                <p:cNvSpPr>
                  <a:spLocks noChangeShapeType="1"/>
                </p:cNvSpPr>
                <p:nvPr/>
              </p:nvSpPr>
              <p:spPr bwMode="auto">
                <a:xfrm flipV="1">
                  <a:off x="1771" y="2192"/>
                  <a:ext cx="1" cy="678"/>
                </a:xfrm>
                <a:prstGeom prst="line">
                  <a:avLst/>
                </a:prstGeom>
                <a:noFill/>
                <a:ln w="9525">
                  <a:solidFill>
                    <a:srgbClr val="C1053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223" name="Rectangle 127"/>
                <p:cNvSpPr>
                  <a:spLocks noChangeArrowheads="1"/>
                </p:cNvSpPr>
                <p:nvPr/>
              </p:nvSpPr>
              <p:spPr bwMode="auto">
                <a:xfrm>
                  <a:off x="1000" y="2809"/>
                  <a:ext cx="71" cy="61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224" name="Rectangle 128"/>
                <p:cNvSpPr>
                  <a:spLocks noChangeArrowheads="1"/>
                </p:cNvSpPr>
                <p:nvPr/>
              </p:nvSpPr>
              <p:spPr bwMode="auto">
                <a:xfrm>
                  <a:off x="1071" y="2757"/>
                  <a:ext cx="75" cy="113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225" name="Rectangle 129"/>
                <p:cNvSpPr>
                  <a:spLocks noChangeArrowheads="1"/>
                </p:cNvSpPr>
                <p:nvPr/>
              </p:nvSpPr>
              <p:spPr bwMode="auto">
                <a:xfrm>
                  <a:off x="1146" y="2655"/>
                  <a:ext cx="71" cy="215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226" name="Rectangle 130"/>
                <p:cNvSpPr>
                  <a:spLocks noChangeArrowheads="1"/>
                </p:cNvSpPr>
                <p:nvPr/>
              </p:nvSpPr>
              <p:spPr bwMode="auto">
                <a:xfrm>
                  <a:off x="1220" y="2396"/>
                  <a:ext cx="69" cy="474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227" name="Rectangle 131"/>
                <p:cNvSpPr>
                  <a:spLocks noChangeArrowheads="1"/>
                </p:cNvSpPr>
                <p:nvPr/>
              </p:nvSpPr>
              <p:spPr bwMode="auto">
                <a:xfrm>
                  <a:off x="1292" y="2324"/>
                  <a:ext cx="71" cy="546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228" name="Rectangle 132"/>
                <p:cNvSpPr>
                  <a:spLocks noChangeArrowheads="1"/>
                </p:cNvSpPr>
                <p:nvPr/>
              </p:nvSpPr>
              <p:spPr bwMode="auto">
                <a:xfrm>
                  <a:off x="1366" y="2283"/>
                  <a:ext cx="72" cy="587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229" name="Rectangle 133"/>
                <p:cNvSpPr>
                  <a:spLocks noChangeArrowheads="1"/>
                </p:cNvSpPr>
                <p:nvPr/>
              </p:nvSpPr>
              <p:spPr bwMode="auto">
                <a:xfrm>
                  <a:off x="1440" y="2365"/>
                  <a:ext cx="69" cy="505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230" name="Rectangle 134"/>
                <p:cNvSpPr>
                  <a:spLocks noChangeArrowheads="1"/>
                </p:cNvSpPr>
                <p:nvPr/>
              </p:nvSpPr>
              <p:spPr bwMode="auto">
                <a:xfrm>
                  <a:off x="1512" y="2385"/>
                  <a:ext cx="72" cy="485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231" name="Rectangle 135"/>
                <p:cNvSpPr>
                  <a:spLocks noChangeArrowheads="1"/>
                </p:cNvSpPr>
                <p:nvPr/>
              </p:nvSpPr>
              <p:spPr bwMode="auto">
                <a:xfrm>
                  <a:off x="1586" y="2459"/>
                  <a:ext cx="72" cy="411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232" name="Rectangle 136"/>
                <p:cNvSpPr>
                  <a:spLocks noChangeArrowheads="1"/>
                </p:cNvSpPr>
                <p:nvPr/>
              </p:nvSpPr>
              <p:spPr bwMode="auto">
                <a:xfrm>
                  <a:off x="1661" y="2283"/>
                  <a:ext cx="69" cy="587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233" name="Rectangle 137"/>
                <p:cNvSpPr>
                  <a:spLocks noChangeArrowheads="1"/>
                </p:cNvSpPr>
                <p:nvPr/>
              </p:nvSpPr>
              <p:spPr bwMode="auto">
                <a:xfrm>
                  <a:off x="1732" y="2241"/>
                  <a:ext cx="72" cy="629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234" name="Rectangle 138"/>
                <p:cNvSpPr>
                  <a:spLocks noChangeArrowheads="1"/>
                </p:cNvSpPr>
                <p:nvPr/>
              </p:nvSpPr>
              <p:spPr bwMode="auto">
                <a:xfrm>
                  <a:off x="1807" y="2520"/>
                  <a:ext cx="71" cy="350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235" name="Rectangle 139"/>
                <p:cNvSpPr>
                  <a:spLocks noChangeArrowheads="1"/>
                </p:cNvSpPr>
                <p:nvPr/>
              </p:nvSpPr>
              <p:spPr bwMode="auto">
                <a:xfrm>
                  <a:off x="1881" y="2622"/>
                  <a:ext cx="69" cy="248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236" name="Rectangle 140"/>
                <p:cNvSpPr>
                  <a:spLocks noChangeArrowheads="1"/>
                </p:cNvSpPr>
                <p:nvPr/>
              </p:nvSpPr>
              <p:spPr bwMode="auto">
                <a:xfrm>
                  <a:off x="1953" y="2696"/>
                  <a:ext cx="71" cy="174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237" name="Rectangle 141"/>
                <p:cNvSpPr>
                  <a:spLocks noChangeArrowheads="1"/>
                </p:cNvSpPr>
                <p:nvPr/>
              </p:nvSpPr>
              <p:spPr bwMode="auto">
                <a:xfrm>
                  <a:off x="2027" y="2735"/>
                  <a:ext cx="72" cy="135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238" name="Rectangle 142"/>
                <p:cNvSpPr>
                  <a:spLocks noChangeArrowheads="1"/>
                </p:cNvSpPr>
                <p:nvPr/>
              </p:nvSpPr>
              <p:spPr bwMode="auto">
                <a:xfrm>
                  <a:off x="2102" y="2787"/>
                  <a:ext cx="68" cy="83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239" name="Rectangle 143"/>
                <p:cNvSpPr>
                  <a:spLocks noChangeArrowheads="1"/>
                </p:cNvSpPr>
                <p:nvPr/>
              </p:nvSpPr>
              <p:spPr bwMode="auto">
                <a:xfrm>
                  <a:off x="2173" y="2809"/>
                  <a:ext cx="72" cy="61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240" name="Rectangle 144"/>
                <p:cNvSpPr>
                  <a:spLocks noChangeArrowheads="1"/>
                </p:cNvSpPr>
                <p:nvPr/>
              </p:nvSpPr>
              <p:spPr bwMode="auto">
                <a:xfrm>
                  <a:off x="2248" y="2828"/>
                  <a:ext cx="74" cy="42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241" name="Rectangle 145"/>
                <p:cNvSpPr>
                  <a:spLocks noChangeArrowheads="1"/>
                </p:cNvSpPr>
                <p:nvPr/>
              </p:nvSpPr>
              <p:spPr bwMode="auto">
                <a:xfrm>
                  <a:off x="2322" y="2850"/>
                  <a:ext cx="72" cy="20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242" name="Rectangle 146"/>
                <p:cNvSpPr>
                  <a:spLocks noChangeArrowheads="1"/>
                </p:cNvSpPr>
                <p:nvPr/>
              </p:nvSpPr>
              <p:spPr bwMode="auto">
                <a:xfrm>
                  <a:off x="2468" y="2859"/>
                  <a:ext cx="74" cy="11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243" name="Rectangle 147"/>
                <p:cNvSpPr>
                  <a:spLocks noChangeArrowheads="1"/>
                </p:cNvSpPr>
                <p:nvPr/>
              </p:nvSpPr>
              <p:spPr bwMode="auto">
                <a:xfrm>
                  <a:off x="2542" y="2859"/>
                  <a:ext cx="72" cy="11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244" name="Rectangle 148"/>
                <p:cNvSpPr>
                  <a:spLocks noChangeArrowheads="1"/>
                </p:cNvSpPr>
                <p:nvPr/>
              </p:nvSpPr>
              <p:spPr bwMode="auto">
                <a:xfrm>
                  <a:off x="2614" y="2850"/>
                  <a:ext cx="74" cy="20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245" name="Line 149"/>
                <p:cNvSpPr>
                  <a:spLocks noChangeShapeType="1"/>
                </p:cNvSpPr>
                <p:nvPr/>
              </p:nvSpPr>
              <p:spPr bwMode="auto">
                <a:xfrm flipV="1">
                  <a:off x="914" y="2192"/>
                  <a:ext cx="1" cy="678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246" name="Line 150"/>
                <p:cNvSpPr>
                  <a:spLocks noChangeShapeType="1"/>
                </p:cNvSpPr>
                <p:nvPr/>
              </p:nvSpPr>
              <p:spPr bwMode="auto">
                <a:xfrm flipH="1">
                  <a:off x="884" y="2870"/>
                  <a:ext cx="30" cy="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247" name="Rectangle 151"/>
                <p:cNvSpPr>
                  <a:spLocks noChangeArrowheads="1"/>
                </p:cNvSpPr>
                <p:nvPr/>
              </p:nvSpPr>
              <p:spPr bwMode="auto">
                <a:xfrm rot="16200000">
                  <a:off x="788" y="2800"/>
                  <a:ext cx="80" cy="10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48" name="Line 152"/>
                <p:cNvSpPr>
                  <a:spLocks noChangeShapeType="1"/>
                </p:cNvSpPr>
                <p:nvPr/>
              </p:nvSpPr>
              <p:spPr bwMode="auto">
                <a:xfrm flipH="1">
                  <a:off x="884" y="2754"/>
                  <a:ext cx="30" cy="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249" name="Rectangle 153"/>
                <p:cNvSpPr>
                  <a:spLocks noChangeArrowheads="1"/>
                </p:cNvSpPr>
                <p:nvPr/>
              </p:nvSpPr>
              <p:spPr bwMode="auto">
                <a:xfrm rot="16200000">
                  <a:off x="788" y="2684"/>
                  <a:ext cx="80" cy="10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2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50" name="Line 154"/>
                <p:cNvSpPr>
                  <a:spLocks noChangeShapeType="1"/>
                </p:cNvSpPr>
                <p:nvPr/>
              </p:nvSpPr>
              <p:spPr bwMode="auto">
                <a:xfrm flipH="1">
                  <a:off x="884" y="2638"/>
                  <a:ext cx="30" cy="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251" name="Rectangle 155"/>
                <p:cNvSpPr>
                  <a:spLocks noChangeArrowheads="1"/>
                </p:cNvSpPr>
                <p:nvPr/>
              </p:nvSpPr>
              <p:spPr bwMode="auto">
                <a:xfrm rot="16200000">
                  <a:off x="788" y="2568"/>
                  <a:ext cx="80" cy="10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4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52" name="Line 156"/>
                <p:cNvSpPr>
                  <a:spLocks noChangeShapeType="1"/>
                </p:cNvSpPr>
                <p:nvPr/>
              </p:nvSpPr>
              <p:spPr bwMode="auto">
                <a:xfrm flipH="1">
                  <a:off x="884" y="2522"/>
                  <a:ext cx="30" cy="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253" name="Rectangle 157"/>
                <p:cNvSpPr>
                  <a:spLocks noChangeArrowheads="1"/>
                </p:cNvSpPr>
                <p:nvPr/>
              </p:nvSpPr>
              <p:spPr bwMode="auto">
                <a:xfrm rot="16200000">
                  <a:off x="788" y="2453"/>
                  <a:ext cx="80" cy="10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6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54" name="Line 158"/>
                <p:cNvSpPr>
                  <a:spLocks noChangeShapeType="1"/>
                </p:cNvSpPr>
                <p:nvPr/>
              </p:nvSpPr>
              <p:spPr bwMode="auto">
                <a:xfrm flipH="1">
                  <a:off x="884" y="2410"/>
                  <a:ext cx="30" cy="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255" name="Rectangle 159"/>
                <p:cNvSpPr>
                  <a:spLocks noChangeArrowheads="1"/>
                </p:cNvSpPr>
                <p:nvPr/>
              </p:nvSpPr>
              <p:spPr bwMode="auto">
                <a:xfrm rot="16200000">
                  <a:off x="788" y="2340"/>
                  <a:ext cx="80" cy="10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8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56" name="Line 160"/>
                <p:cNvSpPr>
                  <a:spLocks noChangeShapeType="1"/>
                </p:cNvSpPr>
                <p:nvPr/>
              </p:nvSpPr>
              <p:spPr bwMode="auto">
                <a:xfrm flipH="1">
                  <a:off x="884" y="2294"/>
                  <a:ext cx="30" cy="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257" name="Rectangle 161"/>
                <p:cNvSpPr>
                  <a:spLocks noChangeArrowheads="1"/>
                </p:cNvSpPr>
                <p:nvPr/>
              </p:nvSpPr>
              <p:spPr bwMode="auto">
                <a:xfrm rot="16200000">
                  <a:off x="766" y="2224"/>
                  <a:ext cx="124" cy="10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10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58" name="Rectangle 162"/>
                <p:cNvSpPr>
                  <a:spLocks noChangeArrowheads="1"/>
                </p:cNvSpPr>
                <p:nvPr/>
              </p:nvSpPr>
              <p:spPr bwMode="auto">
                <a:xfrm rot="16200000">
                  <a:off x="491" y="2458"/>
                  <a:ext cx="471" cy="9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00" b="1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% of women</a:t>
                  </a:r>
                  <a:endParaRPr kumimoji="0" lang="en-US" sz="18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59" name="Line 163"/>
                <p:cNvSpPr>
                  <a:spLocks noChangeShapeType="1"/>
                </p:cNvSpPr>
                <p:nvPr/>
              </p:nvSpPr>
              <p:spPr bwMode="auto">
                <a:xfrm>
                  <a:off x="914" y="2870"/>
                  <a:ext cx="1821" cy="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260" name="Line 164"/>
                <p:cNvSpPr>
                  <a:spLocks noChangeShapeType="1"/>
                </p:cNvSpPr>
                <p:nvPr/>
              </p:nvSpPr>
              <p:spPr bwMode="auto">
                <a:xfrm>
                  <a:off x="1093" y="2870"/>
                  <a:ext cx="1" cy="3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261" name="Rectangle 165"/>
                <p:cNvSpPr>
                  <a:spLocks noChangeArrowheads="1"/>
                </p:cNvSpPr>
                <p:nvPr/>
              </p:nvSpPr>
              <p:spPr bwMode="auto">
                <a:xfrm>
                  <a:off x="1049" y="2917"/>
                  <a:ext cx="124" cy="10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50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62" name="Line 166"/>
                <p:cNvSpPr>
                  <a:spLocks noChangeShapeType="1"/>
                </p:cNvSpPr>
                <p:nvPr/>
              </p:nvSpPr>
              <p:spPr bwMode="auto">
                <a:xfrm>
                  <a:off x="1399" y="2870"/>
                  <a:ext cx="1" cy="3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263" name="Rectangle 167"/>
                <p:cNvSpPr>
                  <a:spLocks noChangeArrowheads="1"/>
                </p:cNvSpPr>
                <p:nvPr/>
              </p:nvSpPr>
              <p:spPr bwMode="auto">
                <a:xfrm>
                  <a:off x="1333" y="2917"/>
                  <a:ext cx="168" cy="10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100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64" name="Line 168"/>
                <p:cNvSpPr>
                  <a:spLocks noChangeShapeType="1"/>
                </p:cNvSpPr>
                <p:nvPr/>
              </p:nvSpPr>
              <p:spPr bwMode="auto">
                <a:xfrm>
                  <a:off x="1705" y="2870"/>
                  <a:ext cx="1" cy="3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265" name="Rectangle 169"/>
                <p:cNvSpPr>
                  <a:spLocks noChangeArrowheads="1"/>
                </p:cNvSpPr>
                <p:nvPr/>
              </p:nvSpPr>
              <p:spPr bwMode="auto">
                <a:xfrm>
                  <a:off x="1639" y="2917"/>
                  <a:ext cx="168" cy="10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150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66" name="Line 170"/>
                <p:cNvSpPr>
                  <a:spLocks noChangeShapeType="1"/>
                </p:cNvSpPr>
                <p:nvPr/>
              </p:nvSpPr>
              <p:spPr bwMode="auto">
                <a:xfrm>
                  <a:off x="2011" y="2870"/>
                  <a:ext cx="1" cy="3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267" name="Rectangle 171"/>
                <p:cNvSpPr>
                  <a:spLocks noChangeArrowheads="1"/>
                </p:cNvSpPr>
                <p:nvPr/>
              </p:nvSpPr>
              <p:spPr bwMode="auto">
                <a:xfrm>
                  <a:off x="1945" y="2917"/>
                  <a:ext cx="168" cy="10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200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68" name="Line 172"/>
                <p:cNvSpPr>
                  <a:spLocks noChangeShapeType="1"/>
                </p:cNvSpPr>
                <p:nvPr/>
              </p:nvSpPr>
              <p:spPr bwMode="auto">
                <a:xfrm>
                  <a:off x="2316" y="2870"/>
                  <a:ext cx="1" cy="3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269" name="Rectangle 173"/>
                <p:cNvSpPr>
                  <a:spLocks noChangeArrowheads="1"/>
                </p:cNvSpPr>
                <p:nvPr/>
              </p:nvSpPr>
              <p:spPr bwMode="auto">
                <a:xfrm>
                  <a:off x="2250" y="2917"/>
                  <a:ext cx="168" cy="10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250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70" name="Line 174"/>
                <p:cNvSpPr>
                  <a:spLocks noChangeShapeType="1"/>
                </p:cNvSpPr>
                <p:nvPr/>
              </p:nvSpPr>
              <p:spPr bwMode="auto">
                <a:xfrm>
                  <a:off x="2622" y="2870"/>
                  <a:ext cx="1" cy="3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271" name="Rectangle 175"/>
                <p:cNvSpPr>
                  <a:spLocks noChangeArrowheads="1"/>
                </p:cNvSpPr>
                <p:nvPr/>
              </p:nvSpPr>
              <p:spPr bwMode="auto">
                <a:xfrm>
                  <a:off x="2556" y="2917"/>
                  <a:ext cx="168" cy="10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300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72" name="Rectangle 176"/>
                <p:cNvSpPr>
                  <a:spLocks noChangeArrowheads="1"/>
                </p:cNvSpPr>
                <p:nvPr/>
              </p:nvSpPr>
              <p:spPr bwMode="auto">
                <a:xfrm>
                  <a:off x="1207" y="3048"/>
                  <a:ext cx="1165" cy="11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00" b="0" i="0" u="none" strike="noStrike" cap="none" normalizeH="0" baseline="0" dirty="0" err="1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I</a:t>
                  </a:r>
                  <a:r>
                    <a:rPr kumimoji="0" lang="en-US" sz="1200" b="1" i="0" u="none" strike="noStrike" cap="none" normalizeH="0" baseline="0" dirty="0" err="1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mageJ</a:t>
                  </a:r>
                  <a:r>
                    <a:rPr kumimoji="0" lang="en-US" sz="1200" b="1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 breast area (cm</a:t>
                  </a:r>
                  <a:r>
                    <a:rPr kumimoji="0" lang="en-US" sz="1200" b="1" i="0" u="none" strike="noStrike" cap="none" normalizeH="0" baseline="3000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2</a:t>
                  </a:r>
                  <a:r>
                    <a:rPr kumimoji="0" lang="en-US" sz="1200" b="1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)</a:t>
                  </a:r>
                  <a:endParaRPr kumimoji="0" lang="en-US" sz="12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73" name="Rectangle 177"/>
                <p:cNvSpPr>
                  <a:spLocks noChangeArrowheads="1"/>
                </p:cNvSpPr>
                <p:nvPr/>
              </p:nvSpPr>
              <p:spPr bwMode="auto">
                <a:xfrm>
                  <a:off x="2815" y="2115"/>
                  <a:ext cx="2196" cy="1055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274" name="Rectangle 178"/>
                <p:cNvSpPr>
                  <a:spLocks noChangeArrowheads="1"/>
                </p:cNvSpPr>
                <p:nvPr/>
              </p:nvSpPr>
              <p:spPr bwMode="auto">
                <a:xfrm>
                  <a:off x="3113" y="2192"/>
                  <a:ext cx="1821" cy="678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275" name="Line 179"/>
                <p:cNvSpPr>
                  <a:spLocks noChangeShapeType="1"/>
                </p:cNvSpPr>
                <p:nvPr/>
              </p:nvSpPr>
              <p:spPr bwMode="auto">
                <a:xfrm>
                  <a:off x="3113" y="2870"/>
                  <a:ext cx="1823" cy="1"/>
                </a:xfrm>
                <a:prstGeom prst="line">
                  <a:avLst/>
                </a:prstGeom>
                <a:noFill/>
                <a:ln w="9525">
                  <a:solidFill>
                    <a:srgbClr val="EAF2F3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276" name="Line 180"/>
                <p:cNvSpPr>
                  <a:spLocks noChangeShapeType="1"/>
                </p:cNvSpPr>
                <p:nvPr/>
              </p:nvSpPr>
              <p:spPr bwMode="auto">
                <a:xfrm>
                  <a:off x="3113" y="2660"/>
                  <a:ext cx="1823" cy="1"/>
                </a:xfrm>
                <a:prstGeom prst="line">
                  <a:avLst/>
                </a:prstGeom>
                <a:noFill/>
                <a:ln w="9525">
                  <a:solidFill>
                    <a:srgbClr val="EAF2F3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277" name="Line 181"/>
                <p:cNvSpPr>
                  <a:spLocks noChangeShapeType="1"/>
                </p:cNvSpPr>
                <p:nvPr/>
              </p:nvSpPr>
              <p:spPr bwMode="auto">
                <a:xfrm>
                  <a:off x="3113" y="2451"/>
                  <a:ext cx="1823" cy="1"/>
                </a:xfrm>
                <a:prstGeom prst="line">
                  <a:avLst/>
                </a:prstGeom>
                <a:noFill/>
                <a:ln w="9525">
                  <a:solidFill>
                    <a:srgbClr val="EAF2F3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278" name="Line 182"/>
                <p:cNvSpPr>
                  <a:spLocks noChangeShapeType="1"/>
                </p:cNvSpPr>
                <p:nvPr/>
              </p:nvSpPr>
              <p:spPr bwMode="auto">
                <a:xfrm>
                  <a:off x="3113" y="2241"/>
                  <a:ext cx="1823" cy="1"/>
                </a:xfrm>
                <a:prstGeom prst="line">
                  <a:avLst/>
                </a:prstGeom>
                <a:noFill/>
                <a:ln w="9525">
                  <a:solidFill>
                    <a:srgbClr val="EAF2F3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279" name="Line 183"/>
                <p:cNvSpPr>
                  <a:spLocks noChangeShapeType="1"/>
                </p:cNvSpPr>
                <p:nvPr/>
              </p:nvSpPr>
              <p:spPr bwMode="auto">
                <a:xfrm flipV="1">
                  <a:off x="3355" y="2192"/>
                  <a:ext cx="1" cy="678"/>
                </a:xfrm>
                <a:prstGeom prst="line">
                  <a:avLst/>
                </a:prstGeom>
                <a:noFill/>
                <a:ln w="9525">
                  <a:solidFill>
                    <a:srgbClr val="C1053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280" name="Line 184"/>
                <p:cNvSpPr>
                  <a:spLocks noChangeShapeType="1"/>
                </p:cNvSpPr>
                <p:nvPr/>
              </p:nvSpPr>
              <p:spPr bwMode="auto">
                <a:xfrm flipV="1">
                  <a:off x="3493" y="2192"/>
                  <a:ext cx="1" cy="678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281" name="Line 185"/>
                <p:cNvSpPr>
                  <a:spLocks noChangeShapeType="1"/>
                </p:cNvSpPr>
                <p:nvPr/>
              </p:nvSpPr>
              <p:spPr bwMode="auto">
                <a:xfrm flipV="1">
                  <a:off x="3641" y="2192"/>
                  <a:ext cx="1" cy="678"/>
                </a:xfrm>
                <a:prstGeom prst="line">
                  <a:avLst/>
                </a:prstGeom>
                <a:noFill/>
                <a:ln w="9525">
                  <a:solidFill>
                    <a:srgbClr val="C1053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282" name="Rectangle 186"/>
                <p:cNvSpPr>
                  <a:spLocks noChangeArrowheads="1"/>
                </p:cNvSpPr>
                <p:nvPr/>
              </p:nvSpPr>
              <p:spPr bwMode="auto">
                <a:xfrm>
                  <a:off x="3203" y="2591"/>
                  <a:ext cx="64" cy="279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283" name="Rectangle 187"/>
                <p:cNvSpPr>
                  <a:spLocks noChangeArrowheads="1"/>
                </p:cNvSpPr>
                <p:nvPr/>
              </p:nvSpPr>
              <p:spPr bwMode="auto">
                <a:xfrm>
                  <a:off x="3267" y="2341"/>
                  <a:ext cx="60" cy="529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284" name="Rectangle 188"/>
                <p:cNvSpPr>
                  <a:spLocks noChangeArrowheads="1"/>
                </p:cNvSpPr>
                <p:nvPr/>
              </p:nvSpPr>
              <p:spPr bwMode="auto">
                <a:xfrm>
                  <a:off x="3327" y="2321"/>
                  <a:ext cx="61" cy="549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285" name="Rectangle 189"/>
                <p:cNvSpPr>
                  <a:spLocks noChangeArrowheads="1"/>
                </p:cNvSpPr>
                <p:nvPr/>
              </p:nvSpPr>
              <p:spPr bwMode="auto">
                <a:xfrm>
                  <a:off x="3388" y="2371"/>
                  <a:ext cx="61" cy="499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286" name="Rectangle 190"/>
                <p:cNvSpPr>
                  <a:spLocks noChangeArrowheads="1"/>
                </p:cNvSpPr>
                <p:nvPr/>
              </p:nvSpPr>
              <p:spPr bwMode="auto">
                <a:xfrm>
                  <a:off x="3451" y="2432"/>
                  <a:ext cx="58" cy="438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287" name="Rectangle 191"/>
                <p:cNvSpPr>
                  <a:spLocks noChangeArrowheads="1"/>
                </p:cNvSpPr>
                <p:nvPr/>
              </p:nvSpPr>
              <p:spPr bwMode="auto">
                <a:xfrm>
                  <a:off x="3512" y="2462"/>
                  <a:ext cx="58" cy="408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288" name="Rectangle 192"/>
                <p:cNvSpPr>
                  <a:spLocks noChangeArrowheads="1"/>
                </p:cNvSpPr>
                <p:nvPr/>
              </p:nvSpPr>
              <p:spPr bwMode="auto">
                <a:xfrm>
                  <a:off x="3573" y="2481"/>
                  <a:ext cx="60" cy="389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289" name="Rectangle 193"/>
                <p:cNvSpPr>
                  <a:spLocks noChangeArrowheads="1"/>
                </p:cNvSpPr>
                <p:nvPr/>
              </p:nvSpPr>
              <p:spPr bwMode="auto">
                <a:xfrm>
                  <a:off x="3636" y="2611"/>
                  <a:ext cx="61" cy="259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290" name="Rectangle 194"/>
                <p:cNvSpPr>
                  <a:spLocks noChangeArrowheads="1"/>
                </p:cNvSpPr>
                <p:nvPr/>
              </p:nvSpPr>
              <p:spPr bwMode="auto">
                <a:xfrm>
                  <a:off x="3697" y="2624"/>
                  <a:ext cx="60" cy="246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291" name="Rectangle 195"/>
                <p:cNvSpPr>
                  <a:spLocks noChangeArrowheads="1"/>
                </p:cNvSpPr>
                <p:nvPr/>
              </p:nvSpPr>
              <p:spPr bwMode="auto">
                <a:xfrm>
                  <a:off x="3757" y="2688"/>
                  <a:ext cx="64" cy="182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292" name="Rectangle 196"/>
                <p:cNvSpPr>
                  <a:spLocks noChangeArrowheads="1"/>
                </p:cNvSpPr>
                <p:nvPr/>
              </p:nvSpPr>
              <p:spPr bwMode="auto">
                <a:xfrm>
                  <a:off x="3821" y="2779"/>
                  <a:ext cx="57" cy="91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293" name="Rectangle 197"/>
                <p:cNvSpPr>
                  <a:spLocks noChangeArrowheads="1"/>
                </p:cNvSpPr>
                <p:nvPr/>
              </p:nvSpPr>
              <p:spPr bwMode="auto">
                <a:xfrm>
                  <a:off x="3881" y="2779"/>
                  <a:ext cx="61" cy="91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294" name="Rectangle 198"/>
                <p:cNvSpPr>
                  <a:spLocks noChangeArrowheads="1"/>
                </p:cNvSpPr>
                <p:nvPr/>
              </p:nvSpPr>
              <p:spPr bwMode="auto">
                <a:xfrm>
                  <a:off x="3945" y="2845"/>
                  <a:ext cx="57" cy="25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295" name="Rectangle 199"/>
                <p:cNvSpPr>
                  <a:spLocks noChangeArrowheads="1"/>
                </p:cNvSpPr>
                <p:nvPr/>
              </p:nvSpPr>
              <p:spPr bwMode="auto">
                <a:xfrm>
                  <a:off x="4005" y="2806"/>
                  <a:ext cx="58" cy="64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296" name="Rectangle 200"/>
                <p:cNvSpPr>
                  <a:spLocks noChangeArrowheads="1"/>
                </p:cNvSpPr>
                <p:nvPr/>
              </p:nvSpPr>
              <p:spPr bwMode="auto">
                <a:xfrm>
                  <a:off x="4066" y="2856"/>
                  <a:ext cx="60" cy="14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297" name="Rectangle 201"/>
                <p:cNvSpPr>
                  <a:spLocks noChangeArrowheads="1"/>
                </p:cNvSpPr>
                <p:nvPr/>
              </p:nvSpPr>
              <p:spPr bwMode="auto">
                <a:xfrm>
                  <a:off x="4129" y="2837"/>
                  <a:ext cx="61" cy="33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298" name="Rectangle 202"/>
                <p:cNvSpPr>
                  <a:spLocks noChangeArrowheads="1"/>
                </p:cNvSpPr>
                <p:nvPr/>
              </p:nvSpPr>
              <p:spPr bwMode="auto">
                <a:xfrm>
                  <a:off x="4190" y="2845"/>
                  <a:ext cx="60" cy="25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299" name="Rectangle 203"/>
                <p:cNvSpPr>
                  <a:spLocks noChangeArrowheads="1"/>
                </p:cNvSpPr>
                <p:nvPr/>
              </p:nvSpPr>
              <p:spPr bwMode="auto">
                <a:xfrm>
                  <a:off x="4250" y="2864"/>
                  <a:ext cx="64" cy="6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300" name="Rectangle 204"/>
                <p:cNvSpPr>
                  <a:spLocks noChangeArrowheads="1"/>
                </p:cNvSpPr>
                <p:nvPr/>
              </p:nvSpPr>
              <p:spPr bwMode="auto">
                <a:xfrm>
                  <a:off x="4314" y="2856"/>
                  <a:ext cx="58" cy="14"/>
                </a:xfrm>
                <a:prstGeom prst="rect">
                  <a:avLst/>
                </a:prstGeom>
                <a:solidFill>
                  <a:srgbClr val="CAC27E"/>
                </a:solidFill>
                <a:ln w="9525">
                  <a:solidFill>
                    <a:srgbClr val="D7D29E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</p:grpSp>
          <p:sp>
            <p:nvSpPr>
              <p:cNvPr id="16" name="Rectangle 206"/>
              <p:cNvSpPr>
                <a:spLocks noChangeArrowheads="1"/>
              </p:cNvSpPr>
              <p:nvPr/>
            </p:nvSpPr>
            <p:spPr bwMode="auto">
              <a:xfrm>
                <a:off x="4374" y="2864"/>
                <a:ext cx="58" cy="6"/>
              </a:xfrm>
              <a:prstGeom prst="rect">
                <a:avLst/>
              </a:prstGeom>
              <a:solidFill>
                <a:srgbClr val="CAC27E"/>
              </a:solidFill>
              <a:ln w="9525">
                <a:solidFill>
                  <a:srgbClr val="D7D29E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" name="Rectangle 207"/>
              <p:cNvSpPr>
                <a:spLocks noChangeArrowheads="1"/>
              </p:cNvSpPr>
              <p:nvPr/>
            </p:nvSpPr>
            <p:spPr bwMode="auto">
              <a:xfrm>
                <a:off x="4435" y="2856"/>
                <a:ext cx="60" cy="14"/>
              </a:xfrm>
              <a:prstGeom prst="rect">
                <a:avLst/>
              </a:prstGeom>
              <a:solidFill>
                <a:srgbClr val="CAC27E"/>
              </a:solidFill>
              <a:ln w="9525">
                <a:solidFill>
                  <a:srgbClr val="D7D29E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" name="Rectangle 208"/>
              <p:cNvSpPr>
                <a:spLocks noChangeArrowheads="1"/>
              </p:cNvSpPr>
              <p:nvPr/>
            </p:nvSpPr>
            <p:spPr bwMode="auto">
              <a:xfrm>
                <a:off x="4498" y="2850"/>
                <a:ext cx="58" cy="20"/>
              </a:xfrm>
              <a:prstGeom prst="rect">
                <a:avLst/>
              </a:prstGeom>
              <a:solidFill>
                <a:srgbClr val="CAC27E"/>
              </a:solidFill>
              <a:ln w="9525">
                <a:solidFill>
                  <a:srgbClr val="D7D29E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" name="Rectangle 209"/>
              <p:cNvSpPr>
                <a:spLocks noChangeArrowheads="1"/>
              </p:cNvSpPr>
              <p:nvPr/>
            </p:nvSpPr>
            <p:spPr bwMode="auto">
              <a:xfrm>
                <a:off x="4559" y="2864"/>
                <a:ext cx="60" cy="6"/>
              </a:xfrm>
              <a:prstGeom prst="rect">
                <a:avLst/>
              </a:prstGeom>
              <a:solidFill>
                <a:srgbClr val="CAC27E"/>
              </a:solidFill>
              <a:ln w="9525">
                <a:solidFill>
                  <a:srgbClr val="D7D29E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" name="Rectangle 210"/>
              <p:cNvSpPr>
                <a:spLocks noChangeArrowheads="1"/>
              </p:cNvSpPr>
              <p:nvPr/>
            </p:nvSpPr>
            <p:spPr bwMode="auto">
              <a:xfrm>
                <a:off x="4683" y="2864"/>
                <a:ext cx="60" cy="6"/>
              </a:xfrm>
              <a:prstGeom prst="rect">
                <a:avLst/>
              </a:prstGeom>
              <a:solidFill>
                <a:srgbClr val="CAC27E"/>
              </a:solidFill>
              <a:ln w="9525">
                <a:solidFill>
                  <a:srgbClr val="D7D29E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" name="Line 211"/>
              <p:cNvSpPr>
                <a:spLocks noChangeShapeType="1"/>
              </p:cNvSpPr>
              <p:nvPr/>
            </p:nvSpPr>
            <p:spPr bwMode="auto">
              <a:xfrm flipV="1">
                <a:off x="3113" y="2192"/>
                <a:ext cx="1" cy="67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" name="Line 212"/>
              <p:cNvSpPr>
                <a:spLocks noChangeShapeType="1"/>
              </p:cNvSpPr>
              <p:nvPr/>
            </p:nvSpPr>
            <p:spPr bwMode="auto">
              <a:xfrm flipH="1">
                <a:off x="3082" y="2870"/>
                <a:ext cx="31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" name="Rectangle 213"/>
              <p:cNvSpPr>
                <a:spLocks noChangeArrowheads="1"/>
              </p:cNvSpPr>
              <p:nvPr/>
            </p:nvSpPr>
            <p:spPr bwMode="auto">
              <a:xfrm rot="16200000">
                <a:off x="2988" y="2799"/>
                <a:ext cx="80" cy="1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" name="Line 214"/>
              <p:cNvSpPr>
                <a:spLocks noChangeShapeType="1"/>
              </p:cNvSpPr>
              <p:nvPr/>
            </p:nvSpPr>
            <p:spPr bwMode="auto">
              <a:xfrm flipH="1">
                <a:off x="3082" y="2660"/>
                <a:ext cx="31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" name="Rectangle 215"/>
              <p:cNvSpPr>
                <a:spLocks noChangeArrowheads="1"/>
              </p:cNvSpPr>
              <p:nvPr/>
            </p:nvSpPr>
            <p:spPr bwMode="auto">
              <a:xfrm rot="16200000">
                <a:off x="2988" y="2589"/>
                <a:ext cx="80" cy="1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5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" name="Line 216"/>
              <p:cNvSpPr>
                <a:spLocks noChangeShapeType="1"/>
              </p:cNvSpPr>
              <p:nvPr/>
            </p:nvSpPr>
            <p:spPr bwMode="auto">
              <a:xfrm flipH="1">
                <a:off x="3082" y="2451"/>
                <a:ext cx="31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" name="Rectangle 217"/>
              <p:cNvSpPr>
                <a:spLocks noChangeArrowheads="1"/>
              </p:cNvSpPr>
              <p:nvPr/>
            </p:nvSpPr>
            <p:spPr bwMode="auto">
              <a:xfrm rot="16200000">
                <a:off x="2966" y="2380"/>
                <a:ext cx="124" cy="1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8" name="Line 218"/>
              <p:cNvSpPr>
                <a:spLocks noChangeShapeType="1"/>
              </p:cNvSpPr>
              <p:nvPr/>
            </p:nvSpPr>
            <p:spPr bwMode="auto">
              <a:xfrm flipH="1">
                <a:off x="3082" y="2241"/>
                <a:ext cx="31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" name="Rectangle 219"/>
              <p:cNvSpPr>
                <a:spLocks noChangeArrowheads="1"/>
              </p:cNvSpPr>
              <p:nvPr/>
            </p:nvSpPr>
            <p:spPr bwMode="auto">
              <a:xfrm rot="16200000">
                <a:off x="2966" y="2171"/>
                <a:ext cx="124" cy="1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15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" name="Rectangle 220"/>
              <p:cNvSpPr>
                <a:spLocks noChangeArrowheads="1"/>
              </p:cNvSpPr>
              <p:nvPr/>
            </p:nvSpPr>
            <p:spPr bwMode="auto">
              <a:xfrm rot="16200000">
                <a:off x="2676" y="2457"/>
                <a:ext cx="471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% of women</a:t>
                </a:r>
                <a:endPara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" name="Line 221"/>
              <p:cNvSpPr>
                <a:spLocks noChangeShapeType="1"/>
              </p:cNvSpPr>
              <p:nvPr/>
            </p:nvSpPr>
            <p:spPr bwMode="auto">
              <a:xfrm>
                <a:off x="3113" y="2870"/>
                <a:ext cx="18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" name="Line 222"/>
              <p:cNvSpPr>
                <a:spLocks noChangeShapeType="1"/>
              </p:cNvSpPr>
              <p:nvPr/>
            </p:nvSpPr>
            <p:spPr bwMode="auto">
              <a:xfrm>
                <a:off x="3162" y="2870"/>
                <a:ext cx="1" cy="3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" name="Rectangle 223"/>
              <p:cNvSpPr>
                <a:spLocks noChangeArrowheads="1"/>
              </p:cNvSpPr>
              <p:nvPr/>
            </p:nvSpPr>
            <p:spPr bwMode="auto">
              <a:xfrm>
                <a:off x="3140" y="2917"/>
                <a:ext cx="80" cy="1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" name="Line 224"/>
              <p:cNvSpPr>
                <a:spLocks noChangeShapeType="1"/>
              </p:cNvSpPr>
              <p:nvPr/>
            </p:nvSpPr>
            <p:spPr bwMode="auto">
              <a:xfrm>
                <a:off x="3507" y="2870"/>
                <a:ext cx="1" cy="3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" name="Rectangle 225"/>
              <p:cNvSpPr>
                <a:spLocks noChangeArrowheads="1"/>
              </p:cNvSpPr>
              <p:nvPr/>
            </p:nvSpPr>
            <p:spPr bwMode="auto">
              <a:xfrm>
                <a:off x="3440" y="2917"/>
                <a:ext cx="168" cy="1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500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" name="Line 226"/>
              <p:cNvSpPr>
                <a:spLocks noChangeShapeType="1"/>
              </p:cNvSpPr>
              <p:nvPr/>
            </p:nvSpPr>
            <p:spPr bwMode="auto">
              <a:xfrm>
                <a:off x="3851" y="2870"/>
                <a:ext cx="1" cy="3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" name="Rectangle 227"/>
              <p:cNvSpPr>
                <a:spLocks noChangeArrowheads="1"/>
              </p:cNvSpPr>
              <p:nvPr/>
            </p:nvSpPr>
            <p:spPr bwMode="auto">
              <a:xfrm>
                <a:off x="3763" y="2917"/>
                <a:ext cx="212" cy="1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1000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8" name="Line 228"/>
              <p:cNvSpPr>
                <a:spLocks noChangeShapeType="1"/>
              </p:cNvSpPr>
              <p:nvPr/>
            </p:nvSpPr>
            <p:spPr bwMode="auto">
              <a:xfrm>
                <a:off x="4195" y="2870"/>
                <a:ext cx="1" cy="3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" name="Rectangle 229"/>
              <p:cNvSpPr>
                <a:spLocks noChangeArrowheads="1"/>
              </p:cNvSpPr>
              <p:nvPr/>
            </p:nvSpPr>
            <p:spPr bwMode="auto">
              <a:xfrm>
                <a:off x="4107" y="2917"/>
                <a:ext cx="212" cy="1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1500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0" name="Line 230"/>
              <p:cNvSpPr>
                <a:spLocks noChangeShapeType="1"/>
              </p:cNvSpPr>
              <p:nvPr/>
            </p:nvSpPr>
            <p:spPr bwMode="auto">
              <a:xfrm>
                <a:off x="4542" y="2870"/>
                <a:ext cx="1" cy="3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" name="Rectangle 231"/>
              <p:cNvSpPr>
                <a:spLocks noChangeArrowheads="1"/>
              </p:cNvSpPr>
              <p:nvPr/>
            </p:nvSpPr>
            <p:spPr bwMode="auto">
              <a:xfrm>
                <a:off x="4454" y="2917"/>
                <a:ext cx="212" cy="1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2000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" name="Line 232"/>
              <p:cNvSpPr>
                <a:spLocks noChangeShapeType="1"/>
              </p:cNvSpPr>
              <p:nvPr/>
            </p:nvSpPr>
            <p:spPr bwMode="auto">
              <a:xfrm>
                <a:off x="4887" y="2870"/>
                <a:ext cx="1" cy="3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" name="Rectangle 233"/>
              <p:cNvSpPr>
                <a:spLocks noChangeArrowheads="1"/>
              </p:cNvSpPr>
              <p:nvPr/>
            </p:nvSpPr>
            <p:spPr bwMode="auto">
              <a:xfrm>
                <a:off x="4799" y="2917"/>
                <a:ext cx="212" cy="1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2500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" name="Rectangle 234"/>
              <p:cNvSpPr>
                <a:spLocks noChangeArrowheads="1"/>
              </p:cNvSpPr>
              <p:nvPr/>
            </p:nvSpPr>
            <p:spPr bwMode="auto">
              <a:xfrm>
                <a:off x="3443" y="3015"/>
                <a:ext cx="1355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Quantra</a:t>
                </a:r>
                <a:r>
                  <a:rPr kumimoji="0" lang="en-US" sz="12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breast volume (cm</a:t>
                </a:r>
                <a:r>
                  <a:rPr kumimoji="0" lang="en-US" sz="1200" b="1" i="0" u="none" strike="noStrike" cap="none" normalizeH="0" baseline="3000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</a:t>
                </a:r>
                <a:r>
                  <a:rPr kumimoji="0" lang="en-US" sz="12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)</a:t>
                </a:r>
                <a:endPara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5" name="Rectangle 235"/>
              <p:cNvSpPr>
                <a:spLocks noChangeArrowheads="1"/>
              </p:cNvSpPr>
              <p:nvPr/>
            </p:nvSpPr>
            <p:spPr bwMode="auto">
              <a:xfrm>
                <a:off x="2815" y="3170"/>
                <a:ext cx="2196" cy="1053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" name="Rectangle 236"/>
              <p:cNvSpPr>
                <a:spLocks noChangeArrowheads="1"/>
              </p:cNvSpPr>
              <p:nvPr/>
            </p:nvSpPr>
            <p:spPr bwMode="auto">
              <a:xfrm>
                <a:off x="3113" y="3247"/>
                <a:ext cx="1821" cy="675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" name="Line 237"/>
              <p:cNvSpPr>
                <a:spLocks noChangeShapeType="1"/>
              </p:cNvSpPr>
              <p:nvPr/>
            </p:nvSpPr>
            <p:spPr bwMode="auto">
              <a:xfrm>
                <a:off x="3113" y="3922"/>
                <a:ext cx="1823" cy="1"/>
              </a:xfrm>
              <a:prstGeom prst="line">
                <a:avLst/>
              </a:prstGeom>
              <a:noFill/>
              <a:ln w="9525">
                <a:solidFill>
                  <a:srgbClr val="EAF2F3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" name="Line 238"/>
              <p:cNvSpPr>
                <a:spLocks noChangeShapeType="1"/>
              </p:cNvSpPr>
              <p:nvPr/>
            </p:nvSpPr>
            <p:spPr bwMode="auto">
              <a:xfrm>
                <a:off x="3113" y="3713"/>
                <a:ext cx="1823" cy="1"/>
              </a:xfrm>
              <a:prstGeom prst="line">
                <a:avLst/>
              </a:prstGeom>
              <a:noFill/>
              <a:ln w="9525">
                <a:solidFill>
                  <a:srgbClr val="EAF2F3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" name="Line 239"/>
              <p:cNvSpPr>
                <a:spLocks noChangeShapeType="1"/>
              </p:cNvSpPr>
              <p:nvPr/>
            </p:nvSpPr>
            <p:spPr bwMode="auto">
              <a:xfrm>
                <a:off x="3113" y="3503"/>
                <a:ext cx="1823" cy="1"/>
              </a:xfrm>
              <a:prstGeom prst="line">
                <a:avLst/>
              </a:prstGeom>
              <a:noFill/>
              <a:ln w="9525">
                <a:solidFill>
                  <a:srgbClr val="EAF2F3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" name="Line 240"/>
              <p:cNvSpPr>
                <a:spLocks noChangeShapeType="1"/>
              </p:cNvSpPr>
              <p:nvPr/>
            </p:nvSpPr>
            <p:spPr bwMode="auto">
              <a:xfrm>
                <a:off x="3113" y="3294"/>
                <a:ext cx="1823" cy="1"/>
              </a:xfrm>
              <a:prstGeom prst="line">
                <a:avLst/>
              </a:prstGeom>
              <a:noFill/>
              <a:ln w="9525">
                <a:solidFill>
                  <a:srgbClr val="EAF2F3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" name="Line 241"/>
              <p:cNvSpPr>
                <a:spLocks noChangeShapeType="1"/>
              </p:cNvSpPr>
              <p:nvPr/>
            </p:nvSpPr>
            <p:spPr bwMode="auto">
              <a:xfrm flipV="1">
                <a:off x="3418" y="3247"/>
                <a:ext cx="1" cy="675"/>
              </a:xfrm>
              <a:prstGeom prst="line">
                <a:avLst/>
              </a:prstGeom>
              <a:noFill/>
              <a:ln w="9525">
                <a:solidFill>
                  <a:srgbClr val="C1053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" name="Line 242"/>
              <p:cNvSpPr>
                <a:spLocks noChangeShapeType="1"/>
              </p:cNvSpPr>
              <p:nvPr/>
            </p:nvSpPr>
            <p:spPr bwMode="auto">
              <a:xfrm flipV="1">
                <a:off x="3578" y="3247"/>
                <a:ext cx="1" cy="67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" name="Line 243"/>
              <p:cNvSpPr>
                <a:spLocks noChangeShapeType="1"/>
              </p:cNvSpPr>
              <p:nvPr/>
            </p:nvSpPr>
            <p:spPr bwMode="auto">
              <a:xfrm flipV="1">
                <a:off x="3738" y="3247"/>
                <a:ext cx="1" cy="675"/>
              </a:xfrm>
              <a:prstGeom prst="line">
                <a:avLst/>
              </a:prstGeom>
              <a:noFill/>
              <a:ln w="9525">
                <a:solidFill>
                  <a:srgbClr val="C1053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" name="Rectangle 244"/>
              <p:cNvSpPr>
                <a:spLocks noChangeArrowheads="1"/>
              </p:cNvSpPr>
              <p:nvPr/>
            </p:nvSpPr>
            <p:spPr bwMode="auto">
              <a:xfrm>
                <a:off x="3214" y="3716"/>
                <a:ext cx="64" cy="206"/>
              </a:xfrm>
              <a:prstGeom prst="rect">
                <a:avLst/>
              </a:prstGeom>
              <a:solidFill>
                <a:srgbClr val="CAC27E"/>
              </a:solidFill>
              <a:ln w="9525">
                <a:solidFill>
                  <a:srgbClr val="D7D29E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" name="Rectangle 245"/>
              <p:cNvSpPr>
                <a:spLocks noChangeArrowheads="1"/>
              </p:cNvSpPr>
              <p:nvPr/>
            </p:nvSpPr>
            <p:spPr bwMode="auto">
              <a:xfrm>
                <a:off x="3281" y="3592"/>
                <a:ext cx="66" cy="330"/>
              </a:xfrm>
              <a:prstGeom prst="rect">
                <a:avLst/>
              </a:prstGeom>
              <a:solidFill>
                <a:srgbClr val="CAC27E"/>
              </a:solidFill>
              <a:ln w="9525">
                <a:solidFill>
                  <a:srgbClr val="D7D29E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" name="Rectangle 246"/>
              <p:cNvSpPr>
                <a:spLocks noChangeArrowheads="1"/>
              </p:cNvSpPr>
              <p:nvPr/>
            </p:nvSpPr>
            <p:spPr bwMode="auto">
              <a:xfrm>
                <a:off x="3347" y="3451"/>
                <a:ext cx="63" cy="471"/>
              </a:xfrm>
              <a:prstGeom prst="rect">
                <a:avLst/>
              </a:prstGeom>
              <a:solidFill>
                <a:srgbClr val="CAC27E"/>
              </a:solidFill>
              <a:ln w="9525">
                <a:solidFill>
                  <a:srgbClr val="D7D29E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" name="Rectangle 247"/>
              <p:cNvSpPr>
                <a:spLocks noChangeArrowheads="1"/>
              </p:cNvSpPr>
              <p:nvPr/>
            </p:nvSpPr>
            <p:spPr bwMode="auto">
              <a:xfrm>
                <a:off x="3410" y="3410"/>
                <a:ext cx="66" cy="512"/>
              </a:xfrm>
              <a:prstGeom prst="rect">
                <a:avLst/>
              </a:prstGeom>
              <a:solidFill>
                <a:srgbClr val="CAC27E"/>
              </a:solidFill>
              <a:ln w="9525">
                <a:solidFill>
                  <a:srgbClr val="D7D29E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" name="Rectangle 248"/>
              <p:cNvSpPr>
                <a:spLocks noChangeArrowheads="1"/>
              </p:cNvSpPr>
              <p:nvPr/>
            </p:nvSpPr>
            <p:spPr bwMode="auto">
              <a:xfrm>
                <a:off x="3476" y="3578"/>
                <a:ext cx="66" cy="344"/>
              </a:xfrm>
              <a:prstGeom prst="rect">
                <a:avLst/>
              </a:prstGeom>
              <a:solidFill>
                <a:srgbClr val="CAC27E"/>
              </a:solidFill>
              <a:ln w="9525">
                <a:solidFill>
                  <a:srgbClr val="D7D29E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" name="Rectangle 249"/>
              <p:cNvSpPr>
                <a:spLocks noChangeArrowheads="1"/>
              </p:cNvSpPr>
              <p:nvPr/>
            </p:nvSpPr>
            <p:spPr bwMode="auto">
              <a:xfrm>
                <a:off x="3542" y="3396"/>
                <a:ext cx="64" cy="526"/>
              </a:xfrm>
              <a:prstGeom prst="rect">
                <a:avLst/>
              </a:prstGeom>
              <a:solidFill>
                <a:srgbClr val="CAC27E"/>
              </a:solidFill>
              <a:ln w="9525">
                <a:solidFill>
                  <a:srgbClr val="D7D29E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" name="Rectangle 250"/>
              <p:cNvSpPr>
                <a:spLocks noChangeArrowheads="1"/>
              </p:cNvSpPr>
              <p:nvPr/>
            </p:nvSpPr>
            <p:spPr bwMode="auto">
              <a:xfrm>
                <a:off x="3606" y="3547"/>
                <a:ext cx="66" cy="375"/>
              </a:xfrm>
              <a:prstGeom prst="rect">
                <a:avLst/>
              </a:prstGeom>
              <a:solidFill>
                <a:srgbClr val="CAC27E"/>
              </a:solidFill>
              <a:ln w="9525">
                <a:solidFill>
                  <a:srgbClr val="D7D29E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" name="Rectangle 251"/>
              <p:cNvSpPr>
                <a:spLocks noChangeArrowheads="1"/>
              </p:cNvSpPr>
              <p:nvPr/>
            </p:nvSpPr>
            <p:spPr bwMode="auto">
              <a:xfrm>
                <a:off x="3672" y="3556"/>
                <a:ext cx="63" cy="366"/>
              </a:xfrm>
              <a:prstGeom prst="rect">
                <a:avLst/>
              </a:prstGeom>
              <a:solidFill>
                <a:srgbClr val="CAC27E"/>
              </a:solidFill>
              <a:ln w="9525">
                <a:solidFill>
                  <a:srgbClr val="D7D29E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" name="Rectangle 252"/>
              <p:cNvSpPr>
                <a:spLocks noChangeArrowheads="1"/>
              </p:cNvSpPr>
              <p:nvPr/>
            </p:nvSpPr>
            <p:spPr bwMode="auto">
              <a:xfrm>
                <a:off x="3738" y="3674"/>
                <a:ext cx="61" cy="248"/>
              </a:xfrm>
              <a:prstGeom prst="rect">
                <a:avLst/>
              </a:prstGeom>
              <a:solidFill>
                <a:srgbClr val="CAC27E"/>
              </a:solidFill>
              <a:ln w="9525">
                <a:solidFill>
                  <a:srgbClr val="D7D29E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" name="Rectangle 253"/>
              <p:cNvSpPr>
                <a:spLocks noChangeArrowheads="1"/>
              </p:cNvSpPr>
              <p:nvPr/>
            </p:nvSpPr>
            <p:spPr bwMode="auto">
              <a:xfrm>
                <a:off x="3801" y="3688"/>
                <a:ext cx="64" cy="234"/>
              </a:xfrm>
              <a:prstGeom prst="rect">
                <a:avLst/>
              </a:prstGeom>
              <a:solidFill>
                <a:srgbClr val="CAC27E"/>
              </a:solidFill>
              <a:ln w="9525">
                <a:solidFill>
                  <a:srgbClr val="D7D29E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" name="Rectangle 254"/>
              <p:cNvSpPr>
                <a:spLocks noChangeArrowheads="1"/>
              </p:cNvSpPr>
              <p:nvPr/>
            </p:nvSpPr>
            <p:spPr bwMode="auto">
              <a:xfrm>
                <a:off x="3867" y="3729"/>
                <a:ext cx="64" cy="193"/>
              </a:xfrm>
              <a:prstGeom prst="rect">
                <a:avLst/>
              </a:prstGeom>
              <a:solidFill>
                <a:srgbClr val="CAC27E"/>
              </a:solidFill>
              <a:ln w="9525">
                <a:solidFill>
                  <a:srgbClr val="D7D29E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" name="Rectangle 255"/>
              <p:cNvSpPr>
                <a:spLocks noChangeArrowheads="1"/>
              </p:cNvSpPr>
              <p:nvPr/>
            </p:nvSpPr>
            <p:spPr bwMode="auto">
              <a:xfrm>
                <a:off x="3934" y="3834"/>
                <a:ext cx="63" cy="88"/>
              </a:xfrm>
              <a:prstGeom prst="rect">
                <a:avLst/>
              </a:prstGeom>
              <a:solidFill>
                <a:srgbClr val="CAC27E"/>
              </a:solidFill>
              <a:ln w="9525">
                <a:solidFill>
                  <a:srgbClr val="D7D29E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" name="Rectangle 256"/>
              <p:cNvSpPr>
                <a:spLocks noChangeArrowheads="1"/>
              </p:cNvSpPr>
              <p:nvPr/>
            </p:nvSpPr>
            <p:spPr bwMode="auto">
              <a:xfrm>
                <a:off x="4000" y="3875"/>
                <a:ext cx="60" cy="47"/>
              </a:xfrm>
              <a:prstGeom prst="rect">
                <a:avLst/>
              </a:prstGeom>
              <a:solidFill>
                <a:srgbClr val="CAC27E"/>
              </a:solidFill>
              <a:ln w="9525">
                <a:solidFill>
                  <a:srgbClr val="D7D29E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" name="Rectangle 257"/>
              <p:cNvSpPr>
                <a:spLocks noChangeArrowheads="1"/>
              </p:cNvSpPr>
              <p:nvPr/>
            </p:nvSpPr>
            <p:spPr bwMode="auto">
              <a:xfrm>
                <a:off x="4063" y="3834"/>
                <a:ext cx="63" cy="88"/>
              </a:xfrm>
              <a:prstGeom prst="rect">
                <a:avLst/>
              </a:prstGeom>
              <a:solidFill>
                <a:srgbClr val="CAC27E"/>
              </a:solidFill>
              <a:ln w="9525">
                <a:solidFill>
                  <a:srgbClr val="D7D29E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" name="Rectangle 258"/>
              <p:cNvSpPr>
                <a:spLocks noChangeArrowheads="1"/>
              </p:cNvSpPr>
              <p:nvPr/>
            </p:nvSpPr>
            <p:spPr bwMode="auto">
              <a:xfrm>
                <a:off x="4129" y="3895"/>
                <a:ext cx="66" cy="27"/>
              </a:xfrm>
              <a:prstGeom prst="rect">
                <a:avLst/>
              </a:prstGeom>
              <a:solidFill>
                <a:srgbClr val="CAC27E"/>
              </a:solidFill>
              <a:ln w="9525">
                <a:solidFill>
                  <a:srgbClr val="D7D29E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" name="Rectangle 259"/>
              <p:cNvSpPr>
                <a:spLocks noChangeArrowheads="1"/>
              </p:cNvSpPr>
              <p:nvPr/>
            </p:nvSpPr>
            <p:spPr bwMode="auto">
              <a:xfrm>
                <a:off x="4195" y="3908"/>
                <a:ext cx="64" cy="14"/>
              </a:xfrm>
              <a:prstGeom prst="rect">
                <a:avLst/>
              </a:prstGeom>
              <a:solidFill>
                <a:srgbClr val="CAC27E"/>
              </a:solidFill>
              <a:ln w="9525">
                <a:solidFill>
                  <a:srgbClr val="D7D29E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" name="Rectangle 260"/>
              <p:cNvSpPr>
                <a:spLocks noChangeArrowheads="1"/>
              </p:cNvSpPr>
              <p:nvPr/>
            </p:nvSpPr>
            <p:spPr bwMode="auto">
              <a:xfrm>
                <a:off x="4259" y="3908"/>
                <a:ext cx="66" cy="14"/>
              </a:xfrm>
              <a:prstGeom prst="rect">
                <a:avLst/>
              </a:prstGeom>
              <a:solidFill>
                <a:srgbClr val="CAC27E"/>
              </a:solidFill>
              <a:ln w="9525">
                <a:solidFill>
                  <a:srgbClr val="D7D29E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" name="Rectangle 261"/>
              <p:cNvSpPr>
                <a:spLocks noChangeArrowheads="1"/>
              </p:cNvSpPr>
              <p:nvPr/>
            </p:nvSpPr>
            <p:spPr bwMode="auto">
              <a:xfrm>
                <a:off x="4325" y="3895"/>
                <a:ext cx="66" cy="27"/>
              </a:xfrm>
              <a:prstGeom prst="rect">
                <a:avLst/>
              </a:prstGeom>
              <a:solidFill>
                <a:srgbClr val="CAC27E"/>
              </a:solidFill>
              <a:ln w="9525">
                <a:solidFill>
                  <a:srgbClr val="D7D29E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" name="Rectangle 262"/>
              <p:cNvSpPr>
                <a:spLocks noChangeArrowheads="1"/>
              </p:cNvSpPr>
              <p:nvPr/>
            </p:nvSpPr>
            <p:spPr bwMode="auto">
              <a:xfrm>
                <a:off x="4391" y="3908"/>
                <a:ext cx="63" cy="14"/>
              </a:xfrm>
              <a:prstGeom prst="rect">
                <a:avLst/>
              </a:prstGeom>
              <a:solidFill>
                <a:srgbClr val="CAC27E"/>
              </a:solidFill>
              <a:ln w="9525">
                <a:solidFill>
                  <a:srgbClr val="D7D29E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" name="Rectangle 263"/>
              <p:cNvSpPr>
                <a:spLocks noChangeArrowheads="1"/>
              </p:cNvSpPr>
              <p:nvPr/>
            </p:nvSpPr>
            <p:spPr bwMode="auto">
              <a:xfrm>
                <a:off x="4454" y="3908"/>
                <a:ext cx="64" cy="14"/>
              </a:xfrm>
              <a:prstGeom prst="rect">
                <a:avLst/>
              </a:prstGeom>
              <a:solidFill>
                <a:srgbClr val="CAC27E"/>
              </a:solidFill>
              <a:ln w="9525">
                <a:solidFill>
                  <a:srgbClr val="D7D29E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" name="Rectangle 264"/>
              <p:cNvSpPr>
                <a:spLocks noChangeArrowheads="1"/>
              </p:cNvSpPr>
              <p:nvPr/>
            </p:nvSpPr>
            <p:spPr bwMode="auto">
              <a:xfrm>
                <a:off x="4520" y="3908"/>
                <a:ext cx="64" cy="14"/>
              </a:xfrm>
              <a:prstGeom prst="rect">
                <a:avLst/>
              </a:prstGeom>
              <a:solidFill>
                <a:srgbClr val="CAC27E"/>
              </a:solidFill>
              <a:ln w="9525">
                <a:solidFill>
                  <a:srgbClr val="D7D29E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" name="Rectangle 265"/>
              <p:cNvSpPr>
                <a:spLocks noChangeArrowheads="1"/>
              </p:cNvSpPr>
              <p:nvPr/>
            </p:nvSpPr>
            <p:spPr bwMode="auto">
              <a:xfrm>
                <a:off x="4586" y="3917"/>
                <a:ext cx="61" cy="5"/>
              </a:xfrm>
              <a:prstGeom prst="rect">
                <a:avLst/>
              </a:prstGeom>
              <a:solidFill>
                <a:srgbClr val="CAC27E"/>
              </a:solidFill>
              <a:ln w="9525">
                <a:solidFill>
                  <a:srgbClr val="D7D29E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" name="Rectangle 266"/>
              <p:cNvSpPr>
                <a:spLocks noChangeArrowheads="1"/>
              </p:cNvSpPr>
              <p:nvPr/>
            </p:nvSpPr>
            <p:spPr bwMode="auto">
              <a:xfrm>
                <a:off x="4716" y="3908"/>
                <a:ext cx="63" cy="14"/>
              </a:xfrm>
              <a:prstGeom prst="rect">
                <a:avLst/>
              </a:prstGeom>
              <a:solidFill>
                <a:srgbClr val="CAC27E"/>
              </a:solidFill>
              <a:ln w="9525">
                <a:solidFill>
                  <a:srgbClr val="D7D29E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" name="Line 267"/>
              <p:cNvSpPr>
                <a:spLocks noChangeShapeType="1"/>
              </p:cNvSpPr>
              <p:nvPr/>
            </p:nvSpPr>
            <p:spPr bwMode="auto">
              <a:xfrm flipV="1">
                <a:off x="3113" y="3247"/>
                <a:ext cx="1" cy="67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" name="Line 268"/>
              <p:cNvSpPr>
                <a:spLocks noChangeShapeType="1"/>
              </p:cNvSpPr>
              <p:nvPr/>
            </p:nvSpPr>
            <p:spPr bwMode="auto">
              <a:xfrm flipH="1">
                <a:off x="3082" y="3922"/>
                <a:ext cx="31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" name="Rectangle 269"/>
              <p:cNvSpPr>
                <a:spLocks noChangeArrowheads="1"/>
              </p:cNvSpPr>
              <p:nvPr/>
            </p:nvSpPr>
            <p:spPr bwMode="auto">
              <a:xfrm rot="16200000">
                <a:off x="2988" y="3852"/>
                <a:ext cx="80" cy="1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0" name="Line 270"/>
              <p:cNvSpPr>
                <a:spLocks noChangeShapeType="1"/>
              </p:cNvSpPr>
              <p:nvPr/>
            </p:nvSpPr>
            <p:spPr bwMode="auto">
              <a:xfrm flipH="1">
                <a:off x="3082" y="3713"/>
                <a:ext cx="31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" name="Rectangle 271"/>
              <p:cNvSpPr>
                <a:spLocks noChangeArrowheads="1"/>
              </p:cNvSpPr>
              <p:nvPr/>
            </p:nvSpPr>
            <p:spPr bwMode="auto">
              <a:xfrm rot="16200000">
                <a:off x="2988" y="3643"/>
                <a:ext cx="80" cy="1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5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2" name="Line 272"/>
              <p:cNvSpPr>
                <a:spLocks noChangeShapeType="1"/>
              </p:cNvSpPr>
              <p:nvPr/>
            </p:nvSpPr>
            <p:spPr bwMode="auto">
              <a:xfrm flipH="1">
                <a:off x="3082" y="3503"/>
                <a:ext cx="31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" name="Rectangle 273"/>
              <p:cNvSpPr>
                <a:spLocks noChangeArrowheads="1"/>
              </p:cNvSpPr>
              <p:nvPr/>
            </p:nvSpPr>
            <p:spPr bwMode="auto">
              <a:xfrm rot="16200000">
                <a:off x="2966" y="3432"/>
                <a:ext cx="124" cy="1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4" name="Line 274"/>
              <p:cNvSpPr>
                <a:spLocks noChangeShapeType="1"/>
              </p:cNvSpPr>
              <p:nvPr/>
            </p:nvSpPr>
            <p:spPr bwMode="auto">
              <a:xfrm flipH="1">
                <a:off x="3082" y="3294"/>
                <a:ext cx="31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" name="Rectangle 275"/>
              <p:cNvSpPr>
                <a:spLocks noChangeArrowheads="1"/>
              </p:cNvSpPr>
              <p:nvPr/>
            </p:nvSpPr>
            <p:spPr bwMode="auto">
              <a:xfrm rot="16200000">
                <a:off x="2966" y="3223"/>
                <a:ext cx="124" cy="1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15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6" name="Rectangle 276"/>
              <p:cNvSpPr>
                <a:spLocks noChangeArrowheads="1"/>
              </p:cNvSpPr>
              <p:nvPr/>
            </p:nvSpPr>
            <p:spPr bwMode="auto">
              <a:xfrm rot="16200000">
                <a:off x="2683" y="3543"/>
                <a:ext cx="471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% of women</a:t>
                </a:r>
                <a:endPara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7" name="Line 277"/>
              <p:cNvSpPr>
                <a:spLocks noChangeShapeType="1"/>
              </p:cNvSpPr>
              <p:nvPr/>
            </p:nvSpPr>
            <p:spPr bwMode="auto">
              <a:xfrm>
                <a:off x="3113" y="3922"/>
                <a:ext cx="18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" name="Line 278"/>
              <p:cNvSpPr>
                <a:spLocks noChangeShapeType="1"/>
              </p:cNvSpPr>
              <p:nvPr/>
            </p:nvSpPr>
            <p:spPr bwMode="auto">
              <a:xfrm>
                <a:off x="3162" y="3922"/>
                <a:ext cx="1" cy="3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" name="Rectangle 279"/>
              <p:cNvSpPr>
                <a:spLocks noChangeArrowheads="1"/>
              </p:cNvSpPr>
              <p:nvPr/>
            </p:nvSpPr>
            <p:spPr bwMode="auto">
              <a:xfrm>
                <a:off x="3140" y="3969"/>
                <a:ext cx="80" cy="1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0" name="Line 280"/>
              <p:cNvSpPr>
                <a:spLocks noChangeShapeType="1"/>
              </p:cNvSpPr>
              <p:nvPr/>
            </p:nvSpPr>
            <p:spPr bwMode="auto">
              <a:xfrm>
                <a:off x="3507" y="3922"/>
                <a:ext cx="1" cy="3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" name="Rectangle 281"/>
              <p:cNvSpPr>
                <a:spLocks noChangeArrowheads="1"/>
              </p:cNvSpPr>
              <p:nvPr/>
            </p:nvSpPr>
            <p:spPr bwMode="auto">
              <a:xfrm>
                <a:off x="3440" y="3969"/>
                <a:ext cx="168" cy="1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500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2" name="Line 282"/>
              <p:cNvSpPr>
                <a:spLocks noChangeShapeType="1"/>
              </p:cNvSpPr>
              <p:nvPr/>
            </p:nvSpPr>
            <p:spPr bwMode="auto">
              <a:xfrm>
                <a:off x="3851" y="3922"/>
                <a:ext cx="1" cy="3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" name="Rectangle 283"/>
              <p:cNvSpPr>
                <a:spLocks noChangeArrowheads="1"/>
              </p:cNvSpPr>
              <p:nvPr/>
            </p:nvSpPr>
            <p:spPr bwMode="auto">
              <a:xfrm>
                <a:off x="3763" y="3969"/>
                <a:ext cx="212" cy="1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1000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4" name="Line 284"/>
              <p:cNvSpPr>
                <a:spLocks noChangeShapeType="1"/>
              </p:cNvSpPr>
              <p:nvPr/>
            </p:nvSpPr>
            <p:spPr bwMode="auto">
              <a:xfrm>
                <a:off x="4195" y="3922"/>
                <a:ext cx="1" cy="3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" name="Rectangle 285"/>
              <p:cNvSpPr>
                <a:spLocks noChangeArrowheads="1"/>
              </p:cNvSpPr>
              <p:nvPr/>
            </p:nvSpPr>
            <p:spPr bwMode="auto">
              <a:xfrm>
                <a:off x="4107" y="3969"/>
                <a:ext cx="212" cy="1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1500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6" name="Line 286"/>
              <p:cNvSpPr>
                <a:spLocks noChangeShapeType="1"/>
              </p:cNvSpPr>
              <p:nvPr/>
            </p:nvSpPr>
            <p:spPr bwMode="auto">
              <a:xfrm>
                <a:off x="4542" y="3922"/>
                <a:ext cx="1" cy="3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" name="Rectangle 287"/>
              <p:cNvSpPr>
                <a:spLocks noChangeArrowheads="1"/>
              </p:cNvSpPr>
              <p:nvPr/>
            </p:nvSpPr>
            <p:spPr bwMode="auto">
              <a:xfrm>
                <a:off x="4454" y="3969"/>
                <a:ext cx="212" cy="1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2000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8" name="Line 288"/>
              <p:cNvSpPr>
                <a:spLocks noChangeShapeType="1"/>
              </p:cNvSpPr>
              <p:nvPr/>
            </p:nvSpPr>
            <p:spPr bwMode="auto">
              <a:xfrm>
                <a:off x="4887" y="3922"/>
                <a:ext cx="1" cy="3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" name="Rectangle 289"/>
              <p:cNvSpPr>
                <a:spLocks noChangeArrowheads="1"/>
              </p:cNvSpPr>
              <p:nvPr/>
            </p:nvSpPr>
            <p:spPr bwMode="auto">
              <a:xfrm>
                <a:off x="4799" y="3969"/>
                <a:ext cx="212" cy="1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2500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0" name="Rectangle 290"/>
              <p:cNvSpPr>
                <a:spLocks noChangeArrowheads="1"/>
              </p:cNvSpPr>
              <p:nvPr/>
            </p:nvSpPr>
            <p:spPr bwMode="auto">
              <a:xfrm>
                <a:off x="3457" y="4095"/>
                <a:ext cx="1147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SXA breast volume (cm</a:t>
                </a:r>
                <a:r>
                  <a:rPr kumimoji="0" lang="en-US" sz="1200" b="1" i="0" u="none" strike="noStrike" cap="none" normalizeH="0" baseline="3000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</a:t>
                </a:r>
                <a:r>
                  <a:rPr kumimoji="0" lang="en-US" sz="12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)</a:t>
                </a:r>
                <a:endPara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8" name="TextBox 7"/>
            <p:cNvSpPr txBox="1"/>
            <p:nvPr/>
          </p:nvSpPr>
          <p:spPr>
            <a:xfrm>
              <a:off x="2084654" y="1559395"/>
              <a:ext cx="78899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145 cm</a:t>
              </a:r>
              <a:r>
                <a:rPr lang="en-GB" sz="1200" b="1" baseline="300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2</a:t>
              </a:r>
              <a:endParaRPr lang="en-GB" sz="1200" b="1" baseline="30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309991" y="1552300"/>
              <a:ext cx="76174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603 cm</a:t>
              </a:r>
              <a:r>
                <a:rPr lang="en-GB" sz="1200" b="1" baseline="300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en-GB" sz="1200" b="1" baseline="30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237054" y="3264213"/>
              <a:ext cx="76174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128 cm</a:t>
              </a:r>
              <a:r>
                <a:rPr lang="en-GB" sz="1200" b="1" baseline="300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2</a:t>
              </a:r>
              <a:endParaRPr lang="en-GB" sz="1200" b="1" baseline="30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334795" y="3257118"/>
              <a:ext cx="76174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479 cm</a:t>
              </a:r>
              <a:r>
                <a:rPr lang="en-GB" sz="1200" b="1" baseline="300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en-GB" sz="1200" b="1" baseline="30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476562" y="4940670"/>
              <a:ext cx="76174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606 cm</a:t>
              </a:r>
              <a:r>
                <a:rPr lang="en-GB" sz="1200" b="1" baseline="300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en-GB" sz="1200" b="1" baseline="30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851461" y="1253353"/>
              <a:ext cx="113524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Median </a:t>
              </a:r>
              <a:r>
                <a:rPr lang="en-GB" sz="12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(IQR)</a:t>
              </a:r>
              <a:endParaRPr lang="en-GB" sz="1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01" name="TextBox 300"/>
          <p:cNvSpPr txBox="1"/>
          <p:nvPr/>
        </p:nvSpPr>
        <p:spPr>
          <a:xfrm>
            <a:off x="107504" y="116632"/>
            <a:ext cx="25202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latin typeface="Arial" pitchFamily="34" charset="0"/>
                <a:cs typeface="Arial" pitchFamily="34" charset="0"/>
              </a:rPr>
              <a:t>Figure S2  </a:t>
            </a:r>
            <a:endParaRPr lang="en-GB" sz="12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0" name="Group 606"/>
          <p:cNvGrpSpPr>
            <a:grpSpLocks noChangeAspect="1"/>
          </p:cNvGrpSpPr>
          <p:nvPr/>
        </p:nvGrpSpPr>
        <p:grpSpPr bwMode="auto">
          <a:xfrm>
            <a:off x="5435600" y="0"/>
            <a:ext cx="3708400" cy="2420938"/>
            <a:chOff x="3424" y="0"/>
            <a:chExt cx="2336" cy="1525"/>
          </a:xfrm>
        </p:grpSpPr>
        <p:sp>
          <p:nvSpPr>
            <p:cNvPr id="1629" name="AutoShape 605"/>
            <p:cNvSpPr>
              <a:spLocks noChangeAspect="1" noChangeArrowheads="1" noTextEdit="1"/>
            </p:cNvSpPr>
            <p:nvPr/>
          </p:nvSpPr>
          <p:spPr bwMode="auto">
            <a:xfrm>
              <a:off x="3424" y="0"/>
              <a:ext cx="2336" cy="1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grpSp>
          <p:nvGrpSpPr>
            <p:cNvPr id="1831" name="Group 807"/>
            <p:cNvGrpSpPr>
              <a:grpSpLocks/>
            </p:cNvGrpSpPr>
            <p:nvPr/>
          </p:nvGrpSpPr>
          <p:grpSpPr bwMode="auto">
            <a:xfrm>
              <a:off x="3444" y="16"/>
              <a:ext cx="2299" cy="1492"/>
              <a:chOff x="3444" y="16"/>
              <a:chExt cx="2299" cy="1492"/>
            </a:xfrm>
          </p:grpSpPr>
          <p:sp>
            <p:nvSpPr>
              <p:cNvPr id="1631" name="Rectangle 607"/>
              <p:cNvSpPr>
                <a:spLocks noChangeArrowheads="1"/>
              </p:cNvSpPr>
              <p:nvPr/>
            </p:nvSpPr>
            <p:spPr bwMode="auto">
              <a:xfrm>
                <a:off x="3444" y="16"/>
                <a:ext cx="2299" cy="1492"/>
              </a:xfrm>
              <a:prstGeom prst="rect">
                <a:avLst/>
              </a:prstGeom>
              <a:solidFill>
                <a:srgbClr val="EAF2F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32" name="Rectangle 608"/>
              <p:cNvSpPr>
                <a:spLocks noChangeArrowheads="1"/>
              </p:cNvSpPr>
              <p:nvPr/>
            </p:nvSpPr>
            <p:spPr bwMode="auto">
              <a:xfrm>
                <a:off x="3445" y="19"/>
                <a:ext cx="2293" cy="1487"/>
              </a:xfrm>
              <a:prstGeom prst="rect">
                <a:avLst/>
              </a:prstGeom>
              <a:solidFill>
                <a:schemeClr val="bg1"/>
              </a:solidFill>
              <a:ln w="4763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33" name="Rectangle 609"/>
              <p:cNvSpPr>
                <a:spLocks noChangeArrowheads="1"/>
              </p:cNvSpPr>
              <p:nvPr/>
            </p:nvSpPr>
            <p:spPr bwMode="auto">
              <a:xfrm>
                <a:off x="3672" y="71"/>
                <a:ext cx="2009" cy="1232"/>
              </a:xfrm>
              <a:prstGeom prst="rect">
                <a:avLst/>
              </a:prstGeom>
              <a:solidFill>
                <a:srgbClr val="FFFFFF"/>
              </a:solidFill>
              <a:ln w="4763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34" name="Line 610"/>
              <p:cNvSpPr>
                <a:spLocks noChangeShapeType="1"/>
              </p:cNvSpPr>
              <p:nvPr/>
            </p:nvSpPr>
            <p:spPr bwMode="auto">
              <a:xfrm>
                <a:off x="3672" y="1205"/>
                <a:ext cx="2009" cy="1"/>
              </a:xfrm>
              <a:prstGeom prst="line">
                <a:avLst/>
              </a:prstGeom>
              <a:noFill/>
              <a:ln w="7938">
                <a:solidFill>
                  <a:srgbClr val="EAF2F3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35" name="Line 611"/>
              <p:cNvSpPr>
                <a:spLocks noChangeShapeType="1"/>
              </p:cNvSpPr>
              <p:nvPr/>
            </p:nvSpPr>
            <p:spPr bwMode="auto">
              <a:xfrm>
                <a:off x="3672" y="984"/>
                <a:ext cx="2009" cy="1"/>
              </a:xfrm>
              <a:prstGeom prst="line">
                <a:avLst/>
              </a:prstGeom>
              <a:noFill/>
              <a:ln w="7938">
                <a:solidFill>
                  <a:srgbClr val="EAF2F3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36" name="Line 612"/>
              <p:cNvSpPr>
                <a:spLocks noChangeShapeType="1"/>
              </p:cNvSpPr>
              <p:nvPr/>
            </p:nvSpPr>
            <p:spPr bwMode="auto">
              <a:xfrm>
                <a:off x="3672" y="765"/>
                <a:ext cx="2009" cy="1"/>
              </a:xfrm>
              <a:prstGeom prst="line">
                <a:avLst/>
              </a:prstGeom>
              <a:noFill/>
              <a:ln w="7938">
                <a:solidFill>
                  <a:srgbClr val="EAF2F3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37" name="Line 613"/>
              <p:cNvSpPr>
                <a:spLocks noChangeShapeType="1"/>
              </p:cNvSpPr>
              <p:nvPr/>
            </p:nvSpPr>
            <p:spPr bwMode="auto">
              <a:xfrm>
                <a:off x="3672" y="544"/>
                <a:ext cx="2009" cy="1"/>
              </a:xfrm>
              <a:prstGeom prst="line">
                <a:avLst/>
              </a:prstGeom>
              <a:noFill/>
              <a:ln w="7938">
                <a:solidFill>
                  <a:srgbClr val="EAF2F3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38" name="Line 614"/>
              <p:cNvSpPr>
                <a:spLocks noChangeShapeType="1"/>
              </p:cNvSpPr>
              <p:nvPr/>
            </p:nvSpPr>
            <p:spPr bwMode="auto">
              <a:xfrm>
                <a:off x="3672" y="324"/>
                <a:ext cx="2009" cy="1"/>
              </a:xfrm>
              <a:prstGeom prst="line">
                <a:avLst/>
              </a:prstGeom>
              <a:noFill/>
              <a:ln w="7938">
                <a:solidFill>
                  <a:srgbClr val="EAF2F3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39" name="Line 615"/>
              <p:cNvSpPr>
                <a:spLocks noChangeShapeType="1"/>
              </p:cNvSpPr>
              <p:nvPr/>
            </p:nvSpPr>
            <p:spPr bwMode="auto">
              <a:xfrm>
                <a:off x="3672" y="103"/>
                <a:ext cx="2009" cy="1"/>
              </a:xfrm>
              <a:prstGeom prst="line">
                <a:avLst/>
              </a:prstGeom>
              <a:noFill/>
              <a:ln w="7938">
                <a:solidFill>
                  <a:srgbClr val="EAF2F3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40" name="Oval 616"/>
              <p:cNvSpPr>
                <a:spLocks noChangeArrowheads="1"/>
              </p:cNvSpPr>
              <p:nvPr/>
            </p:nvSpPr>
            <p:spPr bwMode="auto">
              <a:xfrm>
                <a:off x="4386" y="834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41" name="Oval 617"/>
              <p:cNvSpPr>
                <a:spLocks noChangeArrowheads="1"/>
              </p:cNvSpPr>
              <p:nvPr/>
            </p:nvSpPr>
            <p:spPr bwMode="auto">
              <a:xfrm>
                <a:off x="3808" y="955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42" name="Oval 618"/>
              <p:cNvSpPr>
                <a:spLocks noChangeArrowheads="1"/>
              </p:cNvSpPr>
              <p:nvPr/>
            </p:nvSpPr>
            <p:spPr bwMode="auto">
              <a:xfrm>
                <a:off x="3989" y="879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43" name="Oval 619"/>
              <p:cNvSpPr>
                <a:spLocks noChangeArrowheads="1"/>
              </p:cNvSpPr>
              <p:nvPr/>
            </p:nvSpPr>
            <p:spPr bwMode="auto">
              <a:xfrm>
                <a:off x="4348" y="687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44" name="Oval 620"/>
              <p:cNvSpPr>
                <a:spLocks noChangeArrowheads="1"/>
              </p:cNvSpPr>
              <p:nvPr/>
            </p:nvSpPr>
            <p:spPr bwMode="auto">
              <a:xfrm>
                <a:off x="4419" y="727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45" name="Oval 621"/>
              <p:cNvSpPr>
                <a:spLocks noChangeArrowheads="1"/>
              </p:cNvSpPr>
              <p:nvPr/>
            </p:nvSpPr>
            <p:spPr bwMode="auto">
              <a:xfrm>
                <a:off x="4251" y="895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46" name="Oval 622"/>
              <p:cNvSpPr>
                <a:spLocks noChangeArrowheads="1"/>
              </p:cNvSpPr>
              <p:nvPr/>
            </p:nvSpPr>
            <p:spPr bwMode="auto">
              <a:xfrm>
                <a:off x="4317" y="729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47" name="Oval 623"/>
              <p:cNvSpPr>
                <a:spLocks noChangeArrowheads="1"/>
              </p:cNvSpPr>
              <p:nvPr/>
            </p:nvSpPr>
            <p:spPr bwMode="auto">
              <a:xfrm>
                <a:off x="4959" y="636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48" name="Oval 624"/>
              <p:cNvSpPr>
                <a:spLocks noChangeArrowheads="1"/>
              </p:cNvSpPr>
              <p:nvPr/>
            </p:nvSpPr>
            <p:spPr bwMode="auto">
              <a:xfrm>
                <a:off x="4249" y="802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49" name="Oval 625"/>
              <p:cNvSpPr>
                <a:spLocks noChangeArrowheads="1"/>
              </p:cNvSpPr>
              <p:nvPr/>
            </p:nvSpPr>
            <p:spPr bwMode="auto">
              <a:xfrm>
                <a:off x="4526" y="602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50" name="Oval 626"/>
              <p:cNvSpPr>
                <a:spLocks noChangeArrowheads="1"/>
              </p:cNvSpPr>
              <p:nvPr/>
            </p:nvSpPr>
            <p:spPr bwMode="auto">
              <a:xfrm>
                <a:off x="4202" y="914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51" name="Oval 627"/>
              <p:cNvSpPr>
                <a:spLocks noChangeArrowheads="1"/>
              </p:cNvSpPr>
              <p:nvPr/>
            </p:nvSpPr>
            <p:spPr bwMode="auto">
              <a:xfrm>
                <a:off x="3822" y="1163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52" name="Oval 628"/>
              <p:cNvSpPr>
                <a:spLocks noChangeArrowheads="1"/>
              </p:cNvSpPr>
              <p:nvPr/>
            </p:nvSpPr>
            <p:spPr bwMode="auto">
              <a:xfrm>
                <a:off x="3832" y="970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53" name="Oval 629"/>
              <p:cNvSpPr>
                <a:spLocks noChangeArrowheads="1"/>
              </p:cNvSpPr>
              <p:nvPr/>
            </p:nvSpPr>
            <p:spPr bwMode="auto">
              <a:xfrm>
                <a:off x="4231" y="787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54" name="Oval 630"/>
              <p:cNvSpPr>
                <a:spLocks noChangeArrowheads="1"/>
              </p:cNvSpPr>
              <p:nvPr/>
            </p:nvSpPr>
            <p:spPr bwMode="auto">
              <a:xfrm>
                <a:off x="4685" y="503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55" name="Oval 631"/>
              <p:cNvSpPr>
                <a:spLocks noChangeArrowheads="1"/>
              </p:cNvSpPr>
              <p:nvPr/>
            </p:nvSpPr>
            <p:spPr bwMode="auto">
              <a:xfrm>
                <a:off x="4718" y="441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56" name="Oval 632"/>
              <p:cNvSpPr>
                <a:spLocks noChangeArrowheads="1"/>
              </p:cNvSpPr>
              <p:nvPr/>
            </p:nvSpPr>
            <p:spPr bwMode="auto">
              <a:xfrm>
                <a:off x="4242" y="782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57" name="Oval 633"/>
              <p:cNvSpPr>
                <a:spLocks noChangeArrowheads="1"/>
              </p:cNvSpPr>
              <p:nvPr/>
            </p:nvSpPr>
            <p:spPr bwMode="auto">
              <a:xfrm>
                <a:off x="3942" y="919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58" name="Oval 634"/>
              <p:cNvSpPr>
                <a:spLocks noChangeArrowheads="1"/>
              </p:cNvSpPr>
              <p:nvPr/>
            </p:nvSpPr>
            <p:spPr bwMode="auto">
              <a:xfrm>
                <a:off x="4713" y="441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59" name="Oval 635"/>
              <p:cNvSpPr>
                <a:spLocks noChangeArrowheads="1"/>
              </p:cNvSpPr>
              <p:nvPr/>
            </p:nvSpPr>
            <p:spPr bwMode="auto">
              <a:xfrm>
                <a:off x="4624" y="467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60" name="Oval 636"/>
              <p:cNvSpPr>
                <a:spLocks noChangeArrowheads="1"/>
              </p:cNvSpPr>
              <p:nvPr/>
            </p:nvSpPr>
            <p:spPr bwMode="auto">
              <a:xfrm>
                <a:off x="4093" y="916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61" name="Oval 637"/>
              <p:cNvSpPr>
                <a:spLocks noChangeArrowheads="1"/>
              </p:cNvSpPr>
              <p:nvPr/>
            </p:nvSpPr>
            <p:spPr bwMode="auto">
              <a:xfrm>
                <a:off x="4721" y="601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62" name="Oval 638"/>
              <p:cNvSpPr>
                <a:spLocks noChangeArrowheads="1"/>
              </p:cNvSpPr>
              <p:nvPr/>
            </p:nvSpPr>
            <p:spPr bwMode="auto">
              <a:xfrm>
                <a:off x="4706" y="551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63" name="Oval 639"/>
              <p:cNvSpPr>
                <a:spLocks noChangeArrowheads="1"/>
              </p:cNvSpPr>
              <p:nvPr/>
            </p:nvSpPr>
            <p:spPr bwMode="auto">
              <a:xfrm>
                <a:off x="4347" y="936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64" name="Oval 640"/>
              <p:cNvSpPr>
                <a:spLocks noChangeArrowheads="1"/>
              </p:cNvSpPr>
              <p:nvPr/>
            </p:nvSpPr>
            <p:spPr bwMode="auto">
              <a:xfrm>
                <a:off x="4384" y="708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65" name="Oval 641"/>
              <p:cNvSpPr>
                <a:spLocks noChangeArrowheads="1"/>
              </p:cNvSpPr>
              <p:nvPr/>
            </p:nvSpPr>
            <p:spPr bwMode="auto">
              <a:xfrm>
                <a:off x="3839" y="895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66" name="Oval 642"/>
              <p:cNvSpPr>
                <a:spLocks noChangeArrowheads="1"/>
              </p:cNvSpPr>
              <p:nvPr/>
            </p:nvSpPr>
            <p:spPr bwMode="auto">
              <a:xfrm>
                <a:off x="4497" y="452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67" name="Oval 643"/>
              <p:cNvSpPr>
                <a:spLocks noChangeArrowheads="1"/>
              </p:cNvSpPr>
              <p:nvPr/>
            </p:nvSpPr>
            <p:spPr bwMode="auto">
              <a:xfrm>
                <a:off x="3740" y="1079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68" name="Oval 644"/>
              <p:cNvSpPr>
                <a:spLocks noChangeArrowheads="1"/>
              </p:cNvSpPr>
              <p:nvPr/>
            </p:nvSpPr>
            <p:spPr bwMode="auto">
              <a:xfrm>
                <a:off x="3695" y="950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69" name="Oval 645"/>
              <p:cNvSpPr>
                <a:spLocks noChangeArrowheads="1"/>
              </p:cNvSpPr>
              <p:nvPr/>
            </p:nvSpPr>
            <p:spPr bwMode="auto">
              <a:xfrm>
                <a:off x="4032" y="888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70" name="Oval 646"/>
              <p:cNvSpPr>
                <a:spLocks noChangeArrowheads="1"/>
              </p:cNvSpPr>
              <p:nvPr/>
            </p:nvSpPr>
            <p:spPr bwMode="auto">
              <a:xfrm>
                <a:off x="4036" y="826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71" name="Oval 647"/>
              <p:cNvSpPr>
                <a:spLocks noChangeArrowheads="1"/>
              </p:cNvSpPr>
              <p:nvPr/>
            </p:nvSpPr>
            <p:spPr bwMode="auto">
              <a:xfrm>
                <a:off x="4334" y="705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72" name="Oval 648"/>
              <p:cNvSpPr>
                <a:spLocks noChangeArrowheads="1"/>
              </p:cNvSpPr>
              <p:nvPr/>
            </p:nvSpPr>
            <p:spPr bwMode="auto">
              <a:xfrm>
                <a:off x="4260" y="906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73" name="Oval 649"/>
              <p:cNvSpPr>
                <a:spLocks noChangeArrowheads="1"/>
              </p:cNvSpPr>
              <p:nvPr/>
            </p:nvSpPr>
            <p:spPr bwMode="auto">
              <a:xfrm>
                <a:off x="3868" y="945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74" name="Oval 650"/>
              <p:cNvSpPr>
                <a:spLocks noChangeArrowheads="1"/>
              </p:cNvSpPr>
              <p:nvPr/>
            </p:nvSpPr>
            <p:spPr bwMode="auto">
              <a:xfrm>
                <a:off x="4621" y="587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75" name="Oval 651"/>
              <p:cNvSpPr>
                <a:spLocks noChangeArrowheads="1"/>
              </p:cNvSpPr>
              <p:nvPr/>
            </p:nvSpPr>
            <p:spPr bwMode="auto">
              <a:xfrm>
                <a:off x="4536" y="560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76" name="Oval 652"/>
              <p:cNvSpPr>
                <a:spLocks noChangeArrowheads="1"/>
              </p:cNvSpPr>
              <p:nvPr/>
            </p:nvSpPr>
            <p:spPr bwMode="auto">
              <a:xfrm>
                <a:off x="3790" y="965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77" name="Oval 653"/>
              <p:cNvSpPr>
                <a:spLocks noChangeArrowheads="1"/>
              </p:cNvSpPr>
              <p:nvPr/>
            </p:nvSpPr>
            <p:spPr bwMode="auto">
              <a:xfrm>
                <a:off x="3840" y="1008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78" name="Oval 654"/>
              <p:cNvSpPr>
                <a:spLocks noChangeArrowheads="1"/>
              </p:cNvSpPr>
              <p:nvPr/>
            </p:nvSpPr>
            <p:spPr bwMode="auto">
              <a:xfrm>
                <a:off x="4880" y="420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79" name="Oval 655"/>
              <p:cNvSpPr>
                <a:spLocks noChangeArrowheads="1"/>
              </p:cNvSpPr>
              <p:nvPr/>
            </p:nvSpPr>
            <p:spPr bwMode="auto">
              <a:xfrm>
                <a:off x="4844" y="564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80" name="Oval 656"/>
              <p:cNvSpPr>
                <a:spLocks noChangeArrowheads="1"/>
              </p:cNvSpPr>
              <p:nvPr/>
            </p:nvSpPr>
            <p:spPr bwMode="auto">
              <a:xfrm>
                <a:off x="4135" y="804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81" name="Oval 657"/>
              <p:cNvSpPr>
                <a:spLocks noChangeArrowheads="1"/>
              </p:cNvSpPr>
              <p:nvPr/>
            </p:nvSpPr>
            <p:spPr bwMode="auto">
              <a:xfrm>
                <a:off x="4035" y="822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82" name="Oval 658"/>
              <p:cNvSpPr>
                <a:spLocks noChangeArrowheads="1"/>
              </p:cNvSpPr>
              <p:nvPr/>
            </p:nvSpPr>
            <p:spPr bwMode="auto">
              <a:xfrm>
                <a:off x="4351" y="869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83" name="Oval 659"/>
              <p:cNvSpPr>
                <a:spLocks noChangeArrowheads="1"/>
              </p:cNvSpPr>
              <p:nvPr/>
            </p:nvSpPr>
            <p:spPr bwMode="auto">
              <a:xfrm>
                <a:off x="4123" y="838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84" name="Oval 660"/>
              <p:cNvSpPr>
                <a:spLocks noChangeArrowheads="1"/>
              </p:cNvSpPr>
              <p:nvPr/>
            </p:nvSpPr>
            <p:spPr bwMode="auto">
              <a:xfrm>
                <a:off x="4803" y="670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85" name="Oval 661"/>
              <p:cNvSpPr>
                <a:spLocks noChangeArrowheads="1"/>
              </p:cNvSpPr>
              <p:nvPr/>
            </p:nvSpPr>
            <p:spPr bwMode="auto">
              <a:xfrm>
                <a:off x="5068" y="545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86" name="Oval 662"/>
              <p:cNvSpPr>
                <a:spLocks noChangeArrowheads="1"/>
              </p:cNvSpPr>
              <p:nvPr/>
            </p:nvSpPr>
            <p:spPr bwMode="auto">
              <a:xfrm>
                <a:off x="4564" y="726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87" name="Oval 663"/>
              <p:cNvSpPr>
                <a:spLocks noChangeArrowheads="1"/>
              </p:cNvSpPr>
              <p:nvPr/>
            </p:nvSpPr>
            <p:spPr bwMode="auto">
              <a:xfrm>
                <a:off x="4098" y="1012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88" name="Oval 664"/>
              <p:cNvSpPr>
                <a:spLocks noChangeArrowheads="1"/>
              </p:cNvSpPr>
              <p:nvPr/>
            </p:nvSpPr>
            <p:spPr bwMode="auto">
              <a:xfrm>
                <a:off x="3869" y="898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89" name="Oval 665"/>
              <p:cNvSpPr>
                <a:spLocks noChangeArrowheads="1"/>
              </p:cNvSpPr>
              <p:nvPr/>
            </p:nvSpPr>
            <p:spPr bwMode="auto">
              <a:xfrm>
                <a:off x="4462" y="751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90" name="Oval 666"/>
              <p:cNvSpPr>
                <a:spLocks noChangeArrowheads="1"/>
              </p:cNvSpPr>
              <p:nvPr/>
            </p:nvSpPr>
            <p:spPr bwMode="auto">
              <a:xfrm>
                <a:off x="4273" y="927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91" name="Oval 667"/>
              <p:cNvSpPr>
                <a:spLocks noChangeArrowheads="1"/>
              </p:cNvSpPr>
              <p:nvPr/>
            </p:nvSpPr>
            <p:spPr bwMode="auto">
              <a:xfrm>
                <a:off x="3833" y="1090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92" name="Oval 668"/>
              <p:cNvSpPr>
                <a:spLocks noChangeArrowheads="1"/>
              </p:cNvSpPr>
              <p:nvPr/>
            </p:nvSpPr>
            <p:spPr bwMode="auto">
              <a:xfrm>
                <a:off x="3769" y="1058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93" name="Oval 669"/>
              <p:cNvSpPr>
                <a:spLocks noChangeArrowheads="1"/>
              </p:cNvSpPr>
              <p:nvPr/>
            </p:nvSpPr>
            <p:spPr bwMode="auto">
              <a:xfrm>
                <a:off x="3908" y="905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94" name="Oval 670"/>
              <p:cNvSpPr>
                <a:spLocks noChangeArrowheads="1"/>
              </p:cNvSpPr>
              <p:nvPr/>
            </p:nvSpPr>
            <p:spPr bwMode="auto">
              <a:xfrm>
                <a:off x="3942" y="958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95" name="Oval 671"/>
              <p:cNvSpPr>
                <a:spLocks noChangeArrowheads="1"/>
              </p:cNvSpPr>
              <p:nvPr/>
            </p:nvSpPr>
            <p:spPr bwMode="auto">
              <a:xfrm>
                <a:off x="4862" y="521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96" name="Oval 672"/>
              <p:cNvSpPr>
                <a:spLocks noChangeArrowheads="1"/>
              </p:cNvSpPr>
              <p:nvPr/>
            </p:nvSpPr>
            <p:spPr bwMode="auto">
              <a:xfrm>
                <a:off x="3893" y="972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97" name="Oval 673"/>
              <p:cNvSpPr>
                <a:spLocks noChangeArrowheads="1"/>
              </p:cNvSpPr>
              <p:nvPr/>
            </p:nvSpPr>
            <p:spPr bwMode="auto">
              <a:xfrm>
                <a:off x="4219" y="632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98" name="Oval 674"/>
              <p:cNvSpPr>
                <a:spLocks noChangeArrowheads="1"/>
              </p:cNvSpPr>
              <p:nvPr/>
            </p:nvSpPr>
            <p:spPr bwMode="auto">
              <a:xfrm>
                <a:off x="5201" y="304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99" name="Oval 675"/>
              <p:cNvSpPr>
                <a:spLocks noChangeArrowheads="1"/>
              </p:cNvSpPr>
              <p:nvPr/>
            </p:nvSpPr>
            <p:spPr bwMode="auto">
              <a:xfrm>
                <a:off x="4056" y="996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00" name="Oval 676"/>
              <p:cNvSpPr>
                <a:spLocks noChangeArrowheads="1"/>
              </p:cNvSpPr>
              <p:nvPr/>
            </p:nvSpPr>
            <p:spPr bwMode="auto">
              <a:xfrm>
                <a:off x="3922" y="879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01" name="Oval 677"/>
              <p:cNvSpPr>
                <a:spLocks noChangeArrowheads="1"/>
              </p:cNvSpPr>
              <p:nvPr/>
            </p:nvSpPr>
            <p:spPr bwMode="auto">
              <a:xfrm>
                <a:off x="4086" y="812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02" name="Oval 678"/>
              <p:cNvSpPr>
                <a:spLocks noChangeArrowheads="1"/>
              </p:cNvSpPr>
              <p:nvPr/>
            </p:nvSpPr>
            <p:spPr bwMode="auto">
              <a:xfrm>
                <a:off x="4601" y="468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03" name="Oval 679"/>
              <p:cNvSpPr>
                <a:spLocks noChangeArrowheads="1"/>
              </p:cNvSpPr>
              <p:nvPr/>
            </p:nvSpPr>
            <p:spPr bwMode="auto">
              <a:xfrm>
                <a:off x="4113" y="978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04" name="Oval 680"/>
              <p:cNvSpPr>
                <a:spLocks noChangeArrowheads="1"/>
              </p:cNvSpPr>
              <p:nvPr/>
            </p:nvSpPr>
            <p:spPr bwMode="auto">
              <a:xfrm>
                <a:off x="3964" y="916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05" name="Oval 681"/>
              <p:cNvSpPr>
                <a:spLocks noChangeArrowheads="1"/>
              </p:cNvSpPr>
              <p:nvPr/>
            </p:nvSpPr>
            <p:spPr bwMode="auto">
              <a:xfrm>
                <a:off x="4586" y="615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06" name="Oval 682"/>
              <p:cNvSpPr>
                <a:spLocks noChangeArrowheads="1"/>
              </p:cNvSpPr>
              <p:nvPr/>
            </p:nvSpPr>
            <p:spPr bwMode="auto">
              <a:xfrm>
                <a:off x="4281" y="543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07" name="Oval 683"/>
              <p:cNvSpPr>
                <a:spLocks noChangeArrowheads="1"/>
              </p:cNvSpPr>
              <p:nvPr/>
            </p:nvSpPr>
            <p:spPr bwMode="auto">
              <a:xfrm>
                <a:off x="4068" y="886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08" name="Oval 684"/>
              <p:cNvSpPr>
                <a:spLocks noChangeArrowheads="1"/>
              </p:cNvSpPr>
              <p:nvPr/>
            </p:nvSpPr>
            <p:spPr bwMode="auto">
              <a:xfrm>
                <a:off x="4138" y="875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09" name="Oval 685"/>
              <p:cNvSpPr>
                <a:spLocks noChangeArrowheads="1"/>
              </p:cNvSpPr>
              <p:nvPr/>
            </p:nvSpPr>
            <p:spPr bwMode="auto">
              <a:xfrm>
                <a:off x="4279" y="773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10" name="Oval 686"/>
              <p:cNvSpPr>
                <a:spLocks noChangeArrowheads="1"/>
              </p:cNvSpPr>
              <p:nvPr/>
            </p:nvSpPr>
            <p:spPr bwMode="auto">
              <a:xfrm>
                <a:off x="3851" y="946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11" name="Oval 687"/>
              <p:cNvSpPr>
                <a:spLocks noChangeArrowheads="1"/>
              </p:cNvSpPr>
              <p:nvPr/>
            </p:nvSpPr>
            <p:spPr bwMode="auto">
              <a:xfrm>
                <a:off x="4098" y="855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12" name="Oval 688"/>
              <p:cNvSpPr>
                <a:spLocks noChangeArrowheads="1"/>
              </p:cNvSpPr>
              <p:nvPr/>
            </p:nvSpPr>
            <p:spPr bwMode="auto">
              <a:xfrm>
                <a:off x="4219" y="850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13" name="Oval 689"/>
              <p:cNvSpPr>
                <a:spLocks noChangeArrowheads="1"/>
              </p:cNvSpPr>
              <p:nvPr/>
            </p:nvSpPr>
            <p:spPr bwMode="auto">
              <a:xfrm>
                <a:off x="4077" y="801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14" name="Oval 690"/>
              <p:cNvSpPr>
                <a:spLocks noChangeArrowheads="1"/>
              </p:cNvSpPr>
              <p:nvPr/>
            </p:nvSpPr>
            <p:spPr bwMode="auto">
              <a:xfrm>
                <a:off x="4208" y="878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15" name="Oval 691"/>
              <p:cNvSpPr>
                <a:spLocks noChangeArrowheads="1"/>
              </p:cNvSpPr>
              <p:nvPr/>
            </p:nvSpPr>
            <p:spPr bwMode="auto">
              <a:xfrm>
                <a:off x="4459" y="557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16" name="Oval 692"/>
              <p:cNvSpPr>
                <a:spLocks noChangeArrowheads="1"/>
              </p:cNvSpPr>
              <p:nvPr/>
            </p:nvSpPr>
            <p:spPr bwMode="auto">
              <a:xfrm>
                <a:off x="4725" y="646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17" name="Oval 693"/>
              <p:cNvSpPr>
                <a:spLocks noChangeArrowheads="1"/>
              </p:cNvSpPr>
              <p:nvPr/>
            </p:nvSpPr>
            <p:spPr bwMode="auto">
              <a:xfrm>
                <a:off x="4099" y="930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18" name="Oval 694"/>
              <p:cNvSpPr>
                <a:spLocks noChangeArrowheads="1"/>
              </p:cNvSpPr>
              <p:nvPr/>
            </p:nvSpPr>
            <p:spPr bwMode="auto">
              <a:xfrm>
                <a:off x="4067" y="667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19" name="Oval 695"/>
              <p:cNvSpPr>
                <a:spLocks noChangeArrowheads="1"/>
              </p:cNvSpPr>
              <p:nvPr/>
            </p:nvSpPr>
            <p:spPr bwMode="auto">
              <a:xfrm>
                <a:off x="3832" y="885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20" name="Oval 696"/>
              <p:cNvSpPr>
                <a:spLocks noChangeArrowheads="1"/>
              </p:cNvSpPr>
              <p:nvPr/>
            </p:nvSpPr>
            <p:spPr bwMode="auto">
              <a:xfrm>
                <a:off x="4317" y="790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21" name="Oval 697"/>
              <p:cNvSpPr>
                <a:spLocks noChangeArrowheads="1"/>
              </p:cNvSpPr>
              <p:nvPr/>
            </p:nvSpPr>
            <p:spPr bwMode="auto">
              <a:xfrm>
                <a:off x="4782" y="479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22" name="Oval 698"/>
              <p:cNvSpPr>
                <a:spLocks noChangeArrowheads="1"/>
              </p:cNvSpPr>
              <p:nvPr/>
            </p:nvSpPr>
            <p:spPr bwMode="auto">
              <a:xfrm>
                <a:off x="5223" y="242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23" name="Oval 699"/>
              <p:cNvSpPr>
                <a:spLocks noChangeArrowheads="1"/>
              </p:cNvSpPr>
              <p:nvPr/>
            </p:nvSpPr>
            <p:spPr bwMode="auto">
              <a:xfrm>
                <a:off x="4373" y="700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24" name="Oval 700"/>
              <p:cNvSpPr>
                <a:spLocks noChangeArrowheads="1"/>
              </p:cNvSpPr>
              <p:nvPr/>
            </p:nvSpPr>
            <p:spPr bwMode="auto">
              <a:xfrm>
                <a:off x="3807" y="1089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25" name="Oval 701"/>
              <p:cNvSpPr>
                <a:spLocks noChangeArrowheads="1"/>
              </p:cNvSpPr>
              <p:nvPr/>
            </p:nvSpPr>
            <p:spPr bwMode="auto">
              <a:xfrm>
                <a:off x="3747" y="999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26" name="Oval 702"/>
              <p:cNvSpPr>
                <a:spLocks noChangeArrowheads="1"/>
              </p:cNvSpPr>
              <p:nvPr/>
            </p:nvSpPr>
            <p:spPr bwMode="auto">
              <a:xfrm>
                <a:off x="3935" y="1029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27" name="Oval 703"/>
              <p:cNvSpPr>
                <a:spLocks noChangeArrowheads="1"/>
              </p:cNvSpPr>
              <p:nvPr/>
            </p:nvSpPr>
            <p:spPr bwMode="auto">
              <a:xfrm>
                <a:off x="4338" y="689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28" name="Oval 704"/>
              <p:cNvSpPr>
                <a:spLocks noChangeArrowheads="1"/>
              </p:cNvSpPr>
              <p:nvPr/>
            </p:nvSpPr>
            <p:spPr bwMode="auto">
              <a:xfrm>
                <a:off x="4105" y="1023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29" name="Oval 705"/>
              <p:cNvSpPr>
                <a:spLocks noChangeArrowheads="1"/>
              </p:cNvSpPr>
              <p:nvPr/>
            </p:nvSpPr>
            <p:spPr bwMode="auto">
              <a:xfrm>
                <a:off x="4304" y="896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30" name="Oval 706"/>
              <p:cNvSpPr>
                <a:spLocks noChangeArrowheads="1"/>
              </p:cNvSpPr>
              <p:nvPr/>
            </p:nvSpPr>
            <p:spPr bwMode="auto">
              <a:xfrm>
                <a:off x="4400" y="338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31" name="Oval 707"/>
              <p:cNvSpPr>
                <a:spLocks noChangeArrowheads="1"/>
              </p:cNvSpPr>
              <p:nvPr/>
            </p:nvSpPr>
            <p:spPr bwMode="auto">
              <a:xfrm>
                <a:off x="4206" y="710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32" name="Oval 708"/>
              <p:cNvSpPr>
                <a:spLocks noChangeArrowheads="1"/>
              </p:cNvSpPr>
              <p:nvPr/>
            </p:nvSpPr>
            <p:spPr bwMode="auto">
              <a:xfrm>
                <a:off x="4343" y="775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33" name="Oval 709"/>
              <p:cNvSpPr>
                <a:spLocks noChangeArrowheads="1"/>
              </p:cNvSpPr>
              <p:nvPr/>
            </p:nvSpPr>
            <p:spPr bwMode="auto">
              <a:xfrm>
                <a:off x="4451" y="684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34" name="Oval 710"/>
              <p:cNvSpPr>
                <a:spLocks noChangeArrowheads="1"/>
              </p:cNvSpPr>
              <p:nvPr/>
            </p:nvSpPr>
            <p:spPr bwMode="auto">
              <a:xfrm>
                <a:off x="3932" y="1035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35" name="Oval 711"/>
              <p:cNvSpPr>
                <a:spLocks noChangeArrowheads="1"/>
              </p:cNvSpPr>
              <p:nvPr/>
            </p:nvSpPr>
            <p:spPr bwMode="auto">
              <a:xfrm>
                <a:off x="3832" y="878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36" name="Oval 712"/>
              <p:cNvSpPr>
                <a:spLocks noChangeArrowheads="1"/>
              </p:cNvSpPr>
              <p:nvPr/>
            </p:nvSpPr>
            <p:spPr bwMode="auto">
              <a:xfrm>
                <a:off x="4686" y="813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37" name="Oval 713"/>
              <p:cNvSpPr>
                <a:spLocks noChangeArrowheads="1"/>
              </p:cNvSpPr>
              <p:nvPr/>
            </p:nvSpPr>
            <p:spPr bwMode="auto">
              <a:xfrm>
                <a:off x="3804" y="978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38" name="Oval 714"/>
              <p:cNvSpPr>
                <a:spLocks noChangeArrowheads="1"/>
              </p:cNvSpPr>
              <p:nvPr/>
            </p:nvSpPr>
            <p:spPr bwMode="auto">
              <a:xfrm>
                <a:off x="4248" y="930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39" name="Oval 715"/>
              <p:cNvSpPr>
                <a:spLocks noChangeArrowheads="1"/>
              </p:cNvSpPr>
              <p:nvPr/>
            </p:nvSpPr>
            <p:spPr bwMode="auto">
              <a:xfrm>
                <a:off x="4208" y="1048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40" name="Oval 716"/>
              <p:cNvSpPr>
                <a:spLocks noChangeArrowheads="1"/>
              </p:cNvSpPr>
              <p:nvPr/>
            </p:nvSpPr>
            <p:spPr bwMode="auto">
              <a:xfrm>
                <a:off x="4322" y="802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41" name="Oval 717"/>
              <p:cNvSpPr>
                <a:spLocks noChangeArrowheads="1"/>
              </p:cNvSpPr>
              <p:nvPr/>
            </p:nvSpPr>
            <p:spPr bwMode="auto">
              <a:xfrm>
                <a:off x="4262" y="953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42" name="Oval 718"/>
              <p:cNvSpPr>
                <a:spLocks noChangeArrowheads="1"/>
              </p:cNvSpPr>
              <p:nvPr/>
            </p:nvSpPr>
            <p:spPr bwMode="auto">
              <a:xfrm>
                <a:off x="3769" y="1019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43" name="Oval 719"/>
              <p:cNvSpPr>
                <a:spLocks noChangeArrowheads="1"/>
              </p:cNvSpPr>
              <p:nvPr/>
            </p:nvSpPr>
            <p:spPr bwMode="auto">
              <a:xfrm>
                <a:off x="4266" y="817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44" name="Oval 720"/>
              <p:cNvSpPr>
                <a:spLocks noChangeArrowheads="1"/>
              </p:cNvSpPr>
              <p:nvPr/>
            </p:nvSpPr>
            <p:spPr bwMode="auto">
              <a:xfrm>
                <a:off x="4892" y="534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45" name="Oval 721"/>
              <p:cNvSpPr>
                <a:spLocks noChangeArrowheads="1"/>
              </p:cNvSpPr>
              <p:nvPr/>
            </p:nvSpPr>
            <p:spPr bwMode="auto">
              <a:xfrm>
                <a:off x="3883" y="971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46" name="Oval 722"/>
              <p:cNvSpPr>
                <a:spLocks noChangeArrowheads="1"/>
              </p:cNvSpPr>
              <p:nvPr/>
            </p:nvSpPr>
            <p:spPr bwMode="auto">
              <a:xfrm>
                <a:off x="4070" y="1040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47" name="Oval 723"/>
              <p:cNvSpPr>
                <a:spLocks noChangeArrowheads="1"/>
              </p:cNvSpPr>
              <p:nvPr/>
            </p:nvSpPr>
            <p:spPr bwMode="auto">
              <a:xfrm>
                <a:off x="4359" y="778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48" name="Oval 724"/>
              <p:cNvSpPr>
                <a:spLocks noChangeArrowheads="1"/>
              </p:cNvSpPr>
              <p:nvPr/>
            </p:nvSpPr>
            <p:spPr bwMode="auto">
              <a:xfrm>
                <a:off x="4277" y="868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49" name="Oval 725"/>
              <p:cNvSpPr>
                <a:spLocks noChangeArrowheads="1"/>
              </p:cNvSpPr>
              <p:nvPr/>
            </p:nvSpPr>
            <p:spPr bwMode="auto">
              <a:xfrm>
                <a:off x="4036" y="937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50" name="Oval 726"/>
              <p:cNvSpPr>
                <a:spLocks noChangeArrowheads="1"/>
              </p:cNvSpPr>
              <p:nvPr/>
            </p:nvSpPr>
            <p:spPr bwMode="auto">
              <a:xfrm>
                <a:off x="3885" y="967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51" name="Oval 727"/>
              <p:cNvSpPr>
                <a:spLocks noChangeArrowheads="1"/>
              </p:cNvSpPr>
              <p:nvPr/>
            </p:nvSpPr>
            <p:spPr bwMode="auto">
              <a:xfrm>
                <a:off x="3879" y="943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52" name="Oval 728"/>
              <p:cNvSpPr>
                <a:spLocks noChangeArrowheads="1"/>
              </p:cNvSpPr>
              <p:nvPr/>
            </p:nvSpPr>
            <p:spPr bwMode="auto">
              <a:xfrm>
                <a:off x="3805" y="1127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53" name="Oval 729"/>
              <p:cNvSpPr>
                <a:spLocks noChangeArrowheads="1"/>
              </p:cNvSpPr>
              <p:nvPr/>
            </p:nvSpPr>
            <p:spPr bwMode="auto">
              <a:xfrm>
                <a:off x="4245" y="706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54" name="Oval 730"/>
              <p:cNvSpPr>
                <a:spLocks noChangeArrowheads="1"/>
              </p:cNvSpPr>
              <p:nvPr/>
            </p:nvSpPr>
            <p:spPr bwMode="auto">
              <a:xfrm>
                <a:off x="4171" y="1023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55" name="Oval 731"/>
              <p:cNvSpPr>
                <a:spLocks noChangeArrowheads="1"/>
              </p:cNvSpPr>
              <p:nvPr/>
            </p:nvSpPr>
            <p:spPr bwMode="auto">
              <a:xfrm>
                <a:off x="4024" y="899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56" name="Oval 732"/>
              <p:cNvSpPr>
                <a:spLocks noChangeArrowheads="1"/>
              </p:cNvSpPr>
              <p:nvPr/>
            </p:nvSpPr>
            <p:spPr bwMode="auto">
              <a:xfrm>
                <a:off x="4192" y="896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57" name="Oval 733"/>
              <p:cNvSpPr>
                <a:spLocks noChangeArrowheads="1"/>
              </p:cNvSpPr>
              <p:nvPr/>
            </p:nvSpPr>
            <p:spPr bwMode="auto">
              <a:xfrm>
                <a:off x="3720" y="955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58" name="Oval 734"/>
              <p:cNvSpPr>
                <a:spLocks noChangeArrowheads="1"/>
              </p:cNvSpPr>
              <p:nvPr/>
            </p:nvSpPr>
            <p:spPr bwMode="auto">
              <a:xfrm>
                <a:off x="4189" y="803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59" name="Oval 735"/>
              <p:cNvSpPr>
                <a:spLocks noChangeArrowheads="1"/>
              </p:cNvSpPr>
              <p:nvPr/>
            </p:nvSpPr>
            <p:spPr bwMode="auto">
              <a:xfrm>
                <a:off x="4667" y="552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60" name="Oval 736"/>
              <p:cNvSpPr>
                <a:spLocks noChangeArrowheads="1"/>
              </p:cNvSpPr>
              <p:nvPr/>
            </p:nvSpPr>
            <p:spPr bwMode="auto">
              <a:xfrm>
                <a:off x="4416" y="859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61" name="Oval 737"/>
              <p:cNvSpPr>
                <a:spLocks noChangeArrowheads="1"/>
              </p:cNvSpPr>
              <p:nvPr/>
            </p:nvSpPr>
            <p:spPr bwMode="auto">
              <a:xfrm>
                <a:off x="4553" y="497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62" name="Oval 738"/>
              <p:cNvSpPr>
                <a:spLocks noChangeArrowheads="1"/>
              </p:cNvSpPr>
              <p:nvPr/>
            </p:nvSpPr>
            <p:spPr bwMode="auto">
              <a:xfrm>
                <a:off x="4153" y="915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63" name="Oval 739"/>
              <p:cNvSpPr>
                <a:spLocks noChangeArrowheads="1"/>
              </p:cNvSpPr>
              <p:nvPr/>
            </p:nvSpPr>
            <p:spPr bwMode="auto">
              <a:xfrm>
                <a:off x="5141" y="406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64" name="Oval 740"/>
              <p:cNvSpPr>
                <a:spLocks noChangeArrowheads="1"/>
              </p:cNvSpPr>
              <p:nvPr/>
            </p:nvSpPr>
            <p:spPr bwMode="auto">
              <a:xfrm>
                <a:off x="3992" y="998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65" name="Oval 741"/>
              <p:cNvSpPr>
                <a:spLocks noChangeArrowheads="1"/>
              </p:cNvSpPr>
              <p:nvPr/>
            </p:nvSpPr>
            <p:spPr bwMode="auto">
              <a:xfrm>
                <a:off x="4515" y="737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66" name="Oval 742"/>
              <p:cNvSpPr>
                <a:spLocks noChangeArrowheads="1"/>
              </p:cNvSpPr>
              <p:nvPr/>
            </p:nvSpPr>
            <p:spPr bwMode="auto">
              <a:xfrm>
                <a:off x="4039" y="1017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67" name="Oval 743"/>
              <p:cNvSpPr>
                <a:spLocks noChangeArrowheads="1"/>
              </p:cNvSpPr>
              <p:nvPr/>
            </p:nvSpPr>
            <p:spPr bwMode="auto">
              <a:xfrm>
                <a:off x="3810" y="955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68" name="Oval 744"/>
              <p:cNvSpPr>
                <a:spLocks noChangeArrowheads="1"/>
              </p:cNvSpPr>
              <p:nvPr/>
            </p:nvSpPr>
            <p:spPr bwMode="auto">
              <a:xfrm>
                <a:off x="4089" y="867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69" name="Oval 745"/>
              <p:cNvSpPr>
                <a:spLocks noChangeArrowheads="1"/>
              </p:cNvSpPr>
              <p:nvPr/>
            </p:nvSpPr>
            <p:spPr bwMode="auto">
              <a:xfrm>
                <a:off x="4173" y="880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70" name="Oval 746"/>
              <p:cNvSpPr>
                <a:spLocks noChangeArrowheads="1"/>
              </p:cNvSpPr>
              <p:nvPr/>
            </p:nvSpPr>
            <p:spPr bwMode="auto">
              <a:xfrm>
                <a:off x="4027" y="844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71" name="Oval 747"/>
              <p:cNvSpPr>
                <a:spLocks noChangeArrowheads="1"/>
              </p:cNvSpPr>
              <p:nvPr/>
            </p:nvSpPr>
            <p:spPr bwMode="auto">
              <a:xfrm>
                <a:off x="4162" y="611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72" name="Oval 748"/>
              <p:cNvSpPr>
                <a:spLocks noChangeArrowheads="1"/>
              </p:cNvSpPr>
              <p:nvPr/>
            </p:nvSpPr>
            <p:spPr bwMode="auto">
              <a:xfrm>
                <a:off x="5244" y="390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73" name="Oval 749"/>
              <p:cNvSpPr>
                <a:spLocks noChangeArrowheads="1"/>
              </p:cNvSpPr>
              <p:nvPr/>
            </p:nvSpPr>
            <p:spPr bwMode="auto">
              <a:xfrm>
                <a:off x="4632" y="509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74" name="Oval 750"/>
              <p:cNvSpPr>
                <a:spLocks noChangeArrowheads="1"/>
              </p:cNvSpPr>
              <p:nvPr/>
            </p:nvSpPr>
            <p:spPr bwMode="auto">
              <a:xfrm>
                <a:off x="4725" y="698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75" name="Oval 751"/>
              <p:cNvSpPr>
                <a:spLocks noChangeArrowheads="1"/>
              </p:cNvSpPr>
              <p:nvPr/>
            </p:nvSpPr>
            <p:spPr bwMode="auto">
              <a:xfrm>
                <a:off x="4426" y="644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76" name="Oval 752"/>
              <p:cNvSpPr>
                <a:spLocks noChangeArrowheads="1"/>
              </p:cNvSpPr>
              <p:nvPr/>
            </p:nvSpPr>
            <p:spPr bwMode="auto">
              <a:xfrm>
                <a:off x="4249" y="741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77" name="Oval 753"/>
              <p:cNvSpPr>
                <a:spLocks noChangeArrowheads="1"/>
              </p:cNvSpPr>
              <p:nvPr/>
            </p:nvSpPr>
            <p:spPr bwMode="auto">
              <a:xfrm>
                <a:off x="4274" y="958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78" name="Oval 754"/>
              <p:cNvSpPr>
                <a:spLocks noChangeArrowheads="1"/>
              </p:cNvSpPr>
              <p:nvPr/>
            </p:nvSpPr>
            <p:spPr bwMode="auto">
              <a:xfrm>
                <a:off x="3819" y="967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79" name="Oval 755"/>
              <p:cNvSpPr>
                <a:spLocks noChangeArrowheads="1"/>
              </p:cNvSpPr>
              <p:nvPr/>
            </p:nvSpPr>
            <p:spPr bwMode="auto">
              <a:xfrm>
                <a:off x="3772" y="1191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80" name="Oval 756"/>
              <p:cNvSpPr>
                <a:spLocks noChangeArrowheads="1"/>
              </p:cNvSpPr>
              <p:nvPr/>
            </p:nvSpPr>
            <p:spPr bwMode="auto">
              <a:xfrm>
                <a:off x="4930" y="530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81" name="Oval 757"/>
              <p:cNvSpPr>
                <a:spLocks noChangeArrowheads="1"/>
              </p:cNvSpPr>
              <p:nvPr/>
            </p:nvSpPr>
            <p:spPr bwMode="auto">
              <a:xfrm>
                <a:off x="4450" y="762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82" name="Oval 758"/>
              <p:cNvSpPr>
                <a:spLocks noChangeArrowheads="1"/>
              </p:cNvSpPr>
              <p:nvPr/>
            </p:nvSpPr>
            <p:spPr bwMode="auto">
              <a:xfrm>
                <a:off x="5249" y="101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83" name="Oval 759"/>
              <p:cNvSpPr>
                <a:spLocks noChangeArrowheads="1"/>
              </p:cNvSpPr>
              <p:nvPr/>
            </p:nvSpPr>
            <p:spPr bwMode="auto">
              <a:xfrm>
                <a:off x="4539" y="585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84" name="Oval 760"/>
              <p:cNvSpPr>
                <a:spLocks noChangeArrowheads="1"/>
              </p:cNvSpPr>
              <p:nvPr/>
            </p:nvSpPr>
            <p:spPr bwMode="auto">
              <a:xfrm>
                <a:off x="3904" y="813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85" name="Oval 761"/>
              <p:cNvSpPr>
                <a:spLocks noChangeArrowheads="1"/>
              </p:cNvSpPr>
              <p:nvPr/>
            </p:nvSpPr>
            <p:spPr bwMode="auto">
              <a:xfrm>
                <a:off x="4365" y="883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86" name="Oval 762"/>
              <p:cNvSpPr>
                <a:spLocks noChangeArrowheads="1"/>
              </p:cNvSpPr>
              <p:nvPr/>
            </p:nvSpPr>
            <p:spPr bwMode="auto">
              <a:xfrm>
                <a:off x="4029" y="1011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87" name="Oval 763"/>
              <p:cNvSpPr>
                <a:spLocks noChangeArrowheads="1"/>
              </p:cNvSpPr>
              <p:nvPr/>
            </p:nvSpPr>
            <p:spPr bwMode="auto">
              <a:xfrm>
                <a:off x="3865" y="1116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88" name="Oval 764"/>
              <p:cNvSpPr>
                <a:spLocks noChangeArrowheads="1"/>
              </p:cNvSpPr>
              <p:nvPr/>
            </p:nvSpPr>
            <p:spPr bwMode="auto">
              <a:xfrm>
                <a:off x="3971" y="996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89" name="Oval 765"/>
              <p:cNvSpPr>
                <a:spLocks noChangeArrowheads="1"/>
              </p:cNvSpPr>
              <p:nvPr/>
            </p:nvSpPr>
            <p:spPr bwMode="auto">
              <a:xfrm>
                <a:off x="4118" y="903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90" name="Oval 766"/>
              <p:cNvSpPr>
                <a:spLocks noChangeArrowheads="1"/>
              </p:cNvSpPr>
              <p:nvPr/>
            </p:nvSpPr>
            <p:spPr bwMode="auto">
              <a:xfrm>
                <a:off x="4908" y="586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91" name="Oval 767"/>
              <p:cNvSpPr>
                <a:spLocks noChangeArrowheads="1"/>
              </p:cNvSpPr>
              <p:nvPr/>
            </p:nvSpPr>
            <p:spPr bwMode="auto">
              <a:xfrm>
                <a:off x="4995" y="349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92" name="Oval 768"/>
              <p:cNvSpPr>
                <a:spLocks noChangeArrowheads="1"/>
              </p:cNvSpPr>
              <p:nvPr/>
            </p:nvSpPr>
            <p:spPr bwMode="auto">
              <a:xfrm>
                <a:off x="3695" y="1094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93" name="Oval 769"/>
              <p:cNvSpPr>
                <a:spLocks noChangeArrowheads="1"/>
              </p:cNvSpPr>
              <p:nvPr/>
            </p:nvSpPr>
            <p:spPr bwMode="auto">
              <a:xfrm>
                <a:off x="5158" y="194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94" name="Oval 770"/>
              <p:cNvSpPr>
                <a:spLocks noChangeArrowheads="1"/>
              </p:cNvSpPr>
              <p:nvPr/>
            </p:nvSpPr>
            <p:spPr bwMode="auto">
              <a:xfrm>
                <a:off x="4611" y="680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95" name="Oval 771"/>
              <p:cNvSpPr>
                <a:spLocks noChangeArrowheads="1"/>
              </p:cNvSpPr>
              <p:nvPr/>
            </p:nvSpPr>
            <p:spPr bwMode="auto">
              <a:xfrm>
                <a:off x="4675" y="435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96" name="Oval 772"/>
              <p:cNvSpPr>
                <a:spLocks noChangeArrowheads="1"/>
              </p:cNvSpPr>
              <p:nvPr/>
            </p:nvSpPr>
            <p:spPr bwMode="auto">
              <a:xfrm>
                <a:off x="4280" y="917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97" name="Oval 773"/>
              <p:cNvSpPr>
                <a:spLocks noChangeArrowheads="1"/>
              </p:cNvSpPr>
              <p:nvPr/>
            </p:nvSpPr>
            <p:spPr bwMode="auto">
              <a:xfrm>
                <a:off x="4501" y="606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98" name="Oval 774"/>
              <p:cNvSpPr>
                <a:spLocks noChangeArrowheads="1"/>
              </p:cNvSpPr>
              <p:nvPr/>
            </p:nvSpPr>
            <p:spPr bwMode="auto">
              <a:xfrm>
                <a:off x="4052" y="716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99" name="Oval 775"/>
              <p:cNvSpPr>
                <a:spLocks noChangeArrowheads="1"/>
              </p:cNvSpPr>
              <p:nvPr/>
            </p:nvSpPr>
            <p:spPr bwMode="auto">
              <a:xfrm>
                <a:off x="4269" y="905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00" name="Oval 776"/>
              <p:cNvSpPr>
                <a:spLocks noChangeArrowheads="1"/>
              </p:cNvSpPr>
              <p:nvPr/>
            </p:nvSpPr>
            <p:spPr bwMode="auto">
              <a:xfrm>
                <a:off x="4461" y="721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01" name="Oval 777"/>
              <p:cNvSpPr>
                <a:spLocks noChangeArrowheads="1"/>
              </p:cNvSpPr>
              <p:nvPr/>
            </p:nvSpPr>
            <p:spPr bwMode="auto">
              <a:xfrm>
                <a:off x="4782" y="613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02" name="Oval 778"/>
              <p:cNvSpPr>
                <a:spLocks noChangeArrowheads="1"/>
              </p:cNvSpPr>
              <p:nvPr/>
            </p:nvSpPr>
            <p:spPr bwMode="auto">
              <a:xfrm>
                <a:off x="4567" y="677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03" name="Oval 779"/>
              <p:cNvSpPr>
                <a:spLocks noChangeArrowheads="1"/>
              </p:cNvSpPr>
              <p:nvPr/>
            </p:nvSpPr>
            <p:spPr bwMode="auto">
              <a:xfrm>
                <a:off x="4525" y="627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04" name="Oval 780"/>
              <p:cNvSpPr>
                <a:spLocks noChangeArrowheads="1"/>
              </p:cNvSpPr>
              <p:nvPr/>
            </p:nvSpPr>
            <p:spPr bwMode="auto">
              <a:xfrm>
                <a:off x="4341" y="808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05" name="Oval 781"/>
              <p:cNvSpPr>
                <a:spLocks noChangeArrowheads="1"/>
              </p:cNvSpPr>
              <p:nvPr/>
            </p:nvSpPr>
            <p:spPr bwMode="auto">
              <a:xfrm>
                <a:off x="3922" y="1058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06" name="Oval 782"/>
              <p:cNvSpPr>
                <a:spLocks noChangeArrowheads="1"/>
              </p:cNvSpPr>
              <p:nvPr/>
            </p:nvSpPr>
            <p:spPr bwMode="auto">
              <a:xfrm>
                <a:off x="4216" y="831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07" name="Oval 783"/>
              <p:cNvSpPr>
                <a:spLocks noChangeArrowheads="1"/>
              </p:cNvSpPr>
              <p:nvPr/>
            </p:nvSpPr>
            <p:spPr bwMode="auto">
              <a:xfrm>
                <a:off x="4327" y="759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08" name="Oval 784"/>
              <p:cNvSpPr>
                <a:spLocks noChangeArrowheads="1"/>
              </p:cNvSpPr>
              <p:nvPr/>
            </p:nvSpPr>
            <p:spPr bwMode="auto">
              <a:xfrm>
                <a:off x="5215" y="322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09" name="Oval 785"/>
              <p:cNvSpPr>
                <a:spLocks noChangeArrowheads="1"/>
              </p:cNvSpPr>
              <p:nvPr/>
            </p:nvSpPr>
            <p:spPr bwMode="auto">
              <a:xfrm>
                <a:off x="3847" y="967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10" name="Oval 786"/>
              <p:cNvSpPr>
                <a:spLocks noChangeArrowheads="1"/>
              </p:cNvSpPr>
              <p:nvPr/>
            </p:nvSpPr>
            <p:spPr bwMode="auto">
              <a:xfrm>
                <a:off x="3871" y="922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11" name="Oval 787"/>
              <p:cNvSpPr>
                <a:spLocks noChangeArrowheads="1"/>
              </p:cNvSpPr>
              <p:nvPr/>
            </p:nvSpPr>
            <p:spPr bwMode="auto">
              <a:xfrm>
                <a:off x="4199" y="767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12" name="Oval 788"/>
              <p:cNvSpPr>
                <a:spLocks noChangeArrowheads="1"/>
              </p:cNvSpPr>
              <p:nvPr/>
            </p:nvSpPr>
            <p:spPr bwMode="auto">
              <a:xfrm>
                <a:off x="4334" y="647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13" name="Oval 789"/>
              <p:cNvSpPr>
                <a:spLocks noChangeArrowheads="1"/>
              </p:cNvSpPr>
              <p:nvPr/>
            </p:nvSpPr>
            <p:spPr bwMode="auto">
              <a:xfrm>
                <a:off x="4780" y="570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14" name="Oval 790"/>
              <p:cNvSpPr>
                <a:spLocks noChangeArrowheads="1"/>
              </p:cNvSpPr>
              <p:nvPr/>
            </p:nvSpPr>
            <p:spPr bwMode="auto">
              <a:xfrm>
                <a:off x="4433" y="777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15" name="Oval 791"/>
              <p:cNvSpPr>
                <a:spLocks noChangeArrowheads="1"/>
              </p:cNvSpPr>
              <p:nvPr/>
            </p:nvSpPr>
            <p:spPr bwMode="auto">
              <a:xfrm>
                <a:off x="4352" y="799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16" name="Oval 792"/>
              <p:cNvSpPr>
                <a:spLocks noChangeArrowheads="1"/>
              </p:cNvSpPr>
              <p:nvPr/>
            </p:nvSpPr>
            <p:spPr bwMode="auto">
              <a:xfrm>
                <a:off x="4583" y="643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17" name="Oval 793"/>
              <p:cNvSpPr>
                <a:spLocks noChangeArrowheads="1"/>
              </p:cNvSpPr>
              <p:nvPr/>
            </p:nvSpPr>
            <p:spPr bwMode="auto">
              <a:xfrm>
                <a:off x="4202" y="633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18" name="Oval 794"/>
              <p:cNvSpPr>
                <a:spLocks noChangeArrowheads="1"/>
              </p:cNvSpPr>
              <p:nvPr/>
            </p:nvSpPr>
            <p:spPr bwMode="auto">
              <a:xfrm>
                <a:off x="4778" y="516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19" name="Oval 795"/>
              <p:cNvSpPr>
                <a:spLocks noChangeArrowheads="1"/>
              </p:cNvSpPr>
              <p:nvPr/>
            </p:nvSpPr>
            <p:spPr bwMode="auto">
              <a:xfrm>
                <a:off x="3783" y="1029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20" name="Oval 796"/>
              <p:cNvSpPr>
                <a:spLocks noChangeArrowheads="1"/>
              </p:cNvSpPr>
              <p:nvPr/>
            </p:nvSpPr>
            <p:spPr bwMode="auto">
              <a:xfrm>
                <a:off x="4230" y="747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21" name="Oval 797"/>
              <p:cNvSpPr>
                <a:spLocks noChangeArrowheads="1"/>
              </p:cNvSpPr>
              <p:nvPr/>
            </p:nvSpPr>
            <p:spPr bwMode="auto">
              <a:xfrm>
                <a:off x="4650" y="521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22" name="Oval 798"/>
              <p:cNvSpPr>
                <a:spLocks noChangeArrowheads="1"/>
              </p:cNvSpPr>
              <p:nvPr/>
            </p:nvSpPr>
            <p:spPr bwMode="auto">
              <a:xfrm>
                <a:off x="4853" y="403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23" name="Oval 799"/>
              <p:cNvSpPr>
                <a:spLocks noChangeArrowheads="1"/>
              </p:cNvSpPr>
              <p:nvPr/>
            </p:nvSpPr>
            <p:spPr bwMode="auto">
              <a:xfrm>
                <a:off x="4024" y="771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24" name="Oval 800"/>
              <p:cNvSpPr>
                <a:spLocks noChangeArrowheads="1"/>
              </p:cNvSpPr>
              <p:nvPr/>
            </p:nvSpPr>
            <p:spPr bwMode="auto">
              <a:xfrm>
                <a:off x="4706" y="515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25" name="Oval 801"/>
              <p:cNvSpPr>
                <a:spLocks noChangeArrowheads="1"/>
              </p:cNvSpPr>
              <p:nvPr/>
            </p:nvSpPr>
            <p:spPr bwMode="auto">
              <a:xfrm>
                <a:off x="4803" y="411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26" name="Oval 802"/>
              <p:cNvSpPr>
                <a:spLocks noChangeArrowheads="1"/>
              </p:cNvSpPr>
              <p:nvPr/>
            </p:nvSpPr>
            <p:spPr bwMode="auto">
              <a:xfrm>
                <a:off x="4043" y="799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27" name="Oval 803"/>
              <p:cNvSpPr>
                <a:spLocks noChangeArrowheads="1"/>
              </p:cNvSpPr>
              <p:nvPr/>
            </p:nvSpPr>
            <p:spPr bwMode="auto">
              <a:xfrm>
                <a:off x="4412" y="597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28" name="Oval 804"/>
              <p:cNvSpPr>
                <a:spLocks noChangeArrowheads="1"/>
              </p:cNvSpPr>
              <p:nvPr/>
            </p:nvSpPr>
            <p:spPr bwMode="auto">
              <a:xfrm>
                <a:off x="4568" y="369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29" name="Oval 805"/>
              <p:cNvSpPr>
                <a:spLocks noChangeArrowheads="1"/>
              </p:cNvSpPr>
              <p:nvPr/>
            </p:nvSpPr>
            <p:spPr bwMode="auto">
              <a:xfrm>
                <a:off x="3944" y="700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30" name="Oval 806"/>
              <p:cNvSpPr>
                <a:spLocks noChangeArrowheads="1"/>
              </p:cNvSpPr>
              <p:nvPr/>
            </p:nvSpPr>
            <p:spPr bwMode="auto">
              <a:xfrm>
                <a:off x="4292" y="799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2032" name="Group 1008"/>
            <p:cNvGrpSpPr>
              <a:grpSpLocks/>
            </p:cNvGrpSpPr>
            <p:nvPr/>
          </p:nvGrpSpPr>
          <p:grpSpPr bwMode="auto">
            <a:xfrm>
              <a:off x="3695" y="133"/>
              <a:ext cx="1765" cy="1131"/>
              <a:chOff x="3695" y="133"/>
              <a:chExt cx="1765" cy="1131"/>
            </a:xfrm>
          </p:grpSpPr>
          <p:sp>
            <p:nvSpPr>
              <p:cNvPr id="1832" name="Oval 808"/>
              <p:cNvSpPr>
                <a:spLocks noChangeArrowheads="1"/>
              </p:cNvSpPr>
              <p:nvPr/>
            </p:nvSpPr>
            <p:spPr bwMode="auto">
              <a:xfrm>
                <a:off x="4265" y="708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33" name="Oval 809"/>
              <p:cNvSpPr>
                <a:spLocks noChangeArrowheads="1"/>
              </p:cNvSpPr>
              <p:nvPr/>
            </p:nvSpPr>
            <p:spPr bwMode="auto">
              <a:xfrm>
                <a:off x="4748" y="544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34" name="Oval 810"/>
              <p:cNvSpPr>
                <a:spLocks noChangeArrowheads="1"/>
              </p:cNvSpPr>
              <p:nvPr/>
            </p:nvSpPr>
            <p:spPr bwMode="auto">
              <a:xfrm>
                <a:off x="3832" y="911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35" name="Oval 811"/>
              <p:cNvSpPr>
                <a:spLocks noChangeArrowheads="1"/>
              </p:cNvSpPr>
              <p:nvPr/>
            </p:nvSpPr>
            <p:spPr bwMode="auto">
              <a:xfrm>
                <a:off x="4372" y="732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36" name="Oval 812"/>
              <p:cNvSpPr>
                <a:spLocks noChangeArrowheads="1"/>
              </p:cNvSpPr>
              <p:nvPr/>
            </p:nvSpPr>
            <p:spPr bwMode="auto">
              <a:xfrm>
                <a:off x="5050" y="236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37" name="Oval 813"/>
              <p:cNvSpPr>
                <a:spLocks noChangeArrowheads="1"/>
              </p:cNvSpPr>
              <p:nvPr/>
            </p:nvSpPr>
            <p:spPr bwMode="auto">
              <a:xfrm>
                <a:off x="4039" y="930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38" name="Oval 814"/>
              <p:cNvSpPr>
                <a:spLocks noChangeArrowheads="1"/>
              </p:cNvSpPr>
              <p:nvPr/>
            </p:nvSpPr>
            <p:spPr bwMode="auto">
              <a:xfrm>
                <a:off x="3880" y="1049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39" name="Oval 815"/>
              <p:cNvSpPr>
                <a:spLocks noChangeArrowheads="1"/>
              </p:cNvSpPr>
              <p:nvPr/>
            </p:nvSpPr>
            <p:spPr bwMode="auto">
              <a:xfrm>
                <a:off x="5016" y="281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40" name="Oval 816"/>
              <p:cNvSpPr>
                <a:spLocks noChangeArrowheads="1"/>
              </p:cNvSpPr>
              <p:nvPr/>
            </p:nvSpPr>
            <p:spPr bwMode="auto">
              <a:xfrm>
                <a:off x="3951" y="1018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41" name="Oval 817"/>
              <p:cNvSpPr>
                <a:spLocks noChangeArrowheads="1"/>
              </p:cNvSpPr>
              <p:nvPr/>
            </p:nvSpPr>
            <p:spPr bwMode="auto">
              <a:xfrm>
                <a:off x="4478" y="536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42" name="Oval 818"/>
              <p:cNvSpPr>
                <a:spLocks noChangeArrowheads="1"/>
              </p:cNvSpPr>
              <p:nvPr/>
            </p:nvSpPr>
            <p:spPr bwMode="auto">
              <a:xfrm>
                <a:off x="4174" y="557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43" name="Oval 819"/>
              <p:cNvSpPr>
                <a:spLocks noChangeArrowheads="1"/>
              </p:cNvSpPr>
              <p:nvPr/>
            </p:nvSpPr>
            <p:spPr bwMode="auto">
              <a:xfrm>
                <a:off x="4167" y="992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44" name="Oval 820"/>
              <p:cNvSpPr>
                <a:spLocks noChangeArrowheads="1"/>
              </p:cNvSpPr>
              <p:nvPr/>
            </p:nvSpPr>
            <p:spPr bwMode="auto">
              <a:xfrm>
                <a:off x="5435" y="243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45" name="Oval 821"/>
              <p:cNvSpPr>
                <a:spLocks noChangeArrowheads="1"/>
              </p:cNvSpPr>
              <p:nvPr/>
            </p:nvSpPr>
            <p:spPr bwMode="auto">
              <a:xfrm>
                <a:off x="4874" y="670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46" name="Oval 822"/>
              <p:cNvSpPr>
                <a:spLocks noChangeArrowheads="1"/>
              </p:cNvSpPr>
              <p:nvPr/>
            </p:nvSpPr>
            <p:spPr bwMode="auto">
              <a:xfrm>
                <a:off x="4337" y="886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47" name="Oval 823"/>
              <p:cNvSpPr>
                <a:spLocks noChangeArrowheads="1"/>
              </p:cNvSpPr>
              <p:nvPr/>
            </p:nvSpPr>
            <p:spPr bwMode="auto">
              <a:xfrm>
                <a:off x="3759" y="1074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48" name="Oval 824"/>
              <p:cNvSpPr>
                <a:spLocks noChangeArrowheads="1"/>
              </p:cNvSpPr>
              <p:nvPr/>
            </p:nvSpPr>
            <p:spPr bwMode="auto">
              <a:xfrm>
                <a:off x="3874" y="824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49" name="Oval 825"/>
              <p:cNvSpPr>
                <a:spLocks noChangeArrowheads="1"/>
              </p:cNvSpPr>
              <p:nvPr/>
            </p:nvSpPr>
            <p:spPr bwMode="auto">
              <a:xfrm>
                <a:off x="4295" y="881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50" name="Oval 826"/>
              <p:cNvSpPr>
                <a:spLocks noChangeArrowheads="1"/>
              </p:cNvSpPr>
              <p:nvPr/>
            </p:nvSpPr>
            <p:spPr bwMode="auto">
              <a:xfrm>
                <a:off x="4387" y="924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51" name="Oval 827"/>
              <p:cNvSpPr>
                <a:spLocks noChangeArrowheads="1"/>
              </p:cNvSpPr>
              <p:nvPr/>
            </p:nvSpPr>
            <p:spPr bwMode="auto">
              <a:xfrm>
                <a:off x="3787" y="835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52" name="Oval 828"/>
              <p:cNvSpPr>
                <a:spLocks noChangeArrowheads="1"/>
              </p:cNvSpPr>
              <p:nvPr/>
            </p:nvSpPr>
            <p:spPr bwMode="auto">
              <a:xfrm>
                <a:off x="5059" y="315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53" name="Oval 829"/>
              <p:cNvSpPr>
                <a:spLocks noChangeArrowheads="1"/>
              </p:cNvSpPr>
              <p:nvPr/>
            </p:nvSpPr>
            <p:spPr bwMode="auto">
              <a:xfrm>
                <a:off x="4721" y="624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54" name="Oval 830"/>
              <p:cNvSpPr>
                <a:spLocks noChangeArrowheads="1"/>
              </p:cNvSpPr>
              <p:nvPr/>
            </p:nvSpPr>
            <p:spPr bwMode="auto">
              <a:xfrm>
                <a:off x="3944" y="919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55" name="Oval 831"/>
              <p:cNvSpPr>
                <a:spLocks noChangeArrowheads="1"/>
              </p:cNvSpPr>
              <p:nvPr/>
            </p:nvSpPr>
            <p:spPr bwMode="auto">
              <a:xfrm>
                <a:off x="4415" y="545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56" name="Oval 832"/>
              <p:cNvSpPr>
                <a:spLocks noChangeArrowheads="1"/>
              </p:cNvSpPr>
              <p:nvPr/>
            </p:nvSpPr>
            <p:spPr bwMode="auto">
              <a:xfrm>
                <a:off x="5336" y="246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57" name="Oval 833"/>
              <p:cNvSpPr>
                <a:spLocks noChangeArrowheads="1"/>
              </p:cNvSpPr>
              <p:nvPr/>
            </p:nvSpPr>
            <p:spPr bwMode="auto">
              <a:xfrm>
                <a:off x="4124" y="672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58" name="Oval 834"/>
              <p:cNvSpPr>
                <a:spLocks noChangeArrowheads="1"/>
              </p:cNvSpPr>
              <p:nvPr/>
            </p:nvSpPr>
            <p:spPr bwMode="auto">
              <a:xfrm>
                <a:off x="4547" y="708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59" name="Oval 835"/>
              <p:cNvSpPr>
                <a:spLocks noChangeArrowheads="1"/>
              </p:cNvSpPr>
              <p:nvPr/>
            </p:nvSpPr>
            <p:spPr bwMode="auto">
              <a:xfrm>
                <a:off x="4729" y="423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60" name="Oval 836"/>
              <p:cNvSpPr>
                <a:spLocks noChangeArrowheads="1"/>
              </p:cNvSpPr>
              <p:nvPr/>
            </p:nvSpPr>
            <p:spPr bwMode="auto">
              <a:xfrm>
                <a:off x="4351" y="752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61" name="Oval 837"/>
              <p:cNvSpPr>
                <a:spLocks noChangeArrowheads="1"/>
              </p:cNvSpPr>
              <p:nvPr/>
            </p:nvSpPr>
            <p:spPr bwMode="auto">
              <a:xfrm>
                <a:off x="3950" y="909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62" name="Oval 838"/>
              <p:cNvSpPr>
                <a:spLocks noChangeArrowheads="1"/>
              </p:cNvSpPr>
              <p:nvPr/>
            </p:nvSpPr>
            <p:spPr bwMode="auto">
              <a:xfrm>
                <a:off x="3871" y="1027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63" name="Oval 839"/>
              <p:cNvSpPr>
                <a:spLocks noChangeArrowheads="1"/>
              </p:cNvSpPr>
              <p:nvPr/>
            </p:nvSpPr>
            <p:spPr bwMode="auto">
              <a:xfrm>
                <a:off x="4220" y="725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64" name="Oval 840"/>
              <p:cNvSpPr>
                <a:spLocks noChangeArrowheads="1"/>
              </p:cNvSpPr>
              <p:nvPr/>
            </p:nvSpPr>
            <p:spPr bwMode="auto">
              <a:xfrm>
                <a:off x="3874" y="997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65" name="Oval 841"/>
              <p:cNvSpPr>
                <a:spLocks noChangeArrowheads="1"/>
              </p:cNvSpPr>
              <p:nvPr/>
            </p:nvSpPr>
            <p:spPr bwMode="auto">
              <a:xfrm>
                <a:off x="3957" y="1125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66" name="Oval 842"/>
              <p:cNvSpPr>
                <a:spLocks noChangeArrowheads="1"/>
              </p:cNvSpPr>
              <p:nvPr/>
            </p:nvSpPr>
            <p:spPr bwMode="auto">
              <a:xfrm>
                <a:off x="4990" y="325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67" name="Oval 843"/>
              <p:cNvSpPr>
                <a:spLocks noChangeArrowheads="1"/>
              </p:cNvSpPr>
              <p:nvPr/>
            </p:nvSpPr>
            <p:spPr bwMode="auto">
              <a:xfrm>
                <a:off x="3971" y="864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68" name="Oval 844"/>
              <p:cNvSpPr>
                <a:spLocks noChangeArrowheads="1"/>
              </p:cNvSpPr>
              <p:nvPr/>
            </p:nvSpPr>
            <p:spPr bwMode="auto">
              <a:xfrm>
                <a:off x="4340" y="895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69" name="Oval 845"/>
              <p:cNvSpPr>
                <a:spLocks noChangeArrowheads="1"/>
              </p:cNvSpPr>
              <p:nvPr/>
            </p:nvSpPr>
            <p:spPr bwMode="auto">
              <a:xfrm>
                <a:off x="4113" y="891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70" name="Oval 846"/>
              <p:cNvSpPr>
                <a:spLocks noChangeArrowheads="1"/>
              </p:cNvSpPr>
              <p:nvPr/>
            </p:nvSpPr>
            <p:spPr bwMode="auto">
              <a:xfrm>
                <a:off x="3695" y="957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71" name="Oval 847"/>
              <p:cNvSpPr>
                <a:spLocks noChangeArrowheads="1"/>
              </p:cNvSpPr>
              <p:nvPr/>
            </p:nvSpPr>
            <p:spPr bwMode="auto">
              <a:xfrm>
                <a:off x="4073" y="934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72" name="Oval 848"/>
              <p:cNvSpPr>
                <a:spLocks noChangeArrowheads="1"/>
              </p:cNvSpPr>
              <p:nvPr/>
            </p:nvSpPr>
            <p:spPr bwMode="auto">
              <a:xfrm>
                <a:off x="4331" y="761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73" name="Oval 849"/>
              <p:cNvSpPr>
                <a:spLocks noChangeArrowheads="1"/>
              </p:cNvSpPr>
              <p:nvPr/>
            </p:nvSpPr>
            <p:spPr bwMode="auto">
              <a:xfrm>
                <a:off x="4066" y="888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74" name="Oval 850"/>
              <p:cNvSpPr>
                <a:spLocks noChangeArrowheads="1"/>
              </p:cNvSpPr>
              <p:nvPr/>
            </p:nvSpPr>
            <p:spPr bwMode="auto">
              <a:xfrm>
                <a:off x="4248" y="867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75" name="Oval 851"/>
              <p:cNvSpPr>
                <a:spLocks noChangeArrowheads="1"/>
              </p:cNvSpPr>
              <p:nvPr/>
            </p:nvSpPr>
            <p:spPr bwMode="auto">
              <a:xfrm>
                <a:off x="3903" y="857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76" name="Oval 852"/>
              <p:cNvSpPr>
                <a:spLocks noChangeArrowheads="1"/>
              </p:cNvSpPr>
              <p:nvPr/>
            </p:nvSpPr>
            <p:spPr bwMode="auto">
              <a:xfrm>
                <a:off x="4582" y="597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77" name="Oval 853"/>
              <p:cNvSpPr>
                <a:spLocks noChangeArrowheads="1"/>
              </p:cNvSpPr>
              <p:nvPr/>
            </p:nvSpPr>
            <p:spPr bwMode="auto">
              <a:xfrm>
                <a:off x="3928" y="880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78" name="Oval 854"/>
              <p:cNvSpPr>
                <a:spLocks noChangeArrowheads="1"/>
              </p:cNvSpPr>
              <p:nvPr/>
            </p:nvSpPr>
            <p:spPr bwMode="auto">
              <a:xfrm>
                <a:off x="3906" y="817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79" name="Oval 855"/>
              <p:cNvSpPr>
                <a:spLocks noChangeArrowheads="1"/>
              </p:cNvSpPr>
              <p:nvPr/>
            </p:nvSpPr>
            <p:spPr bwMode="auto">
              <a:xfrm>
                <a:off x="3890" y="744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80" name="Oval 856"/>
              <p:cNvSpPr>
                <a:spLocks noChangeArrowheads="1"/>
              </p:cNvSpPr>
              <p:nvPr/>
            </p:nvSpPr>
            <p:spPr bwMode="auto">
              <a:xfrm>
                <a:off x="5094" y="363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81" name="Oval 857"/>
              <p:cNvSpPr>
                <a:spLocks noChangeArrowheads="1"/>
              </p:cNvSpPr>
              <p:nvPr/>
            </p:nvSpPr>
            <p:spPr bwMode="auto">
              <a:xfrm>
                <a:off x="3695" y="770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82" name="Oval 858"/>
              <p:cNvSpPr>
                <a:spLocks noChangeArrowheads="1"/>
              </p:cNvSpPr>
              <p:nvPr/>
            </p:nvSpPr>
            <p:spPr bwMode="auto">
              <a:xfrm>
                <a:off x="4621" y="581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83" name="Oval 859"/>
              <p:cNvSpPr>
                <a:spLocks noChangeArrowheads="1"/>
              </p:cNvSpPr>
              <p:nvPr/>
            </p:nvSpPr>
            <p:spPr bwMode="auto">
              <a:xfrm>
                <a:off x="4086" y="961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84" name="Oval 860"/>
              <p:cNvSpPr>
                <a:spLocks noChangeArrowheads="1"/>
              </p:cNvSpPr>
              <p:nvPr/>
            </p:nvSpPr>
            <p:spPr bwMode="auto">
              <a:xfrm>
                <a:off x="4377" y="756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85" name="Oval 861"/>
              <p:cNvSpPr>
                <a:spLocks noChangeArrowheads="1"/>
              </p:cNvSpPr>
              <p:nvPr/>
            </p:nvSpPr>
            <p:spPr bwMode="auto">
              <a:xfrm>
                <a:off x="5262" y="309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86" name="Oval 862"/>
              <p:cNvSpPr>
                <a:spLocks noChangeArrowheads="1"/>
              </p:cNvSpPr>
              <p:nvPr/>
            </p:nvSpPr>
            <p:spPr bwMode="auto">
              <a:xfrm>
                <a:off x="4141" y="889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87" name="Oval 863"/>
              <p:cNvSpPr>
                <a:spLocks noChangeArrowheads="1"/>
              </p:cNvSpPr>
              <p:nvPr/>
            </p:nvSpPr>
            <p:spPr bwMode="auto">
              <a:xfrm>
                <a:off x="4766" y="598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88" name="Oval 864"/>
              <p:cNvSpPr>
                <a:spLocks noChangeArrowheads="1"/>
              </p:cNvSpPr>
              <p:nvPr/>
            </p:nvSpPr>
            <p:spPr bwMode="auto">
              <a:xfrm>
                <a:off x="4067" y="946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89" name="Oval 865"/>
              <p:cNvSpPr>
                <a:spLocks noChangeArrowheads="1"/>
              </p:cNvSpPr>
              <p:nvPr/>
            </p:nvSpPr>
            <p:spPr bwMode="auto">
              <a:xfrm>
                <a:off x="4379" y="761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90" name="Oval 866"/>
              <p:cNvSpPr>
                <a:spLocks noChangeArrowheads="1"/>
              </p:cNvSpPr>
              <p:nvPr/>
            </p:nvSpPr>
            <p:spPr bwMode="auto">
              <a:xfrm>
                <a:off x="4451" y="591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91" name="Oval 867"/>
              <p:cNvSpPr>
                <a:spLocks noChangeArrowheads="1"/>
              </p:cNvSpPr>
              <p:nvPr/>
            </p:nvSpPr>
            <p:spPr bwMode="auto">
              <a:xfrm>
                <a:off x="4800" y="443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92" name="Oval 868"/>
              <p:cNvSpPr>
                <a:spLocks noChangeArrowheads="1"/>
              </p:cNvSpPr>
              <p:nvPr/>
            </p:nvSpPr>
            <p:spPr bwMode="auto">
              <a:xfrm>
                <a:off x="4098" y="926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93" name="Oval 869"/>
              <p:cNvSpPr>
                <a:spLocks noChangeArrowheads="1"/>
              </p:cNvSpPr>
              <p:nvPr/>
            </p:nvSpPr>
            <p:spPr bwMode="auto">
              <a:xfrm>
                <a:off x="4344" y="700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94" name="Oval 870"/>
              <p:cNvSpPr>
                <a:spLocks noChangeArrowheads="1"/>
              </p:cNvSpPr>
              <p:nvPr/>
            </p:nvSpPr>
            <p:spPr bwMode="auto">
              <a:xfrm>
                <a:off x="4221" y="812"/>
                <a:ext cx="26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95" name="Oval 871"/>
              <p:cNvSpPr>
                <a:spLocks noChangeArrowheads="1"/>
              </p:cNvSpPr>
              <p:nvPr/>
            </p:nvSpPr>
            <p:spPr bwMode="auto">
              <a:xfrm>
                <a:off x="4549" y="478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96" name="Oval 872"/>
              <p:cNvSpPr>
                <a:spLocks noChangeArrowheads="1"/>
              </p:cNvSpPr>
              <p:nvPr/>
            </p:nvSpPr>
            <p:spPr bwMode="auto">
              <a:xfrm>
                <a:off x="4926" y="433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97" name="Oval 873"/>
              <p:cNvSpPr>
                <a:spLocks noChangeArrowheads="1"/>
              </p:cNvSpPr>
              <p:nvPr/>
            </p:nvSpPr>
            <p:spPr bwMode="auto">
              <a:xfrm>
                <a:off x="4796" y="519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98" name="Oval 874"/>
              <p:cNvSpPr>
                <a:spLocks noChangeArrowheads="1"/>
              </p:cNvSpPr>
              <p:nvPr/>
            </p:nvSpPr>
            <p:spPr bwMode="auto">
              <a:xfrm>
                <a:off x="3828" y="1071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99" name="Oval 875"/>
              <p:cNvSpPr>
                <a:spLocks noChangeArrowheads="1"/>
              </p:cNvSpPr>
              <p:nvPr/>
            </p:nvSpPr>
            <p:spPr bwMode="auto">
              <a:xfrm>
                <a:off x="3722" y="1076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00" name="Oval 876"/>
              <p:cNvSpPr>
                <a:spLocks noChangeArrowheads="1"/>
              </p:cNvSpPr>
              <p:nvPr/>
            </p:nvSpPr>
            <p:spPr bwMode="auto">
              <a:xfrm>
                <a:off x="4519" y="505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01" name="Oval 877"/>
              <p:cNvSpPr>
                <a:spLocks noChangeArrowheads="1"/>
              </p:cNvSpPr>
              <p:nvPr/>
            </p:nvSpPr>
            <p:spPr bwMode="auto">
              <a:xfrm>
                <a:off x="4053" y="818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02" name="Oval 878"/>
              <p:cNvSpPr>
                <a:spLocks noChangeArrowheads="1"/>
              </p:cNvSpPr>
              <p:nvPr/>
            </p:nvSpPr>
            <p:spPr bwMode="auto">
              <a:xfrm>
                <a:off x="4202" y="932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03" name="Oval 879"/>
              <p:cNvSpPr>
                <a:spLocks noChangeArrowheads="1"/>
              </p:cNvSpPr>
              <p:nvPr/>
            </p:nvSpPr>
            <p:spPr bwMode="auto">
              <a:xfrm>
                <a:off x="4525" y="575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04" name="Oval 880"/>
              <p:cNvSpPr>
                <a:spLocks noChangeArrowheads="1"/>
              </p:cNvSpPr>
              <p:nvPr/>
            </p:nvSpPr>
            <p:spPr bwMode="auto">
              <a:xfrm>
                <a:off x="4043" y="911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05" name="Oval 881"/>
              <p:cNvSpPr>
                <a:spLocks noChangeArrowheads="1"/>
              </p:cNvSpPr>
              <p:nvPr/>
            </p:nvSpPr>
            <p:spPr bwMode="auto">
              <a:xfrm>
                <a:off x="4642" y="446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06" name="Oval 882"/>
              <p:cNvSpPr>
                <a:spLocks noChangeArrowheads="1"/>
              </p:cNvSpPr>
              <p:nvPr/>
            </p:nvSpPr>
            <p:spPr bwMode="auto">
              <a:xfrm>
                <a:off x="3787" y="940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07" name="Oval 883"/>
              <p:cNvSpPr>
                <a:spLocks noChangeArrowheads="1"/>
              </p:cNvSpPr>
              <p:nvPr/>
            </p:nvSpPr>
            <p:spPr bwMode="auto">
              <a:xfrm>
                <a:off x="5368" y="328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08" name="Oval 884"/>
              <p:cNvSpPr>
                <a:spLocks noChangeArrowheads="1"/>
              </p:cNvSpPr>
              <p:nvPr/>
            </p:nvSpPr>
            <p:spPr bwMode="auto">
              <a:xfrm>
                <a:off x="4510" y="673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09" name="Oval 885"/>
              <p:cNvSpPr>
                <a:spLocks noChangeArrowheads="1"/>
              </p:cNvSpPr>
              <p:nvPr/>
            </p:nvSpPr>
            <p:spPr bwMode="auto">
              <a:xfrm>
                <a:off x="5389" y="345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10" name="Oval 886"/>
              <p:cNvSpPr>
                <a:spLocks noChangeArrowheads="1"/>
              </p:cNvSpPr>
              <p:nvPr/>
            </p:nvSpPr>
            <p:spPr bwMode="auto">
              <a:xfrm>
                <a:off x="4866" y="264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11" name="Oval 887"/>
              <p:cNvSpPr>
                <a:spLocks noChangeArrowheads="1"/>
              </p:cNvSpPr>
              <p:nvPr/>
            </p:nvSpPr>
            <p:spPr bwMode="auto">
              <a:xfrm>
                <a:off x="3983" y="691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12" name="Oval 888"/>
              <p:cNvSpPr>
                <a:spLocks noChangeArrowheads="1"/>
              </p:cNvSpPr>
              <p:nvPr/>
            </p:nvSpPr>
            <p:spPr bwMode="auto">
              <a:xfrm>
                <a:off x="5180" y="248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13" name="Oval 889"/>
              <p:cNvSpPr>
                <a:spLocks noChangeArrowheads="1"/>
              </p:cNvSpPr>
              <p:nvPr/>
            </p:nvSpPr>
            <p:spPr bwMode="auto">
              <a:xfrm>
                <a:off x="4486" y="644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14" name="Oval 890"/>
              <p:cNvSpPr>
                <a:spLocks noChangeArrowheads="1"/>
              </p:cNvSpPr>
              <p:nvPr/>
            </p:nvSpPr>
            <p:spPr bwMode="auto">
              <a:xfrm>
                <a:off x="4422" y="720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15" name="Oval 891"/>
              <p:cNvSpPr>
                <a:spLocks noChangeArrowheads="1"/>
              </p:cNvSpPr>
              <p:nvPr/>
            </p:nvSpPr>
            <p:spPr bwMode="auto">
              <a:xfrm>
                <a:off x="4292" y="706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16" name="Oval 892"/>
              <p:cNvSpPr>
                <a:spLocks noChangeArrowheads="1"/>
              </p:cNvSpPr>
              <p:nvPr/>
            </p:nvSpPr>
            <p:spPr bwMode="auto">
              <a:xfrm>
                <a:off x="3992" y="1027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17" name="Oval 893"/>
              <p:cNvSpPr>
                <a:spLocks noChangeArrowheads="1"/>
              </p:cNvSpPr>
              <p:nvPr/>
            </p:nvSpPr>
            <p:spPr bwMode="auto">
              <a:xfrm>
                <a:off x="4791" y="588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18" name="Oval 894"/>
              <p:cNvSpPr>
                <a:spLocks noChangeArrowheads="1"/>
              </p:cNvSpPr>
              <p:nvPr/>
            </p:nvSpPr>
            <p:spPr bwMode="auto">
              <a:xfrm>
                <a:off x="4046" y="994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19" name="Oval 895"/>
              <p:cNvSpPr>
                <a:spLocks noChangeArrowheads="1"/>
              </p:cNvSpPr>
              <p:nvPr/>
            </p:nvSpPr>
            <p:spPr bwMode="auto">
              <a:xfrm>
                <a:off x="4181" y="834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20" name="Oval 896"/>
              <p:cNvSpPr>
                <a:spLocks noChangeArrowheads="1"/>
              </p:cNvSpPr>
              <p:nvPr/>
            </p:nvSpPr>
            <p:spPr bwMode="auto">
              <a:xfrm>
                <a:off x="5372" y="261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21" name="Oval 897"/>
              <p:cNvSpPr>
                <a:spLocks noChangeArrowheads="1"/>
              </p:cNvSpPr>
              <p:nvPr/>
            </p:nvSpPr>
            <p:spPr bwMode="auto">
              <a:xfrm>
                <a:off x="4192" y="862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22" name="Oval 898"/>
              <p:cNvSpPr>
                <a:spLocks noChangeArrowheads="1"/>
              </p:cNvSpPr>
              <p:nvPr/>
            </p:nvSpPr>
            <p:spPr bwMode="auto">
              <a:xfrm>
                <a:off x="4468" y="682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23" name="Oval 899"/>
              <p:cNvSpPr>
                <a:spLocks noChangeArrowheads="1"/>
              </p:cNvSpPr>
              <p:nvPr/>
            </p:nvSpPr>
            <p:spPr bwMode="auto">
              <a:xfrm>
                <a:off x="5123" y="262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24" name="Oval 900"/>
              <p:cNvSpPr>
                <a:spLocks noChangeArrowheads="1"/>
              </p:cNvSpPr>
              <p:nvPr/>
            </p:nvSpPr>
            <p:spPr bwMode="auto">
              <a:xfrm>
                <a:off x="4259" y="653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25" name="Oval 901"/>
              <p:cNvSpPr>
                <a:spLocks noChangeArrowheads="1"/>
              </p:cNvSpPr>
              <p:nvPr/>
            </p:nvSpPr>
            <p:spPr bwMode="auto">
              <a:xfrm>
                <a:off x="4184" y="659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26" name="Oval 902"/>
              <p:cNvSpPr>
                <a:spLocks noChangeArrowheads="1"/>
              </p:cNvSpPr>
              <p:nvPr/>
            </p:nvSpPr>
            <p:spPr bwMode="auto">
              <a:xfrm>
                <a:off x="3951" y="967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27" name="Oval 903"/>
              <p:cNvSpPr>
                <a:spLocks noChangeArrowheads="1"/>
              </p:cNvSpPr>
              <p:nvPr/>
            </p:nvSpPr>
            <p:spPr bwMode="auto">
              <a:xfrm>
                <a:off x="5304" y="273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28" name="Oval 904"/>
              <p:cNvSpPr>
                <a:spLocks noChangeArrowheads="1"/>
              </p:cNvSpPr>
              <p:nvPr/>
            </p:nvSpPr>
            <p:spPr bwMode="auto">
              <a:xfrm>
                <a:off x="3855" y="1033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29" name="Oval 905"/>
              <p:cNvSpPr>
                <a:spLocks noChangeArrowheads="1"/>
              </p:cNvSpPr>
              <p:nvPr/>
            </p:nvSpPr>
            <p:spPr bwMode="auto">
              <a:xfrm>
                <a:off x="4760" y="523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30" name="Oval 906"/>
              <p:cNvSpPr>
                <a:spLocks noChangeArrowheads="1"/>
              </p:cNvSpPr>
              <p:nvPr/>
            </p:nvSpPr>
            <p:spPr bwMode="auto">
              <a:xfrm>
                <a:off x="3844" y="977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31" name="Oval 907"/>
              <p:cNvSpPr>
                <a:spLocks noChangeArrowheads="1"/>
              </p:cNvSpPr>
              <p:nvPr/>
            </p:nvSpPr>
            <p:spPr bwMode="auto">
              <a:xfrm>
                <a:off x="4952" y="366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32" name="Oval 908"/>
              <p:cNvSpPr>
                <a:spLocks noChangeArrowheads="1"/>
              </p:cNvSpPr>
              <p:nvPr/>
            </p:nvSpPr>
            <p:spPr bwMode="auto">
              <a:xfrm>
                <a:off x="4184" y="734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33" name="Oval 909"/>
              <p:cNvSpPr>
                <a:spLocks noChangeArrowheads="1"/>
              </p:cNvSpPr>
              <p:nvPr/>
            </p:nvSpPr>
            <p:spPr bwMode="auto">
              <a:xfrm>
                <a:off x="3933" y="939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34" name="Oval 910"/>
              <p:cNvSpPr>
                <a:spLocks noChangeArrowheads="1"/>
              </p:cNvSpPr>
              <p:nvPr/>
            </p:nvSpPr>
            <p:spPr bwMode="auto">
              <a:xfrm>
                <a:off x="4067" y="865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35" name="Oval 911"/>
              <p:cNvSpPr>
                <a:spLocks noChangeArrowheads="1"/>
              </p:cNvSpPr>
              <p:nvPr/>
            </p:nvSpPr>
            <p:spPr bwMode="auto">
              <a:xfrm>
                <a:off x="3924" y="858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36" name="Oval 912"/>
              <p:cNvSpPr>
                <a:spLocks noChangeArrowheads="1"/>
              </p:cNvSpPr>
              <p:nvPr/>
            </p:nvSpPr>
            <p:spPr bwMode="auto">
              <a:xfrm>
                <a:off x="4148" y="848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37" name="Oval 913"/>
              <p:cNvSpPr>
                <a:spLocks noChangeArrowheads="1"/>
              </p:cNvSpPr>
              <p:nvPr/>
            </p:nvSpPr>
            <p:spPr bwMode="auto">
              <a:xfrm>
                <a:off x="3921" y="983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38" name="Oval 914"/>
              <p:cNvSpPr>
                <a:spLocks noChangeArrowheads="1"/>
              </p:cNvSpPr>
              <p:nvPr/>
            </p:nvSpPr>
            <p:spPr bwMode="auto">
              <a:xfrm>
                <a:off x="5372" y="221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39" name="Oval 915"/>
              <p:cNvSpPr>
                <a:spLocks noChangeArrowheads="1"/>
              </p:cNvSpPr>
              <p:nvPr/>
            </p:nvSpPr>
            <p:spPr bwMode="auto">
              <a:xfrm>
                <a:off x="3862" y="1126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40" name="Oval 916"/>
              <p:cNvSpPr>
                <a:spLocks noChangeArrowheads="1"/>
              </p:cNvSpPr>
              <p:nvPr/>
            </p:nvSpPr>
            <p:spPr bwMode="auto">
              <a:xfrm>
                <a:off x="4217" y="881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41" name="Oval 917"/>
              <p:cNvSpPr>
                <a:spLocks noChangeArrowheads="1"/>
              </p:cNvSpPr>
              <p:nvPr/>
            </p:nvSpPr>
            <p:spPr bwMode="auto">
              <a:xfrm>
                <a:off x="4375" y="853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42" name="Oval 918"/>
              <p:cNvSpPr>
                <a:spLocks noChangeArrowheads="1"/>
              </p:cNvSpPr>
              <p:nvPr/>
            </p:nvSpPr>
            <p:spPr bwMode="auto">
              <a:xfrm>
                <a:off x="3823" y="1162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43" name="Oval 919"/>
              <p:cNvSpPr>
                <a:spLocks noChangeArrowheads="1"/>
              </p:cNvSpPr>
              <p:nvPr/>
            </p:nvSpPr>
            <p:spPr bwMode="auto">
              <a:xfrm>
                <a:off x="4013" y="942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44" name="Oval 920"/>
              <p:cNvSpPr>
                <a:spLocks noChangeArrowheads="1"/>
              </p:cNvSpPr>
              <p:nvPr/>
            </p:nvSpPr>
            <p:spPr bwMode="auto">
              <a:xfrm>
                <a:off x="4699" y="421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45" name="Oval 921"/>
              <p:cNvSpPr>
                <a:spLocks noChangeArrowheads="1"/>
              </p:cNvSpPr>
              <p:nvPr/>
            </p:nvSpPr>
            <p:spPr bwMode="auto">
              <a:xfrm>
                <a:off x="4845" y="436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46" name="Oval 922"/>
              <p:cNvSpPr>
                <a:spLocks noChangeArrowheads="1"/>
              </p:cNvSpPr>
              <p:nvPr/>
            </p:nvSpPr>
            <p:spPr bwMode="auto">
              <a:xfrm>
                <a:off x="3967" y="961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47" name="Oval 923"/>
              <p:cNvSpPr>
                <a:spLocks noChangeArrowheads="1"/>
              </p:cNvSpPr>
              <p:nvPr/>
            </p:nvSpPr>
            <p:spPr bwMode="auto">
              <a:xfrm>
                <a:off x="5378" y="262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48" name="Oval 924"/>
              <p:cNvSpPr>
                <a:spLocks noChangeArrowheads="1"/>
              </p:cNvSpPr>
              <p:nvPr/>
            </p:nvSpPr>
            <p:spPr bwMode="auto">
              <a:xfrm>
                <a:off x="3974" y="962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49" name="Oval 925"/>
              <p:cNvSpPr>
                <a:spLocks noChangeArrowheads="1"/>
              </p:cNvSpPr>
              <p:nvPr/>
            </p:nvSpPr>
            <p:spPr bwMode="auto">
              <a:xfrm>
                <a:off x="4301" y="838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0" name="Oval 926"/>
              <p:cNvSpPr>
                <a:spLocks noChangeArrowheads="1"/>
              </p:cNvSpPr>
              <p:nvPr/>
            </p:nvSpPr>
            <p:spPr bwMode="auto">
              <a:xfrm>
                <a:off x="4553" y="653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1" name="Oval 927"/>
              <p:cNvSpPr>
                <a:spLocks noChangeArrowheads="1"/>
              </p:cNvSpPr>
              <p:nvPr/>
            </p:nvSpPr>
            <p:spPr bwMode="auto">
              <a:xfrm>
                <a:off x="3702" y="880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2" name="Oval 928"/>
              <p:cNvSpPr>
                <a:spLocks noChangeArrowheads="1"/>
              </p:cNvSpPr>
              <p:nvPr/>
            </p:nvSpPr>
            <p:spPr bwMode="auto">
              <a:xfrm>
                <a:off x="4578" y="386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3" name="Oval 929"/>
              <p:cNvSpPr>
                <a:spLocks noChangeArrowheads="1"/>
              </p:cNvSpPr>
              <p:nvPr/>
            </p:nvSpPr>
            <p:spPr bwMode="auto">
              <a:xfrm>
                <a:off x="3868" y="970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4" name="Oval 930"/>
              <p:cNvSpPr>
                <a:spLocks noChangeArrowheads="1"/>
              </p:cNvSpPr>
              <p:nvPr/>
            </p:nvSpPr>
            <p:spPr bwMode="auto">
              <a:xfrm>
                <a:off x="4128" y="873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5" name="Oval 931"/>
              <p:cNvSpPr>
                <a:spLocks noChangeArrowheads="1"/>
              </p:cNvSpPr>
              <p:nvPr/>
            </p:nvSpPr>
            <p:spPr bwMode="auto">
              <a:xfrm>
                <a:off x="3993" y="1136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6" name="Oval 932"/>
              <p:cNvSpPr>
                <a:spLocks noChangeArrowheads="1"/>
              </p:cNvSpPr>
              <p:nvPr/>
            </p:nvSpPr>
            <p:spPr bwMode="auto">
              <a:xfrm>
                <a:off x="4285" y="873"/>
                <a:ext cx="26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7" name="Oval 933"/>
              <p:cNvSpPr>
                <a:spLocks noChangeArrowheads="1"/>
              </p:cNvSpPr>
              <p:nvPr/>
            </p:nvSpPr>
            <p:spPr bwMode="auto">
              <a:xfrm>
                <a:off x="4049" y="965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8" name="Oval 934"/>
              <p:cNvSpPr>
                <a:spLocks noChangeArrowheads="1"/>
              </p:cNvSpPr>
              <p:nvPr/>
            </p:nvSpPr>
            <p:spPr bwMode="auto">
              <a:xfrm>
                <a:off x="4226" y="727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9" name="Oval 935"/>
              <p:cNvSpPr>
                <a:spLocks noChangeArrowheads="1"/>
              </p:cNvSpPr>
              <p:nvPr/>
            </p:nvSpPr>
            <p:spPr bwMode="auto">
              <a:xfrm>
                <a:off x="3943" y="1141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" name="Oval 936"/>
              <p:cNvSpPr>
                <a:spLocks noChangeArrowheads="1"/>
              </p:cNvSpPr>
              <p:nvPr/>
            </p:nvSpPr>
            <p:spPr bwMode="auto">
              <a:xfrm>
                <a:off x="4651" y="374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1" name="Oval 937"/>
              <p:cNvSpPr>
                <a:spLocks noChangeArrowheads="1"/>
              </p:cNvSpPr>
              <p:nvPr/>
            </p:nvSpPr>
            <p:spPr bwMode="auto">
              <a:xfrm>
                <a:off x="4191" y="848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2" name="Oval 938"/>
              <p:cNvSpPr>
                <a:spLocks noChangeArrowheads="1"/>
              </p:cNvSpPr>
              <p:nvPr/>
            </p:nvSpPr>
            <p:spPr bwMode="auto">
              <a:xfrm>
                <a:off x="3860" y="942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3" name="Oval 939"/>
              <p:cNvSpPr>
                <a:spLocks noChangeArrowheads="1"/>
              </p:cNvSpPr>
              <p:nvPr/>
            </p:nvSpPr>
            <p:spPr bwMode="auto">
              <a:xfrm>
                <a:off x="4796" y="600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4" name="Oval 940"/>
              <p:cNvSpPr>
                <a:spLocks noChangeArrowheads="1"/>
              </p:cNvSpPr>
              <p:nvPr/>
            </p:nvSpPr>
            <p:spPr bwMode="auto">
              <a:xfrm>
                <a:off x="4180" y="781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5" name="Oval 941"/>
              <p:cNvSpPr>
                <a:spLocks noChangeArrowheads="1"/>
              </p:cNvSpPr>
              <p:nvPr/>
            </p:nvSpPr>
            <p:spPr bwMode="auto">
              <a:xfrm>
                <a:off x="4013" y="1085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6" name="Oval 942"/>
              <p:cNvSpPr>
                <a:spLocks noChangeArrowheads="1"/>
              </p:cNvSpPr>
              <p:nvPr/>
            </p:nvSpPr>
            <p:spPr bwMode="auto">
              <a:xfrm>
                <a:off x="4478" y="726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7" name="Oval 943"/>
              <p:cNvSpPr>
                <a:spLocks noChangeArrowheads="1"/>
              </p:cNvSpPr>
              <p:nvPr/>
            </p:nvSpPr>
            <p:spPr bwMode="auto">
              <a:xfrm>
                <a:off x="4054" y="886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8" name="Oval 944"/>
              <p:cNvSpPr>
                <a:spLocks noChangeArrowheads="1"/>
              </p:cNvSpPr>
              <p:nvPr/>
            </p:nvSpPr>
            <p:spPr bwMode="auto">
              <a:xfrm>
                <a:off x="5431" y="133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9" name="Oval 945"/>
              <p:cNvSpPr>
                <a:spLocks noChangeArrowheads="1"/>
              </p:cNvSpPr>
              <p:nvPr/>
            </p:nvSpPr>
            <p:spPr bwMode="auto">
              <a:xfrm>
                <a:off x="4255" y="787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70" name="Oval 946"/>
              <p:cNvSpPr>
                <a:spLocks noChangeArrowheads="1"/>
              </p:cNvSpPr>
              <p:nvPr/>
            </p:nvSpPr>
            <p:spPr bwMode="auto">
              <a:xfrm>
                <a:off x="3981" y="878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71" name="Oval 947"/>
              <p:cNvSpPr>
                <a:spLocks noChangeArrowheads="1"/>
              </p:cNvSpPr>
              <p:nvPr/>
            </p:nvSpPr>
            <p:spPr bwMode="auto">
              <a:xfrm>
                <a:off x="4384" y="621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72" name="Oval 948"/>
              <p:cNvSpPr>
                <a:spLocks noChangeArrowheads="1"/>
              </p:cNvSpPr>
              <p:nvPr/>
            </p:nvSpPr>
            <p:spPr bwMode="auto">
              <a:xfrm>
                <a:off x="4145" y="1029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73" name="Oval 949"/>
              <p:cNvSpPr>
                <a:spLocks noChangeArrowheads="1"/>
              </p:cNvSpPr>
              <p:nvPr/>
            </p:nvSpPr>
            <p:spPr bwMode="auto">
              <a:xfrm>
                <a:off x="4007" y="960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74" name="Oval 950"/>
              <p:cNvSpPr>
                <a:spLocks noChangeArrowheads="1"/>
              </p:cNvSpPr>
              <p:nvPr/>
            </p:nvSpPr>
            <p:spPr bwMode="auto">
              <a:xfrm>
                <a:off x="3910" y="869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75" name="Oval 951"/>
              <p:cNvSpPr>
                <a:spLocks noChangeArrowheads="1"/>
              </p:cNvSpPr>
              <p:nvPr/>
            </p:nvSpPr>
            <p:spPr bwMode="auto">
              <a:xfrm>
                <a:off x="4977" y="631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76" name="Oval 952"/>
              <p:cNvSpPr>
                <a:spLocks noChangeArrowheads="1"/>
              </p:cNvSpPr>
              <p:nvPr/>
            </p:nvSpPr>
            <p:spPr bwMode="auto">
              <a:xfrm>
                <a:off x="4227" y="821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77" name="Oval 953"/>
              <p:cNvSpPr>
                <a:spLocks noChangeArrowheads="1"/>
              </p:cNvSpPr>
              <p:nvPr/>
            </p:nvSpPr>
            <p:spPr bwMode="auto">
              <a:xfrm>
                <a:off x="4066" y="695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78" name="Oval 954"/>
              <p:cNvSpPr>
                <a:spLocks noChangeArrowheads="1"/>
              </p:cNvSpPr>
              <p:nvPr/>
            </p:nvSpPr>
            <p:spPr bwMode="auto">
              <a:xfrm>
                <a:off x="5242" y="356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79" name="Oval 955"/>
              <p:cNvSpPr>
                <a:spLocks noChangeArrowheads="1"/>
              </p:cNvSpPr>
              <p:nvPr/>
            </p:nvSpPr>
            <p:spPr bwMode="auto">
              <a:xfrm>
                <a:off x="4238" y="777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80" name="Oval 956"/>
              <p:cNvSpPr>
                <a:spLocks noChangeArrowheads="1"/>
              </p:cNvSpPr>
              <p:nvPr/>
            </p:nvSpPr>
            <p:spPr bwMode="auto">
              <a:xfrm>
                <a:off x="3810" y="879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81" name="Oval 957"/>
              <p:cNvSpPr>
                <a:spLocks noChangeArrowheads="1"/>
              </p:cNvSpPr>
              <p:nvPr/>
            </p:nvSpPr>
            <p:spPr bwMode="auto">
              <a:xfrm>
                <a:off x="4079" y="869"/>
                <a:ext cx="26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82" name="Oval 958"/>
              <p:cNvSpPr>
                <a:spLocks noChangeArrowheads="1"/>
              </p:cNvSpPr>
              <p:nvPr/>
            </p:nvSpPr>
            <p:spPr bwMode="auto">
              <a:xfrm>
                <a:off x="3854" y="1084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83" name="Oval 959"/>
              <p:cNvSpPr>
                <a:spLocks noChangeArrowheads="1"/>
              </p:cNvSpPr>
              <p:nvPr/>
            </p:nvSpPr>
            <p:spPr bwMode="auto">
              <a:xfrm>
                <a:off x="3938" y="776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84" name="Oval 960"/>
              <p:cNvSpPr>
                <a:spLocks noChangeArrowheads="1"/>
              </p:cNvSpPr>
              <p:nvPr/>
            </p:nvSpPr>
            <p:spPr bwMode="auto">
              <a:xfrm>
                <a:off x="3953" y="803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85" name="Oval 961"/>
              <p:cNvSpPr>
                <a:spLocks noChangeArrowheads="1"/>
              </p:cNvSpPr>
              <p:nvPr/>
            </p:nvSpPr>
            <p:spPr bwMode="auto">
              <a:xfrm>
                <a:off x="4543" y="804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86" name="Oval 962"/>
              <p:cNvSpPr>
                <a:spLocks noChangeArrowheads="1"/>
              </p:cNvSpPr>
              <p:nvPr/>
            </p:nvSpPr>
            <p:spPr bwMode="auto">
              <a:xfrm>
                <a:off x="4067" y="930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87" name="Oval 963"/>
              <p:cNvSpPr>
                <a:spLocks noChangeArrowheads="1"/>
              </p:cNvSpPr>
              <p:nvPr/>
            </p:nvSpPr>
            <p:spPr bwMode="auto">
              <a:xfrm>
                <a:off x="4054" y="826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88" name="Oval 964"/>
              <p:cNvSpPr>
                <a:spLocks noChangeArrowheads="1"/>
              </p:cNvSpPr>
              <p:nvPr/>
            </p:nvSpPr>
            <p:spPr bwMode="auto">
              <a:xfrm>
                <a:off x="4203" y="956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89" name="Oval 965"/>
              <p:cNvSpPr>
                <a:spLocks noChangeArrowheads="1"/>
              </p:cNvSpPr>
              <p:nvPr/>
            </p:nvSpPr>
            <p:spPr bwMode="auto">
              <a:xfrm>
                <a:off x="4042" y="952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90" name="Oval 966"/>
              <p:cNvSpPr>
                <a:spLocks noChangeArrowheads="1"/>
              </p:cNvSpPr>
              <p:nvPr/>
            </p:nvSpPr>
            <p:spPr bwMode="auto">
              <a:xfrm>
                <a:off x="4430" y="807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91" name="Oval 967"/>
              <p:cNvSpPr>
                <a:spLocks noChangeArrowheads="1"/>
              </p:cNvSpPr>
              <p:nvPr/>
            </p:nvSpPr>
            <p:spPr bwMode="auto">
              <a:xfrm>
                <a:off x="4638" y="684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92" name="Oval 968"/>
              <p:cNvSpPr>
                <a:spLocks noChangeArrowheads="1"/>
              </p:cNvSpPr>
              <p:nvPr/>
            </p:nvSpPr>
            <p:spPr bwMode="auto">
              <a:xfrm>
                <a:off x="3919" y="1128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93" name="Oval 969"/>
              <p:cNvSpPr>
                <a:spLocks noChangeArrowheads="1"/>
              </p:cNvSpPr>
              <p:nvPr/>
            </p:nvSpPr>
            <p:spPr bwMode="auto">
              <a:xfrm>
                <a:off x="3816" y="855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94" name="Oval 970"/>
              <p:cNvSpPr>
                <a:spLocks noChangeArrowheads="1"/>
              </p:cNvSpPr>
              <p:nvPr/>
            </p:nvSpPr>
            <p:spPr bwMode="auto">
              <a:xfrm>
                <a:off x="3890" y="963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95" name="Oval 971"/>
              <p:cNvSpPr>
                <a:spLocks noChangeArrowheads="1"/>
              </p:cNvSpPr>
              <p:nvPr/>
            </p:nvSpPr>
            <p:spPr bwMode="auto">
              <a:xfrm>
                <a:off x="3844" y="1243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96" name="Oval 972"/>
              <p:cNvSpPr>
                <a:spLocks noChangeArrowheads="1"/>
              </p:cNvSpPr>
              <p:nvPr/>
            </p:nvSpPr>
            <p:spPr bwMode="auto">
              <a:xfrm>
                <a:off x="4191" y="721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97" name="Oval 973"/>
              <p:cNvSpPr>
                <a:spLocks noChangeArrowheads="1"/>
              </p:cNvSpPr>
              <p:nvPr/>
            </p:nvSpPr>
            <p:spPr bwMode="auto">
              <a:xfrm>
                <a:off x="3885" y="750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98" name="Oval 974"/>
              <p:cNvSpPr>
                <a:spLocks noChangeArrowheads="1"/>
              </p:cNvSpPr>
              <p:nvPr/>
            </p:nvSpPr>
            <p:spPr bwMode="auto">
              <a:xfrm>
                <a:off x="4036" y="720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99" name="Oval 975"/>
              <p:cNvSpPr>
                <a:spLocks noChangeArrowheads="1"/>
              </p:cNvSpPr>
              <p:nvPr/>
            </p:nvSpPr>
            <p:spPr bwMode="auto">
              <a:xfrm>
                <a:off x="5260" y="287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00" name="Oval 976"/>
              <p:cNvSpPr>
                <a:spLocks noChangeArrowheads="1"/>
              </p:cNvSpPr>
              <p:nvPr/>
            </p:nvSpPr>
            <p:spPr bwMode="auto">
              <a:xfrm>
                <a:off x="4073" y="894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01" name="Oval 977"/>
              <p:cNvSpPr>
                <a:spLocks noChangeArrowheads="1"/>
              </p:cNvSpPr>
              <p:nvPr/>
            </p:nvSpPr>
            <p:spPr bwMode="auto">
              <a:xfrm>
                <a:off x="3925" y="1112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02" name="Oval 978"/>
              <p:cNvSpPr>
                <a:spLocks noChangeArrowheads="1"/>
              </p:cNvSpPr>
              <p:nvPr/>
            </p:nvSpPr>
            <p:spPr bwMode="auto">
              <a:xfrm>
                <a:off x="3901" y="1058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03" name="Oval 979"/>
              <p:cNvSpPr>
                <a:spLocks noChangeArrowheads="1"/>
              </p:cNvSpPr>
              <p:nvPr/>
            </p:nvSpPr>
            <p:spPr bwMode="auto">
              <a:xfrm>
                <a:off x="3759" y="1012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04" name="Oval 980"/>
              <p:cNvSpPr>
                <a:spLocks noChangeArrowheads="1"/>
              </p:cNvSpPr>
              <p:nvPr/>
            </p:nvSpPr>
            <p:spPr bwMode="auto">
              <a:xfrm>
                <a:off x="4153" y="801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05" name="Oval 981"/>
              <p:cNvSpPr>
                <a:spLocks noChangeArrowheads="1"/>
              </p:cNvSpPr>
              <p:nvPr/>
            </p:nvSpPr>
            <p:spPr bwMode="auto">
              <a:xfrm>
                <a:off x="4739" y="534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06" name="Oval 982"/>
              <p:cNvSpPr>
                <a:spLocks noChangeArrowheads="1"/>
              </p:cNvSpPr>
              <p:nvPr/>
            </p:nvSpPr>
            <p:spPr bwMode="auto">
              <a:xfrm>
                <a:off x="4118" y="871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07" name="Oval 983"/>
              <p:cNvSpPr>
                <a:spLocks noChangeArrowheads="1"/>
              </p:cNvSpPr>
              <p:nvPr/>
            </p:nvSpPr>
            <p:spPr bwMode="auto">
              <a:xfrm>
                <a:off x="4724" y="483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08" name="Oval 984"/>
              <p:cNvSpPr>
                <a:spLocks noChangeArrowheads="1"/>
              </p:cNvSpPr>
              <p:nvPr/>
            </p:nvSpPr>
            <p:spPr bwMode="auto">
              <a:xfrm>
                <a:off x="3946" y="1089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09" name="Oval 985"/>
              <p:cNvSpPr>
                <a:spLocks noChangeArrowheads="1"/>
              </p:cNvSpPr>
              <p:nvPr/>
            </p:nvSpPr>
            <p:spPr bwMode="auto">
              <a:xfrm>
                <a:off x="4093" y="461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10" name="Oval 986"/>
              <p:cNvSpPr>
                <a:spLocks noChangeArrowheads="1"/>
              </p:cNvSpPr>
              <p:nvPr/>
            </p:nvSpPr>
            <p:spPr bwMode="auto">
              <a:xfrm>
                <a:off x="5214" y="341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11" name="Oval 987"/>
              <p:cNvSpPr>
                <a:spLocks noChangeArrowheads="1"/>
              </p:cNvSpPr>
              <p:nvPr/>
            </p:nvSpPr>
            <p:spPr bwMode="auto">
              <a:xfrm>
                <a:off x="3886" y="831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12" name="Oval 988"/>
              <p:cNvSpPr>
                <a:spLocks noChangeArrowheads="1"/>
              </p:cNvSpPr>
              <p:nvPr/>
            </p:nvSpPr>
            <p:spPr bwMode="auto">
              <a:xfrm>
                <a:off x="4260" y="776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13" name="Oval 989"/>
              <p:cNvSpPr>
                <a:spLocks noChangeArrowheads="1"/>
              </p:cNvSpPr>
              <p:nvPr/>
            </p:nvSpPr>
            <p:spPr bwMode="auto">
              <a:xfrm>
                <a:off x="4856" y="456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14" name="Oval 990"/>
              <p:cNvSpPr>
                <a:spLocks noChangeArrowheads="1"/>
              </p:cNvSpPr>
              <p:nvPr/>
            </p:nvSpPr>
            <p:spPr bwMode="auto">
              <a:xfrm>
                <a:off x="4938" y="711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15" name="Oval 991"/>
              <p:cNvSpPr>
                <a:spLocks noChangeArrowheads="1"/>
              </p:cNvSpPr>
              <p:nvPr/>
            </p:nvSpPr>
            <p:spPr bwMode="auto">
              <a:xfrm>
                <a:off x="4209" y="796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16" name="Oval 992"/>
              <p:cNvSpPr>
                <a:spLocks noChangeArrowheads="1"/>
              </p:cNvSpPr>
              <p:nvPr/>
            </p:nvSpPr>
            <p:spPr bwMode="auto">
              <a:xfrm>
                <a:off x="4031" y="1059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17" name="Oval 993"/>
              <p:cNvSpPr>
                <a:spLocks noChangeArrowheads="1"/>
              </p:cNvSpPr>
              <p:nvPr/>
            </p:nvSpPr>
            <p:spPr bwMode="auto">
              <a:xfrm>
                <a:off x="3897" y="1135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18" name="Oval 994"/>
              <p:cNvSpPr>
                <a:spLocks noChangeArrowheads="1"/>
              </p:cNvSpPr>
              <p:nvPr/>
            </p:nvSpPr>
            <p:spPr bwMode="auto">
              <a:xfrm>
                <a:off x="4622" y="821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19" name="Oval 995"/>
              <p:cNvSpPr>
                <a:spLocks noChangeArrowheads="1"/>
              </p:cNvSpPr>
              <p:nvPr/>
            </p:nvSpPr>
            <p:spPr bwMode="auto">
              <a:xfrm>
                <a:off x="3729" y="1045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20" name="Oval 996"/>
              <p:cNvSpPr>
                <a:spLocks noChangeArrowheads="1"/>
              </p:cNvSpPr>
              <p:nvPr/>
            </p:nvSpPr>
            <p:spPr bwMode="auto">
              <a:xfrm>
                <a:off x="3712" y="1116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21" name="Oval 997"/>
              <p:cNvSpPr>
                <a:spLocks noChangeArrowheads="1"/>
              </p:cNvSpPr>
              <p:nvPr/>
            </p:nvSpPr>
            <p:spPr bwMode="auto">
              <a:xfrm>
                <a:off x="4516" y="554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22" name="Oval 998"/>
              <p:cNvSpPr>
                <a:spLocks noChangeArrowheads="1"/>
              </p:cNvSpPr>
              <p:nvPr/>
            </p:nvSpPr>
            <p:spPr bwMode="auto">
              <a:xfrm>
                <a:off x="3878" y="983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23" name="Oval 999"/>
              <p:cNvSpPr>
                <a:spLocks noChangeArrowheads="1"/>
              </p:cNvSpPr>
              <p:nvPr/>
            </p:nvSpPr>
            <p:spPr bwMode="auto">
              <a:xfrm>
                <a:off x="4038" y="903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24" name="Oval 1000"/>
              <p:cNvSpPr>
                <a:spLocks noChangeArrowheads="1"/>
              </p:cNvSpPr>
              <p:nvPr/>
            </p:nvSpPr>
            <p:spPr bwMode="auto">
              <a:xfrm>
                <a:off x="3695" y="1191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25" name="Oval 1001"/>
              <p:cNvSpPr>
                <a:spLocks noChangeArrowheads="1"/>
              </p:cNvSpPr>
              <p:nvPr/>
            </p:nvSpPr>
            <p:spPr bwMode="auto">
              <a:xfrm>
                <a:off x="5363" y="335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26" name="Oval 1002"/>
              <p:cNvSpPr>
                <a:spLocks noChangeArrowheads="1"/>
              </p:cNvSpPr>
              <p:nvPr/>
            </p:nvSpPr>
            <p:spPr bwMode="auto">
              <a:xfrm>
                <a:off x="5011" y="394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27" name="Oval 1003"/>
              <p:cNvSpPr>
                <a:spLocks noChangeArrowheads="1"/>
              </p:cNvSpPr>
              <p:nvPr/>
            </p:nvSpPr>
            <p:spPr bwMode="auto">
              <a:xfrm>
                <a:off x="4372" y="915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28" name="Oval 1004"/>
              <p:cNvSpPr>
                <a:spLocks noChangeArrowheads="1"/>
              </p:cNvSpPr>
              <p:nvPr/>
            </p:nvSpPr>
            <p:spPr bwMode="auto">
              <a:xfrm>
                <a:off x="5416" y="336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29" name="Oval 1005"/>
              <p:cNvSpPr>
                <a:spLocks noChangeArrowheads="1"/>
              </p:cNvSpPr>
              <p:nvPr/>
            </p:nvSpPr>
            <p:spPr bwMode="auto">
              <a:xfrm>
                <a:off x="4980" y="426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30" name="Oval 1006"/>
              <p:cNvSpPr>
                <a:spLocks noChangeArrowheads="1"/>
              </p:cNvSpPr>
              <p:nvPr/>
            </p:nvSpPr>
            <p:spPr bwMode="auto">
              <a:xfrm>
                <a:off x="4315" y="464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31" name="Oval 1007"/>
              <p:cNvSpPr>
                <a:spLocks noChangeArrowheads="1"/>
              </p:cNvSpPr>
              <p:nvPr/>
            </p:nvSpPr>
            <p:spPr bwMode="auto">
              <a:xfrm>
                <a:off x="4395" y="783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2233" name="Group 1209"/>
            <p:cNvGrpSpPr>
              <a:grpSpLocks/>
            </p:cNvGrpSpPr>
            <p:nvPr/>
          </p:nvGrpSpPr>
          <p:grpSpPr bwMode="auto">
            <a:xfrm>
              <a:off x="3695" y="181"/>
              <a:ext cx="1659" cy="1103"/>
              <a:chOff x="3695" y="181"/>
              <a:chExt cx="1659" cy="1103"/>
            </a:xfrm>
          </p:grpSpPr>
          <p:sp>
            <p:nvSpPr>
              <p:cNvPr id="2033" name="Oval 1009"/>
              <p:cNvSpPr>
                <a:spLocks noChangeArrowheads="1"/>
              </p:cNvSpPr>
              <p:nvPr/>
            </p:nvSpPr>
            <p:spPr bwMode="auto">
              <a:xfrm>
                <a:off x="3713" y="1089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34" name="Oval 1010"/>
              <p:cNvSpPr>
                <a:spLocks noChangeArrowheads="1"/>
              </p:cNvSpPr>
              <p:nvPr/>
            </p:nvSpPr>
            <p:spPr bwMode="auto">
              <a:xfrm>
                <a:off x="4564" y="770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35" name="Oval 1011"/>
              <p:cNvSpPr>
                <a:spLocks noChangeArrowheads="1"/>
              </p:cNvSpPr>
              <p:nvPr/>
            </p:nvSpPr>
            <p:spPr bwMode="auto">
              <a:xfrm>
                <a:off x="4408" y="513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36" name="Oval 1012"/>
              <p:cNvSpPr>
                <a:spLocks noChangeArrowheads="1"/>
              </p:cNvSpPr>
              <p:nvPr/>
            </p:nvSpPr>
            <p:spPr bwMode="auto">
              <a:xfrm>
                <a:off x="4107" y="1037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37" name="Oval 1013"/>
              <p:cNvSpPr>
                <a:spLocks noChangeArrowheads="1"/>
              </p:cNvSpPr>
              <p:nvPr/>
            </p:nvSpPr>
            <p:spPr bwMode="auto">
              <a:xfrm>
                <a:off x="3787" y="1009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38" name="Oval 1014"/>
              <p:cNvSpPr>
                <a:spLocks noChangeArrowheads="1"/>
              </p:cNvSpPr>
              <p:nvPr/>
            </p:nvSpPr>
            <p:spPr bwMode="auto">
              <a:xfrm>
                <a:off x="4933" y="395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39" name="Oval 1015"/>
              <p:cNvSpPr>
                <a:spLocks noChangeArrowheads="1"/>
              </p:cNvSpPr>
              <p:nvPr/>
            </p:nvSpPr>
            <p:spPr bwMode="auto">
              <a:xfrm>
                <a:off x="3965" y="951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40" name="Oval 1016"/>
              <p:cNvSpPr>
                <a:spLocks noChangeArrowheads="1"/>
              </p:cNvSpPr>
              <p:nvPr/>
            </p:nvSpPr>
            <p:spPr bwMode="auto">
              <a:xfrm>
                <a:off x="3695" y="960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41" name="Oval 1017"/>
              <p:cNvSpPr>
                <a:spLocks noChangeArrowheads="1"/>
              </p:cNvSpPr>
              <p:nvPr/>
            </p:nvSpPr>
            <p:spPr bwMode="auto">
              <a:xfrm>
                <a:off x="4782" y="291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42" name="Oval 1018"/>
              <p:cNvSpPr>
                <a:spLocks noChangeArrowheads="1"/>
              </p:cNvSpPr>
              <p:nvPr/>
            </p:nvSpPr>
            <p:spPr bwMode="auto">
              <a:xfrm>
                <a:off x="4132" y="930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43" name="Oval 1019"/>
              <p:cNvSpPr>
                <a:spLocks noChangeArrowheads="1"/>
              </p:cNvSpPr>
              <p:nvPr/>
            </p:nvSpPr>
            <p:spPr bwMode="auto">
              <a:xfrm>
                <a:off x="4106" y="763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44" name="Oval 1020"/>
              <p:cNvSpPr>
                <a:spLocks noChangeArrowheads="1"/>
              </p:cNvSpPr>
              <p:nvPr/>
            </p:nvSpPr>
            <p:spPr bwMode="auto">
              <a:xfrm>
                <a:off x="3695" y="1050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45" name="Oval 1021"/>
              <p:cNvSpPr>
                <a:spLocks noChangeArrowheads="1"/>
              </p:cNvSpPr>
              <p:nvPr/>
            </p:nvSpPr>
            <p:spPr bwMode="auto">
              <a:xfrm>
                <a:off x="4720" y="508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46" name="Oval 1022"/>
              <p:cNvSpPr>
                <a:spLocks noChangeArrowheads="1"/>
              </p:cNvSpPr>
              <p:nvPr/>
            </p:nvSpPr>
            <p:spPr bwMode="auto">
              <a:xfrm>
                <a:off x="4073" y="1114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47" name="Oval 1023"/>
              <p:cNvSpPr>
                <a:spLocks noChangeArrowheads="1"/>
              </p:cNvSpPr>
              <p:nvPr/>
            </p:nvSpPr>
            <p:spPr bwMode="auto">
              <a:xfrm>
                <a:off x="4145" y="741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48" name="Oval 1024"/>
              <p:cNvSpPr>
                <a:spLocks noChangeArrowheads="1"/>
              </p:cNvSpPr>
              <p:nvPr/>
            </p:nvSpPr>
            <p:spPr bwMode="auto">
              <a:xfrm>
                <a:off x="4013" y="1092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49" name="Oval 1025"/>
              <p:cNvSpPr>
                <a:spLocks noChangeArrowheads="1"/>
              </p:cNvSpPr>
              <p:nvPr/>
            </p:nvSpPr>
            <p:spPr bwMode="auto">
              <a:xfrm>
                <a:off x="3791" y="991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50" name="Oval 1026"/>
              <p:cNvSpPr>
                <a:spLocks noChangeArrowheads="1"/>
              </p:cNvSpPr>
              <p:nvPr/>
            </p:nvSpPr>
            <p:spPr bwMode="auto">
              <a:xfrm>
                <a:off x="4070" y="1094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51" name="Oval 1027"/>
              <p:cNvSpPr>
                <a:spLocks noChangeArrowheads="1"/>
              </p:cNvSpPr>
              <p:nvPr/>
            </p:nvSpPr>
            <p:spPr bwMode="auto">
              <a:xfrm>
                <a:off x="3906" y="1019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52" name="Oval 1028"/>
              <p:cNvSpPr>
                <a:spLocks noChangeArrowheads="1"/>
              </p:cNvSpPr>
              <p:nvPr/>
            </p:nvSpPr>
            <p:spPr bwMode="auto">
              <a:xfrm>
                <a:off x="4586" y="682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53" name="Oval 1029"/>
              <p:cNvSpPr>
                <a:spLocks noChangeArrowheads="1"/>
              </p:cNvSpPr>
              <p:nvPr/>
            </p:nvSpPr>
            <p:spPr bwMode="auto">
              <a:xfrm>
                <a:off x="3872" y="1074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54" name="Oval 1030"/>
              <p:cNvSpPr>
                <a:spLocks noChangeArrowheads="1"/>
              </p:cNvSpPr>
              <p:nvPr/>
            </p:nvSpPr>
            <p:spPr bwMode="auto">
              <a:xfrm>
                <a:off x="4338" y="608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55" name="Oval 1031"/>
              <p:cNvSpPr>
                <a:spLocks noChangeArrowheads="1"/>
              </p:cNvSpPr>
              <p:nvPr/>
            </p:nvSpPr>
            <p:spPr bwMode="auto">
              <a:xfrm>
                <a:off x="4214" y="618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56" name="Oval 1032"/>
              <p:cNvSpPr>
                <a:spLocks noChangeArrowheads="1"/>
              </p:cNvSpPr>
              <p:nvPr/>
            </p:nvSpPr>
            <p:spPr bwMode="auto">
              <a:xfrm>
                <a:off x="3939" y="987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57" name="Oval 1033"/>
              <p:cNvSpPr>
                <a:spLocks noChangeArrowheads="1"/>
              </p:cNvSpPr>
              <p:nvPr/>
            </p:nvSpPr>
            <p:spPr bwMode="auto">
              <a:xfrm>
                <a:off x="4643" y="592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58" name="Oval 1034"/>
              <p:cNvSpPr>
                <a:spLocks noChangeArrowheads="1"/>
              </p:cNvSpPr>
              <p:nvPr/>
            </p:nvSpPr>
            <p:spPr bwMode="auto">
              <a:xfrm>
                <a:off x="4593" y="695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59" name="Oval 1035"/>
              <p:cNvSpPr>
                <a:spLocks noChangeArrowheads="1"/>
              </p:cNvSpPr>
              <p:nvPr/>
            </p:nvSpPr>
            <p:spPr bwMode="auto">
              <a:xfrm>
                <a:off x="4173" y="907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60" name="Oval 1036"/>
              <p:cNvSpPr>
                <a:spLocks noChangeArrowheads="1"/>
              </p:cNvSpPr>
              <p:nvPr/>
            </p:nvSpPr>
            <p:spPr bwMode="auto">
              <a:xfrm>
                <a:off x="3842" y="1194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61" name="Oval 1037"/>
              <p:cNvSpPr>
                <a:spLocks noChangeArrowheads="1"/>
              </p:cNvSpPr>
              <p:nvPr/>
            </p:nvSpPr>
            <p:spPr bwMode="auto">
              <a:xfrm>
                <a:off x="3825" y="867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62" name="Oval 1038"/>
              <p:cNvSpPr>
                <a:spLocks noChangeArrowheads="1"/>
              </p:cNvSpPr>
              <p:nvPr/>
            </p:nvSpPr>
            <p:spPr bwMode="auto">
              <a:xfrm>
                <a:off x="3864" y="1142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63" name="Oval 1039"/>
              <p:cNvSpPr>
                <a:spLocks noChangeArrowheads="1"/>
              </p:cNvSpPr>
              <p:nvPr/>
            </p:nvSpPr>
            <p:spPr bwMode="auto">
              <a:xfrm>
                <a:off x="4208" y="871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64" name="Oval 1040"/>
              <p:cNvSpPr>
                <a:spLocks noChangeArrowheads="1"/>
              </p:cNvSpPr>
              <p:nvPr/>
            </p:nvSpPr>
            <p:spPr bwMode="auto">
              <a:xfrm>
                <a:off x="3847" y="1121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65" name="Oval 1041"/>
              <p:cNvSpPr>
                <a:spLocks noChangeArrowheads="1"/>
              </p:cNvSpPr>
              <p:nvPr/>
            </p:nvSpPr>
            <p:spPr bwMode="auto">
              <a:xfrm>
                <a:off x="4086" y="952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66" name="Oval 1042"/>
              <p:cNvSpPr>
                <a:spLocks noChangeArrowheads="1"/>
              </p:cNvSpPr>
              <p:nvPr/>
            </p:nvSpPr>
            <p:spPr bwMode="auto">
              <a:xfrm>
                <a:off x="4029" y="1020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67" name="Oval 1043"/>
              <p:cNvSpPr>
                <a:spLocks noChangeArrowheads="1"/>
              </p:cNvSpPr>
              <p:nvPr/>
            </p:nvSpPr>
            <p:spPr bwMode="auto">
              <a:xfrm>
                <a:off x="4418" y="934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68" name="Oval 1044"/>
              <p:cNvSpPr>
                <a:spLocks noChangeArrowheads="1"/>
              </p:cNvSpPr>
              <p:nvPr/>
            </p:nvSpPr>
            <p:spPr bwMode="auto">
              <a:xfrm>
                <a:off x="4216" y="654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69" name="Oval 1045"/>
              <p:cNvSpPr>
                <a:spLocks noChangeArrowheads="1"/>
              </p:cNvSpPr>
              <p:nvPr/>
            </p:nvSpPr>
            <p:spPr bwMode="auto">
              <a:xfrm>
                <a:off x="4558" y="549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70" name="Oval 1046"/>
              <p:cNvSpPr>
                <a:spLocks noChangeArrowheads="1"/>
              </p:cNvSpPr>
              <p:nvPr/>
            </p:nvSpPr>
            <p:spPr bwMode="auto">
              <a:xfrm>
                <a:off x="4434" y="550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71" name="Oval 1047"/>
              <p:cNvSpPr>
                <a:spLocks noChangeArrowheads="1"/>
              </p:cNvSpPr>
              <p:nvPr/>
            </p:nvSpPr>
            <p:spPr bwMode="auto">
              <a:xfrm>
                <a:off x="4696" y="596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72" name="Oval 1048"/>
              <p:cNvSpPr>
                <a:spLocks noChangeArrowheads="1"/>
              </p:cNvSpPr>
              <p:nvPr/>
            </p:nvSpPr>
            <p:spPr bwMode="auto">
              <a:xfrm>
                <a:off x="3835" y="1156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73" name="Oval 1049"/>
              <p:cNvSpPr>
                <a:spLocks noChangeArrowheads="1"/>
              </p:cNvSpPr>
              <p:nvPr/>
            </p:nvSpPr>
            <p:spPr bwMode="auto">
              <a:xfrm>
                <a:off x="3695" y="1261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74" name="Oval 1050"/>
              <p:cNvSpPr>
                <a:spLocks noChangeArrowheads="1"/>
              </p:cNvSpPr>
              <p:nvPr/>
            </p:nvSpPr>
            <p:spPr bwMode="auto">
              <a:xfrm>
                <a:off x="5090" y="467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75" name="Oval 1051"/>
              <p:cNvSpPr>
                <a:spLocks noChangeArrowheads="1"/>
              </p:cNvSpPr>
              <p:nvPr/>
            </p:nvSpPr>
            <p:spPr bwMode="auto">
              <a:xfrm>
                <a:off x="3850" y="1159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76" name="Oval 1052"/>
              <p:cNvSpPr>
                <a:spLocks noChangeArrowheads="1"/>
              </p:cNvSpPr>
              <p:nvPr/>
            </p:nvSpPr>
            <p:spPr bwMode="auto">
              <a:xfrm>
                <a:off x="4935" y="318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77" name="Oval 1053"/>
              <p:cNvSpPr>
                <a:spLocks noChangeArrowheads="1"/>
              </p:cNvSpPr>
              <p:nvPr/>
            </p:nvSpPr>
            <p:spPr bwMode="auto">
              <a:xfrm>
                <a:off x="5020" y="497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78" name="Oval 1054"/>
              <p:cNvSpPr>
                <a:spLocks noChangeArrowheads="1"/>
              </p:cNvSpPr>
              <p:nvPr/>
            </p:nvSpPr>
            <p:spPr bwMode="auto">
              <a:xfrm>
                <a:off x="5101" y="439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79" name="Oval 1055"/>
              <p:cNvSpPr>
                <a:spLocks noChangeArrowheads="1"/>
              </p:cNvSpPr>
              <p:nvPr/>
            </p:nvSpPr>
            <p:spPr bwMode="auto">
              <a:xfrm>
                <a:off x="4665" y="478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80" name="Oval 1056"/>
              <p:cNvSpPr>
                <a:spLocks noChangeArrowheads="1"/>
              </p:cNvSpPr>
              <p:nvPr/>
            </p:nvSpPr>
            <p:spPr bwMode="auto">
              <a:xfrm>
                <a:off x="4636" y="534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81" name="Oval 1057"/>
              <p:cNvSpPr>
                <a:spLocks noChangeArrowheads="1"/>
              </p:cNvSpPr>
              <p:nvPr/>
            </p:nvSpPr>
            <p:spPr bwMode="auto">
              <a:xfrm>
                <a:off x="3993" y="1042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82" name="Oval 1058"/>
              <p:cNvSpPr>
                <a:spLocks noChangeArrowheads="1"/>
              </p:cNvSpPr>
              <p:nvPr/>
            </p:nvSpPr>
            <p:spPr bwMode="auto">
              <a:xfrm>
                <a:off x="4121" y="771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83" name="Oval 1059"/>
              <p:cNvSpPr>
                <a:spLocks noChangeArrowheads="1"/>
              </p:cNvSpPr>
              <p:nvPr/>
            </p:nvSpPr>
            <p:spPr bwMode="auto">
              <a:xfrm>
                <a:off x="3810" y="1045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84" name="Oval 1060"/>
              <p:cNvSpPr>
                <a:spLocks noChangeArrowheads="1"/>
              </p:cNvSpPr>
              <p:nvPr/>
            </p:nvSpPr>
            <p:spPr bwMode="auto">
              <a:xfrm>
                <a:off x="4337" y="751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85" name="Oval 1061"/>
              <p:cNvSpPr>
                <a:spLocks noChangeArrowheads="1"/>
              </p:cNvSpPr>
              <p:nvPr/>
            </p:nvSpPr>
            <p:spPr bwMode="auto">
              <a:xfrm>
                <a:off x="4221" y="778"/>
                <a:ext cx="26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86" name="Oval 1062"/>
              <p:cNvSpPr>
                <a:spLocks noChangeArrowheads="1"/>
              </p:cNvSpPr>
              <p:nvPr/>
            </p:nvSpPr>
            <p:spPr bwMode="auto">
              <a:xfrm>
                <a:off x="3933" y="899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87" name="Oval 1063"/>
              <p:cNvSpPr>
                <a:spLocks noChangeArrowheads="1"/>
              </p:cNvSpPr>
              <p:nvPr/>
            </p:nvSpPr>
            <p:spPr bwMode="auto">
              <a:xfrm>
                <a:off x="4362" y="709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88" name="Oval 1064"/>
              <p:cNvSpPr>
                <a:spLocks noChangeArrowheads="1"/>
              </p:cNvSpPr>
              <p:nvPr/>
            </p:nvSpPr>
            <p:spPr bwMode="auto">
              <a:xfrm>
                <a:off x="4061" y="875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89" name="Oval 1065"/>
              <p:cNvSpPr>
                <a:spLocks noChangeArrowheads="1"/>
              </p:cNvSpPr>
              <p:nvPr/>
            </p:nvSpPr>
            <p:spPr bwMode="auto">
              <a:xfrm>
                <a:off x="4149" y="660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90" name="Oval 1066"/>
              <p:cNvSpPr>
                <a:spLocks noChangeArrowheads="1"/>
              </p:cNvSpPr>
              <p:nvPr/>
            </p:nvSpPr>
            <p:spPr bwMode="auto">
              <a:xfrm>
                <a:off x="4089" y="834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91" name="Oval 1067"/>
              <p:cNvSpPr>
                <a:spLocks noChangeArrowheads="1"/>
              </p:cNvSpPr>
              <p:nvPr/>
            </p:nvSpPr>
            <p:spPr bwMode="auto">
              <a:xfrm>
                <a:off x="3823" y="1106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92" name="Oval 1068"/>
              <p:cNvSpPr>
                <a:spLocks noChangeArrowheads="1"/>
              </p:cNvSpPr>
              <p:nvPr/>
            </p:nvSpPr>
            <p:spPr bwMode="auto">
              <a:xfrm>
                <a:off x="3805" y="1038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93" name="Oval 1069"/>
              <p:cNvSpPr>
                <a:spLocks noChangeArrowheads="1"/>
              </p:cNvSpPr>
              <p:nvPr/>
            </p:nvSpPr>
            <p:spPr bwMode="auto">
              <a:xfrm>
                <a:off x="5098" y="214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94" name="Oval 1070"/>
              <p:cNvSpPr>
                <a:spLocks noChangeArrowheads="1"/>
              </p:cNvSpPr>
              <p:nvPr/>
            </p:nvSpPr>
            <p:spPr bwMode="auto">
              <a:xfrm>
                <a:off x="4208" y="965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95" name="Oval 1071"/>
              <p:cNvSpPr>
                <a:spLocks noChangeArrowheads="1"/>
              </p:cNvSpPr>
              <p:nvPr/>
            </p:nvSpPr>
            <p:spPr bwMode="auto">
              <a:xfrm>
                <a:off x="3890" y="1012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96" name="Oval 1072"/>
              <p:cNvSpPr>
                <a:spLocks noChangeArrowheads="1"/>
              </p:cNvSpPr>
              <p:nvPr/>
            </p:nvSpPr>
            <p:spPr bwMode="auto">
              <a:xfrm>
                <a:off x="4198" y="786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97" name="Oval 1073"/>
              <p:cNvSpPr>
                <a:spLocks noChangeArrowheads="1"/>
              </p:cNvSpPr>
              <p:nvPr/>
            </p:nvSpPr>
            <p:spPr bwMode="auto">
              <a:xfrm>
                <a:off x="4535" y="730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98" name="Oval 1074"/>
              <p:cNvSpPr>
                <a:spLocks noChangeArrowheads="1"/>
              </p:cNvSpPr>
              <p:nvPr/>
            </p:nvSpPr>
            <p:spPr bwMode="auto">
              <a:xfrm>
                <a:off x="3910" y="1213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99" name="Oval 1075"/>
              <p:cNvSpPr>
                <a:spLocks noChangeArrowheads="1"/>
              </p:cNvSpPr>
              <p:nvPr/>
            </p:nvSpPr>
            <p:spPr bwMode="auto">
              <a:xfrm>
                <a:off x="4860" y="307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00" name="Oval 1076"/>
              <p:cNvSpPr>
                <a:spLocks noChangeArrowheads="1"/>
              </p:cNvSpPr>
              <p:nvPr/>
            </p:nvSpPr>
            <p:spPr bwMode="auto">
              <a:xfrm>
                <a:off x="3982" y="970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01" name="Oval 1077"/>
              <p:cNvSpPr>
                <a:spLocks noChangeArrowheads="1"/>
              </p:cNvSpPr>
              <p:nvPr/>
            </p:nvSpPr>
            <p:spPr bwMode="auto">
              <a:xfrm>
                <a:off x="4466" y="799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02" name="Oval 1078"/>
              <p:cNvSpPr>
                <a:spLocks noChangeArrowheads="1"/>
              </p:cNvSpPr>
              <p:nvPr/>
            </p:nvSpPr>
            <p:spPr bwMode="auto">
              <a:xfrm>
                <a:off x="3978" y="1033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03" name="Oval 1079"/>
              <p:cNvSpPr>
                <a:spLocks noChangeArrowheads="1"/>
              </p:cNvSpPr>
              <p:nvPr/>
            </p:nvSpPr>
            <p:spPr bwMode="auto">
              <a:xfrm>
                <a:off x="4071" y="783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04" name="Oval 1080"/>
              <p:cNvSpPr>
                <a:spLocks noChangeArrowheads="1"/>
              </p:cNvSpPr>
              <p:nvPr/>
            </p:nvSpPr>
            <p:spPr bwMode="auto">
              <a:xfrm>
                <a:off x="4972" y="513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05" name="Oval 1081"/>
              <p:cNvSpPr>
                <a:spLocks noChangeArrowheads="1"/>
              </p:cNvSpPr>
              <p:nvPr/>
            </p:nvSpPr>
            <p:spPr bwMode="auto">
              <a:xfrm>
                <a:off x="5004" y="365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06" name="Oval 1082"/>
              <p:cNvSpPr>
                <a:spLocks noChangeArrowheads="1"/>
              </p:cNvSpPr>
              <p:nvPr/>
            </p:nvSpPr>
            <p:spPr bwMode="auto">
              <a:xfrm>
                <a:off x="5329" y="430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07" name="Oval 1083"/>
              <p:cNvSpPr>
                <a:spLocks noChangeArrowheads="1"/>
              </p:cNvSpPr>
              <p:nvPr/>
            </p:nvSpPr>
            <p:spPr bwMode="auto">
              <a:xfrm>
                <a:off x="4226" y="829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08" name="Oval 1084"/>
              <p:cNvSpPr>
                <a:spLocks noChangeArrowheads="1"/>
              </p:cNvSpPr>
              <p:nvPr/>
            </p:nvSpPr>
            <p:spPr bwMode="auto">
              <a:xfrm>
                <a:off x="4148" y="855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09" name="Oval 1085"/>
              <p:cNvSpPr>
                <a:spLocks noChangeArrowheads="1"/>
              </p:cNvSpPr>
              <p:nvPr/>
            </p:nvSpPr>
            <p:spPr bwMode="auto">
              <a:xfrm>
                <a:off x="4613" y="664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10" name="Oval 1086"/>
              <p:cNvSpPr>
                <a:spLocks noChangeArrowheads="1"/>
              </p:cNvSpPr>
              <p:nvPr/>
            </p:nvSpPr>
            <p:spPr bwMode="auto">
              <a:xfrm>
                <a:off x="4131" y="946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11" name="Oval 1087"/>
              <p:cNvSpPr>
                <a:spLocks noChangeArrowheads="1"/>
              </p:cNvSpPr>
              <p:nvPr/>
            </p:nvSpPr>
            <p:spPr bwMode="auto">
              <a:xfrm>
                <a:off x="4425" y="773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12" name="Oval 1088"/>
              <p:cNvSpPr>
                <a:spLocks noChangeArrowheads="1"/>
              </p:cNvSpPr>
              <p:nvPr/>
            </p:nvSpPr>
            <p:spPr bwMode="auto">
              <a:xfrm>
                <a:off x="3784" y="934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13" name="Oval 1089"/>
              <p:cNvSpPr>
                <a:spLocks noChangeArrowheads="1"/>
              </p:cNvSpPr>
              <p:nvPr/>
            </p:nvSpPr>
            <p:spPr bwMode="auto">
              <a:xfrm>
                <a:off x="4436" y="776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14" name="Oval 1090"/>
              <p:cNvSpPr>
                <a:spLocks noChangeArrowheads="1"/>
              </p:cNvSpPr>
              <p:nvPr/>
            </p:nvSpPr>
            <p:spPr bwMode="auto">
              <a:xfrm>
                <a:off x="3956" y="1018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15" name="Oval 1091"/>
              <p:cNvSpPr>
                <a:spLocks noChangeArrowheads="1"/>
              </p:cNvSpPr>
              <p:nvPr/>
            </p:nvSpPr>
            <p:spPr bwMode="auto">
              <a:xfrm>
                <a:off x="4134" y="904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16" name="Oval 1092"/>
              <p:cNvSpPr>
                <a:spLocks noChangeArrowheads="1"/>
              </p:cNvSpPr>
              <p:nvPr/>
            </p:nvSpPr>
            <p:spPr bwMode="auto">
              <a:xfrm>
                <a:off x="4209" y="732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17" name="Oval 1093"/>
              <p:cNvSpPr>
                <a:spLocks noChangeArrowheads="1"/>
              </p:cNvSpPr>
              <p:nvPr/>
            </p:nvSpPr>
            <p:spPr bwMode="auto">
              <a:xfrm>
                <a:off x="4244" y="919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18" name="Oval 1094"/>
              <p:cNvSpPr>
                <a:spLocks noChangeArrowheads="1"/>
              </p:cNvSpPr>
              <p:nvPr/>
            </p:nvSpPr>
            <p:spPr bwMode="auto">
              <a:xfrm>
                <a:off x="4320" y="937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19" name="Oval 1095"/>
              <p:cNvSpPr>
                <a:spLocks noChangeArrowheads="1"/>
              </p:cNvSpPr>
              <p:nvPr/>
            </p:nvSpPr>
            <p:spPr bwMode="auto">
              <a:xfrm>
                <a:off x="5024" y="230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20" name="Oval 1096"/>
              <p:cNvSpPr>
                <a:spLocks noChangeArrowheads="1"/>
              </p:cNvSpPr>
              <p:nvPr/>
            </p:nvSpPr>
            <p:spPr bwMode="auto">
              <a:xfrm>
                <a:off x="4233" y="864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21" name="Oval 1097"/>
              <p:cNvSpPr>
                <a:spLocks noChangeArrowheads="1"/>
              </p:cNvSpPr>
              <p:nvPr/>
            </p:nvSpPr>
            <p:spPr bwMode="auto">
              <a:xfrm>
                <a:off x="4011" y="893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22" name="Oval 1098"/>
              <p:cNvSpPr>
                <a:spLocks noChangeArrowheads="1"/>
              </p:cNvSpPr>
              <p:nvPr/>
            </p:nvSpPr>
            <p:spPr bwMode="auto">
              <a:xfrm>
                <a:off x="4164" y="761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23" name="Oval 1099"/>
              <p:cNvSpPr>
                <a:spLocks noChangeArrowheads="1"/>
              </p:cNvSpPr>
              <p:nvPr/>
            </p:nvSpPr>
            <p:spPr bwMode="auto">
              <a:xfrm>
                <a:off x="4354" y="723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24" name="Oval 1100"/>
              <p:cNvSpPr>
                <a:spLocks noChangeArrowheads="1"/>
              </p:cNvSpPr>
              <p:nvPr/>
            </p:nvSpPr>
            <p:spPr bwMode="auto">
              <a:xfrm>
                <a:off x="3985" y="1061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25" name="Oval 1101"/>
              <p:cNvSpPr>
                <a:spLocks noChangeArrowheads="1"/>
              </p:cNvSpPr>
              <p:nvPr/>
            </p:nvSpPr>
            <p:spPr bwMode="auto">
              <a:xfrm>
                <a:off x="5244" y="376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26" name="Oval 1102"/>
              <p:cNvSpPr>
                <a:spLocks noChangeArrowheads="1"/>
              </p:cNvSpPr>
              <p:nvPr/>
            </p:nvSpPr>
            <p:spPr bwMode="auto">
              <a:xfrm>
                <a:off x="3815" y="1078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27" name="Oval 1103"/>
              <p:cNvSpPr>
                <a:spLocks noChangeArrowheads="1"/>
              </p:cNvSpPr>
              <p:nvPr/>
            </p:nvSpPr>
            <p:spPr bwMode="auto">
              <a:xfrm>
                <a:off x="4633" y="643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28" name="Oval 1104"/>
              <p:cNvSpPr>
                <a:spLocks noChangeArrowheads="1"/>
              </p:cNvSpPr>
              <p:nvPr/>
            </p:nvSpPr>
            <p:spPr bwMode="auto">
              <a:xfrm>
                <a:off x="4381" y="855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29" name="Oval 1105"/>
              <p:cNvSpPr>
                <a:spLocks noChangeArrowheads="1"/>
              </p:cNvSpPr>
              <p:nvPr/>
            </p:nvSpPr>
            <p:spPr bwMode="auto">
              <a:xfrm>
                <a:off x="4150" y="1001"/>
                <a:ext cx="26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30" name="Oval 1106"/>
              <p:cNvSpPr>
                <a:spLocks noChangeArrowheads="1"/>
              </p:cNvSpPr>
              <p:nvPr/>
            </p:nvSpPr>
            <p:spPr bwMode="auto">
              <a:xfrm>
                <a:off x="3764" y="1037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31" name="Oval 1107"/>
              <p:cNvSpPr>
                <a:spLocks noChangeArrowheads="1"/>
              </p:cNvSpPr>
              <p:nvPr/>
            </p:nvSpPr>
            <p:spPr bwMode="auto">
              <a:xfrm>
                <a:off x="3826" y="977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32" name="Oval 1108"/>
              <p:cNvSpPr>
                <a:spLocks noChangeArrowheads="1"/>
              </p:cNvSpPr>
              <p:nvPr/>
            </p:nvSpPr>
            <p:spPr bwMode="auto">
              <a:xfrm>
                <a:off x="4323" y="795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33" name="Oval 1109"/>
              <p:cNvSpPr>
                <a:spLocks noChangeArrowheads="1"/>
              </p:cNvSpPr>
              <p:nvPr/>
            </p:nvSpPr>
            <p:spPr bwMode="auto">
              <a:xfrm>
                <a:off x="4253" y="991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34" name="Oval 1110"/>
              <p:cNvSpPr>
                <a:spLocks noChangeArrowheads="1"/>
              </p:cNvSpPr>
              <p:nvPr/>
            </p:nvSpPr>
            <p:spPr bwMode="auto">
              <a:xfrm>
                <a:off x="4284" y="659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35" name="Oval 1111"/>
              <p:cNvSpPr>
                <a:spLocks noChangeArrowheads="1"/>
              </p:cNvSpPr>
              <p:nvPr/>
            </p:nvSpPr>
            <p:spPr bwMode="auto">
              <a:xfrm>
                <a:off x="4979" y="521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36" name="Oval 1112"/>
              <p:cNvSpPr>
                <a:spLocks noChangeArrowheads="1"/>
              </p:cNvSpPr>
              <p:nvPr/>
            </p:nvSpPr>
            <p:spPr bwMode="auto">
              <a:xfrm>
                <a:off x="4401" y="709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37" name="Oval 1113"/>
              <p:cNvSpPr>
                <a:spLocks noChangeArrowheads="1"/>
              </p:cNvSpPr>
              <p:nvPr/>
            </p:nvSpPr>
            <p:spPr bwMode="auto">
              <a:xfrm>
                <a:off x="4009" y="1071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38" name="Oval 1114"/>
              <p:cNvSpPr>
                <a:spLocks noChangeArrowheads="1"/>
              </p:cNvSpPr>
              <p:nvPr/>
            </p:nvSpPr>
            <p:spPr bwMode="auto">
              <a:xfrm>
                <a:off x="4106" y="674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39" name="Oval 1115"/>
              <p:cNvSpPr>
                <a:spLocks noChangeArrowheads="1"/>
              </p:cNvSpPr>
              <p:nvPr/>
            </p:nvSpPr>
            <p:spPr bwMode="auto">
              <a:xfrm>
                <a:off x="4022" y="1004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40" name="Oval 1116"/>
              <p:cNvSpPr>
                <a:spLocks noChangeArrowheads="1"/>
              </p:cNvSpPr>
              <p:nvPr/>
            </p:nvSpPr>
            <p:spPr bwMode="auto">
              <a:xfrm>
                <a:off x="4121" y="843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41" name="Oval 1117"/>
              <p:cNvSpPr>
                <a:spLocks noChangeArrowheads="1"/>
              </p:cNvSpPr>
              <p:nvPr/>
            </p:nvSpPr>
            <p:spPr bwMode="auto">
              <a:xfrm>
                <a:off x="4085" y="898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42" name="Oval 1118"/>
              <p:cNvSpPr>
                <a:spLocks noChangeArrowheads="1"/>
              </p:cNvSpPr>
              <p:nvPr/>
            </p:nvSpPr>
            <p:spPr bwMode="auto">
              <a:xfrm>
                <a:off x="3914" y="1101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43" name="Oval 1119"/>
              <p:cNvSpPr>
                <a:spLocks noChangeArrowheads="1"/>
              </p:cNvSpPr>
              <p:nvPr/>
            </p:nvSpPr>
            <p:spPr bwMode="auto">
              <a:xfrm>
                <a:off x="3940" y="1047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44" name="Oval 1120"/>
              <p:cNvSpPr>
                <a:spLocks noChangeArrowheads="1"/>
              </p:cNvSpPr>
              <p:nvPr/>
            </p:nvSpPr>
            <p:spPr bwMode="auto">
              <a:xfrm>
                <a:off x="4192" y="616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45" name="Oval 1121"/>
              <p:cNvSpPr>
                <a:spLocks noChangeArrowheads="1"/>
              </p:cNvSpPr>
              <p:nvPr/>
            </p:nvSpPr>
            <p:spPr bwMode="auto">
              <a:xfrm>
                <a:off x="4253" y="854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46" name="Oval 1122"/>
              <p:cNvSpPr>
                <a:spLocks noChangeArrowheads="1"/>
              </p:cNvSpPr>
              <p:nvPr/>
            </p:nvSpPr>
            <p:spPr bwMode="auto">
              <a:xfrm>
                <a:off x="3967" y="905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47" name="Oval 1123"/>
              <p:cNvSpPr>
                <a:spLocks noChangeArrowheads="1"/>
              </p:cNvSpPr>
              <p:nvPr/>
            </p:nvSpPr>
            <p:spPr bwMode="auto">
              <a:xfrm>
                <a:off x="3894" y="1136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48" name="Oval 1124"/>
              <p:cNvSpPr>
                <a:spLocks noChangeArrowheads="1"/>
              </p:cNvSpPr>
              <p:nvPr/>
            </p:nvSpPr>
            <p:spPr bwMode="auto">
              <a:xfrm>
                <a:off x="4635" y="744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49" name="Oval 1125"/>
              <p:cNvSpPr>
                <a:spLocks noChangeArrowheads="1"/>
              </p:cNvSpPr>
              <p:nvPr/>
            </p:nvSpPr>
            <p:spPr bwMode="auto">
              <a:xfrm>
                <a:off x="3917" y="1146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50" name="Oval 1126"/>
              <p:cNvSpPr>
                <a:spLocks noChangeArrowheads="1"/>
              </p:cNvSpPr>
              <p:nvPr/>
            </p:nvSpPr>
            <p:spPr bwMode="auto">
              <a:xfrm>
                <a:off x="3855" y="975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51" name="Oval 1127"/>
              <p:cNvSpPr>
                <a:spLocks noChangeArrowheads="1"/>
              </p:cNvSpPr>
              <p:nvPr/>
            </p:nvSpPr>
            <p:spPr bwMode="auto">
              <a:xfrm>
                <a:off x="4458" y="840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52" name="Oval 1128"/>
              <p:cNvSpPr>
                <a:spLocks noChangeArrowheads="1"/>
              </p:cNvSpPr>
              <p:nvPr/>
            </p:nvSpPr>
            <p:spPr bwMode="auto">
              <a:xfrm>
                <a:off x="3741" y="1148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53" name="Oval 1129"/>
              <p:cNvSpPr>
                <a:spLocks noChangeArrowheads="1"/>
              </p:cNvSpPr>
              <p:nvPr/>
            </p:nvSpPr>
            <p:spPr bwMode="auto">
              <a:xfrm>
                <a:off x="3889" y="1107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54" name="Oval 1130"/>
              <p:cNvSpPr>
                <a:spLocks noChangeArrowheads="1"/>
              </p:cNvSpPr>
              <p:nvPr/>
            </p:nvSpPr>
            <p:spPr bwMode="auto">
              <a:xfrm>
                <a:off x="3897" y="911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55" name="Oval 1131"/>
              <p:cNvSpPr>
                <a:spLocks noChangeArrowheads="1"/>
              </p:cNvSpPr>
              <p:nvPr/>
            </p:nvSpPr>
            <p:spPr bwMode="auto">
              <a:xfrm>
                <a:off x="4415" y="849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56" name="Oval 1132"/>
              <p:cNvSpPr>
                <a:spLocks noChangeArrowheads="1"/>
              </p:cNvSpPr>
              <p:nvPr/>
            </p:nvSpPr>
            <p:spPr bwMode="auto">
              <a:xfrm>
                <a:off x="4578" y="651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57" name="Oval 1133"/>
              <p:cNvSpPr>
                <a:spLocks noChangeArrowheads="1"/>
              </p:cNvSpPr>
              <p:nvPr/>
            </p:nvSpPr>
            <p:spPr bwMode="auto">
              <a:xfrm>
                <a:off x="4863" y="552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58" name="Oval 1134"/>
              <p:cNvSpPr>
                <a:spLocks noChangeArrowheads="1"/>
              </p:cNvSpPr>
              <p:nvPr/>
            </p:nvSpPr>
            <p:spPr bwMode="auto">
              <a:xfrm>
                <a:off x="3885" y="921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59" name="Oval 1135"/>
              <p:cNvSpPr>
                <a:spLocks noChangeArrowheads="1"/>
              </p:cNvSpPr>
              <p:nvPr/>
            </p:nvSpPr>
            <p:spPr bwMode="auto">
              <a:xfrm>
                <a:off x="4292" y="963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60" name="Oval 1136"/>
              <p:cNvSpPr>
                <a:spLocks noChangeArrowheads="1"/>
              </p:cNvSpPr>
              <p:nvPr/>
            </p:nvSpPr>
            <p:spPr bwMode="auto">
              <a:xfrm>
                <a:off x="3853" y="1177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61" name="Oval 1137"/>
              <p:cNvSpPr>
                <a:spLocks noChangeArrowheads="1"/>
              </p:cNvSpPr>
              <p:nvPr/>
            </p:nvSpPr>
            <p:spPr bwMode="auto">
              <a:xfrm>
                <a:off x="4150" y="802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62" name="Oval 1138"/>
              <p:cNvSpPr>
                <a:spLocks noChangeArrowheads="1"/>
              </p:cNvSpPr>
              <p:nvPr/>
            </p:nvSpPr>
            <p:spPr bwMode="auto">
              <a:xfrm>
                <a:off x="3874" y="1107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63" name="Oval 1139"/>
              <p:cNvSpPr>
                <a:spLocks noChangeArrowheads="1"/>
              </p:cNvSpPr>
              <p:nvPr/>
            </p:nvSpPr>
            <p:spPr bwMode="auto">
              <a:xfrm>
                <a:off x="4288" y="955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64" name="Oval 1140"/>
              <p:cNvSpPr>
                <a:spLocks noChangeArrowheads="1"/>
              </p:cNvSpPr>
              <p:nvPr/>
            </p:nvSpPr>
            <p:spPr bwMode="auto">
              <a:xfrm>
                <a:off x="3979" y="1047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65" name="Oval 1141"/>
              <p:cNvSpPr>
                <a:spLocks noChangeArrowheads="1"/>
              </p:cNvSpPr>
              <p:nvPr/>
            </p:nvSpPr>
            <p:spPr bwMode="auto">
              <a:xfrm>
                <a:off x="4480" y="564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66" name="Oval 1142"/>
              <p:cNvSpPr>
                <a:spLocks noChangeArrowheads="1"/>
              </p:cNvSpPr>
              <p:nvPr/>
            </p:nvSpPr>
            <p:spPr bwMode="auto">
              <a:xfrm>
                <a:off x="4075" y="734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67" name="Oval 1143"/>
              <p:cNvSpPr>
                <a:spLocks noChangeArrowheads="1"/>
              </p:cNvSpPr>
              <p:nvPr/>
            </p:nvSpPr>
            <p:spPr bwMode="auto">
              <a:xfrm>
                <a:off x="3928" y="968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68" name="Oval 1144"/>
              <p:cNvSpPr>
                <a:spLocks noChangeArrowheads="1"/>
              </p:cNvSpPr>
              <p:nvPr/>
            </p:nvSpPr>
            <p:spPr bwMode="auto">
              <a:xfrm>
                <a:off x="3967" y="942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69" name="Oval 1145"/>
              <p:cNvSpPr>
                <a:spLocks noChangeArrowheads="1"/>
              </p:cNvSpPr>
              <p:nvPr/>
            </p:nvSpPr>
            <p:spPr bwMode="auto">
              <a:xfrm>
                <a:off x="3901" y="1064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70" name="Oval 1146"/>
              <p:cNvSpPr>
                <a:spLocks noChangeArrowheads="1"/>
              </p:cNvSpPr>
              <p:nvPr/>
            </p:nvSpPr>
            <p:spPr bwMode="auto">
              <a:xfrm>
                <a:off x="3784" y="1029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71" name="Oval 1147"/>
              <p:cNvSpPr>
                <a:spLocks noChangeArrowheads="1"/>
              </p:cNvSpPr>
              <p:nvPr/>
            </p:nvSpPr>
            <p:spPr bwMode="auto">
              <a:xfrm>
                <a:off x="3942" y="1043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72" name="Oval 1148"/>
              <p:cNvSpPr>
                <a:spLocks noChangeArrowheads="1"/>
              </p:cNvSpPr>
              <p:nvPr/>
            </p:nvSpPr>
            <p:spPr bwMode="auto">
              <a:xfrm>
                <a:off x="3871" y="943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73" name="Oval 1149"/>
              <p:cNvSpPr>
                <a:spLocks noChangeArrowheads="1"/>
              </p:cNvSpPr>
              <p:nvPr/>
            </p:nvSpPr>
            <p:spPr bwMode="auto">
              <a:xfrm>
                <a:off x="4192" y="767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74" name="Oval 1150"/>
              <p:cNvSpPr>
                <a:spLocks noChangeArrowheads="1"/>
              </p:cNvSpPr>
              <p:nvPr/>
            </p:nvSpPr>
            <p:spPr bwMode="auto">
              <a:xfrm>
                <a:off x="4049" y="720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75" name="Oval 1151"/>
              <p:cNvSpPr>
                <a:spLocks noChangeArrowheads="1"/>
              </p:cNvSpPr>
              <p:nvPr/>
            </p:nvSpPr>
            <p:spPr bwMode="auto">
              <a:xfrm>
                <a:off x="4877" y="487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76" name="Oval 1152"/>
              <p:cNvSpPr>
                <a:spLocks noChangeArrowheads="1"/>
              </p:cNvSpPr>
              <p:nvPr/>
            </p:nvSpPr>
            <p:spPr bwMode="auto">
              <a:xfrm>
                <a:off x="3892" y="1069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77" name="Oval 1153"/>
              <p:cNvSpPr>
                <a:spLocks noChangeArrowheads="1"/>
              </p:cNvSpPr>
              <p:nvPr/>
            </p:nvSpPr>
            <p:spPr bwMode="auto">
              <a:xfrm>
                <a:off x="4224" y="850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78" name="Oval 1154"/>
              <p:cNvSpPr>
                <a:spLocks noChangeArrowheads="1"/>
              </p:cNvSpPr>
              <p:nvPr/>
            </p:nvSpPr>
            <p:spPr bwMode="auto">
              <a:xfrm>
                <a:off x="3771" y="1070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79" name="Oval 1155"/>
              <p:cNvSpPr>
                <a:spLocks noChangeArrowheads="1"/>
              </p:cNvSpPr>
              <p:nvPr/>
            </p:nvSpPr>
            <p:spPr bwMode="auto">
              <a:xfrm>
                <a:off x="4667" y="778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80" name="Oval 1156"/>
              <p:cNvSpPr>
                <a:spLocks noChangeArrowheads="1"/>
              </p:cNvSpPr>
              <p:nvPr/>
            </p:nvSpPr>
            <p:spPr bwMode="auto">
              <a:xfrm>
                <a:off x="4660" y="619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81" name="Oval 1157"/>
              <p:cNvSpPr>
                <a:spLocks noChangeArrowheads="1"/>
              </p:cNvSpPr>
              <p:nvPr/>
            </p:nvSpPr>
            <p:spPr bwMode="auto">
              <a:xfrm>
                <a:off x="4004" y="1029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82" name="Oval 1158"/>
              <p:cNvSpPr>
                <a:spLocks noChangeArrowheads="1"/>
              </p:cNvSpPr>
              <p:nvPr/>
            </p:nvSpPr>
            <p:spPr bwMode="auto">
              <a:xfrm>
                <a:off x="5187" y="360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83" name="Oval 1159"/>
              <p:cNvSpPr>
                <a:spLocks noChangeArrowheads="1"/>
              </p:cNvSpPr>
              <p:nvPr/>
            </p:nvSpPr>
            <p:spPr bwMode="auto">
              <a:xfrm>
                <a:off x="3975" y="950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84" name="Oval 1160"/>
              <p:cNvSpPr>
                <a:spLocks noChangeArrowheads="1"/>
              </p:cNvSpPr>
              <p:nvPr/>
            </p:nvSpPr>
            <p:spPr bwMode="auto">
              <a:xfrm>
                <a:off x="4233" y="906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85" name="Oval 1161"/>
              <p:cNvSpPr>
                <a:spLocks noChangeArrowheads="1"/>
              </p:cNvSpPr>
              <p:nvPr/>
            </p:nvSpPr>
            <p:spPr bwMode="auto">
              <a:xfrm>
                <a:off x="3829" y="1045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86" name="Oval 1162"/>
              <p:cNvSpPr>
                <a:spLocks noChangeArrowheads="1"/>
              </p:cNvSpPr>
              <p:nvPr/>
            </p:nvSpPr>
            <p:spPr bwMode="auto">
              <a:xfrm>
                <a:off x="3911" y="1158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87" name="Oval 1163"/>
              <p:cNvSpPr>
                <a:spLocks noChangeArrowheads="1"/>
              </p:cNvSpPr>
              <p:nvPr/>
            </p:nvSpPr>
            <p:spPr bwMode="auto">
              <a:xfrm>
                <a:off x="3843" y="962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88" name="Oval 1164"/>
              <p:cNvSpPr>
                <a:spLocks noChangeArrowheads="1"/>
              </p:cNvSpPr>
              <p:nvPr/>
            </p:nvSpPr>
            <p:spPr bwMode="auto">
              <a:xfrm>
                <a:off x="3925" y="1050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89" name="Oval 1165"/>
              <p:cNvSpPr>
                <a:spLocks noChangeArrowheads="1"/>
              </p:cNvSpPr>
              <p:nvPr/>
            </p:nvSpPr>
            <p:spPr bwMode="auto">
              <a:xfrm>
                <a:off x="4138" y="1066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90" name="Oval 1166"/>
              <p:cNvSpPr>
                <a:spLocks noChangeArrowheads="1"/>
              </p:cNvSpPr>
              <p:nvPr/>
            </p:nvSpPr>
            <p:spPr bwMode="auto">
              <a:xfrm>
                <a:off x="4042" y="940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91" name="Oval 1167"/>
              <p:cNvSpPr>
                <a:spLocks noChangeArrowheads="1"/>
              </p:cNvSpPr>
              <p:nvPr/>
            </p:nvSpPr>
            <p:spPr bwMode="auto">
              <a:xfrm>
                <a:off x="4792" y="562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92" name="Oval 1168"/>
              <p:cNvSpPr>
                <a:spLocks noChangeArrowheads="1"/>
              </p:cNvSpPr>
              <p:nvPr/>
            </p:nvSpPr>
            <p:spPr bwMode="auto">
              <a:xfrm>
                <a:off x="3794" y="1229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93" name="Oval 1169"/>
              <p:cNvSpPr>
                <a:spLocks noChangeArrowheads="1"/>
              </p:cNvSpPr>
              <p:nvPr/>
            </p:nvSpPr>
            <p:spPr bwMode="auto">
              <a:xfrm>
                <a:off x="4029" y="934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94" name="Oval 1170"/>
              <p:cNvSpPr>
                <a:spLocks noChangeArrowheads="1"/>
              </p:cNvSpPr>
              <p:nvPr/>
            </p:nvSpPr>
            <p:spPr bwMode="auto">
              <a:xfrm>
                <a:off x="4587" y="672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95" name="Oval 1171"/>
              <p:cNvSpPr>
                <a:spLocks noChangeArrowheads="1"/>
              </p:cNvSpPr>
              <p:nvPr/>
            </p:nvSpPr>
            <p:spPr bwMode="auto">
              <a:xfrm>
                <a:off x="4358" y="754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96" name="Oval 1172"/>
              <p:cNvSpPr>
                <a:spLocks noChangeArrowheads="1"/>
              </p:cNvSpPr>
              <p:nvPr/>
            </p:nvSpPr>
            <p:spPr bwMode="auto">
              <a:xfrm>
                <a:off x="4032" y="1102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97" name="Oval 1173"/>
              <p:cNvSpPr>
                <a:spLocks noChangeArrowheads="1"/>
              </p:cNvSpPr>
              <p:nvPr/>
            </p:nvSpPr>
            <p:spPr bwMode="auto">
              <a:xfrm>
                <a:off x="4334" y="708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98" name="Oval 1174"/>
              <p:cNvSpPr>
                <a:spLocks noChangeArrowheads="1"/>
              </p:cNvSpPr>
              <p:nvPr/>
            </p:nvSpPr>
            <p:spPr bwMode="auto">
              <a:xfrm>
                <a:off x="4710" y="704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99" name="Oval 1175"/>
              <p:cNvSpPr>
                <a:spLocks noChangeArrowheads="1"/>
              </p:cNvSpPr>
              <p:nvPr/>
            </p:nvSpPr>
            <p:spPr bwMode="auto">
              <a:xfrm>
                <a:off x="4515" y="682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00" name="Oval 1176"/>
              <p:cNvSpPr>
                <a:spLocks noChangeArrowheads="1"/>
              </p:cNvSpPr>
              <p:nvPr/>
            </p:nvSpPr>
            <p:spPr bwMode="auto">
              <a:xfrm>
                <a:off x="5282" y="399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01" name="Oval 1177"/>
              <p:cNvSpPr>
                <a:spLocks noChangeArrowheads="1"/>
              </p:cNvSpPr>
              <p:nvPr/>
            </p:nvSpPr>
            <p:spPr bwMode="auto">
              <a:xfrm>
                <a:off x="3819" y="1007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02" name="Oval 1178"/>
              <p:cNvSpPr>
                <a:spLocks noChangeArrowheads="1"/>
              </p:cNvSpPr>
              <p:nvPr/>
            </p:nvSpPr>
            <p:spPr bwMode="auto">
              <a:xfrm>
                <a:off x="4284" y="739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03" name="Oval 1179"/>
              <p:cNvSpPr>
                <a:spLocks noChangeArrowheads="1"/>
              </p:cNvSpPr>
              <p:nvPr/>
            </p:nvSpPr>
            <p:spPr bwMode="auto">
              <a:xfrm>
                <a:off x="3971" y="1029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04" name="Oval 1180"/>
              <p:cNvSpPr>
                <a:spLocks noChangeArrowheads="1"/>
              </p:cNvSpPr>
              <p:nvPr/>
            </p:nvSpPr>
            <p:spPr bwMode="auto">
              <a:xfrm>
                <a:off x="4135" y="1017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05" name="Oval 1181"/>
              <p:cNvSpPr>
                <a:spLocks noChangeArrowheads="1"/>
              </p:cNvSpPr>
              <p:nvPr/>
            </p:nvSpPr>
            <p:spPr bwMode="auto">
              <a:xfrm>
                <a:off x="4436" y="756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06" name="Oval 1182"/>
              <p:cNvSpPr>
                <a:spLocks noChangeArrowheads="1"/>
              </p:cNvSpPr>
              <p:nvPr/>
            </p:nvSpPr>
            <p:spPr bwMode="auto">
              <a:xfrm>
                <a:off x="4304" y="860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07" name="Oval 1183"/>
              <p:cNvSpPr>
                <a:spLocks noChangeArrowheads="1"/>
              </p:cNvSpPr>
              <p:nvPr/>
            </p:nvSpPr>
            <p:spPr bwMode="auto">
              <a:xfrm>
                <a:off x="4899" y="472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08" name="Oval 1184"/>
              <p:cNvSpPr>
                <a:spLocks noChangeArrowheads="1"/>
              </p:cNvSpPr>
              <p:nvPr/>
            </p:nvSpPr>
            <p:spPr bwMode="auto">
              <a:xfrm>
                <a:off x="3851" y="1145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09" name="Oval 1185"/>
              <p:cNvSpPr>
                <a:spLocks noChangeArrowheads="1"/>
              </p:cNvSpPr>
              <p:nvPr/>
            </p:nvSpPr>
            <p:spPr bwMode="auto">
              <a:xfrm>
                <a:off x="3868" y="1083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10" name="Oval 1186"/>
              <p:cNvSpPr>
                <a:spLocks noChangeArrowheads="1"/>
              </p:cNvSpPr>
              <p:nvPr/>
            </p:nvSpPr>
            <p:spPr bwMode="auto">
              <a:xfrm>
                <a:off x="4831" y="699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11" name="Oval 1187"/>
              <p:cNvSpPr>
                <a:spLocks noChangeArrowheads="1"/>
              </p:cNvSpPr>
              <p:nvPr/>
            </p:nvSpPr>
            <p:spPr bwMode="auto">
              <a:xfrm>
                <a:off x="4988" y="494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12" name="Oval 1188"/>
              <p:cNvSpPr>
                <a:spLocks noChangeArrowheads="1"/>
              </p:cNvSpPr>
              <p:nvPr/>
            </p:nvSpPr>
            <p:spPr bwMode="auto">
              <a:xfrm>
                <a:off x="4301" y="816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13" name="Oval 1189"/>
              <p:cNvSpPr>
                <a:spLocks noChangeArrowheads="1"/>
              </p:cNvSpPr>
              <p:nvPr/>
            </p:nvSpPr>
            <p:spPr bwMode="auto">
              <a:xfrm>
                <a:off x="4974" y="181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14" name="Oval 1190"/>
              <p:cNvSpPr>
                <a:spLocks noChangeArrowheads="1"/>
              </p:cNvSpPr>
              <p:nvPr/>
            </p:nvSpPr>
            <p:spPr bwMode="auto">
              <a:xfrm>
                <a:off x="4272" y="713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15" name="Oval 1191"/>
              <p:cNvSpPr>
                <a:spLocks noChangeArrowheads="1"/>
              </p:cNvSpPr>
              <p:nvPr/>
            </p:nvSpPr>
            <p:spPr bwMode="auto">
              <a:xfrm>
                <a:off x="3988" y="1002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16" name="Oval 1192"/>
              <p:cNvSpPr>
                <a:spLocks noChangeArrowheads="1"/>
              </p:cNvSpPr>
              <p:nvPr/>
            </p:nvSpPr>
            <p:spPr bwMode="auto">
              <a:xfrm>
                <a:off x="4216" y="680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17" name="Oval 1193"/>
              <p:cNvSpPr>
                <a:spLocks noChangeArrowheads="1"/>
              </p:cNvSpPr>
              <p:nvPr/>
            </p:nvSpPr>
            <p:spPr bwMode="auto">
              <a:xfrm>
                <a:off x="3939" y="958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18" name="Oval 1194"/>
              <p:cNvSpPr>
                <a:spLocks noChangeArrowheads="1"/>
              </p:cNvSpPr>
              <p:nvPr/>
            </p:nvSpPr>
            <p:spPr bwMode="auto">
              <a:xfrm>
                <a:off x="4487" y="718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19" name="Oval 1195"/>
              <p:cNvSpPr>
                <a:spLocks noChangeArrowheads="1"/>
              </p:cNvSpPr>
              <p:nvPr/>
            </p:nvSpPr>
            <p:spPr bwMode="auto">
              <a:xfrm>
                <a:off x="4167" y="942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20" name="Oval 1196"/>
              <p:cNvSpPr>
                <a:spLocks noChangeArrowheads="1"/>
              </p:cNvSpPr>
              <p:nvPr/>
            </p:nvSpPr>
            <p:spPr bwMode="auto">
              <a:xfrm>
                <a:off x="5104" y="528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21" name="Oval 1197"/>
              <p:cNvSpPr>
                <a:spLocks noChangeArrowheads="1"/>
              </p:cNvSpPr>
              <p:nvPr/>
            </p:nvSpPr>
            <p:spPr bwMode="auto">
              <a:xfrm>
                <a:off x="4523" y="533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22" name="Oval 1198"/>
              <p:cNvSpPr>
                <a:spLocks noChangeArrowheads="1"/>
              </p:cNvSpPr>
              <p:nvPr/>
            </p:nvSpPr>
            <p:spPr bwMode="auto">
              <a:xfrm>
                <a:off x="3782" y="982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23" name="Oval 1199"/>
              <p:cNvSpPr>
                <a:spLocks noChangeArrowheads="1"/>
              </p:cNvSpPr>
              <p:nvPr/>
            </p:nvSpPr>
            <p:spPr bwMode="auto">
              <a:xfrm>
                <a:off x="4653" y="684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24" name="Oval 1200"/>
              <p:cNvSpPr>
                <a:spLocks noChangeArrowheads="1"/>
              </p:cNvSpPr>
              <p:nvPr/>
            </p:nvSpPr>
            <p:spPr bwMode="auto">
              <a:xfrm>
                <a:off x="3992" y="1015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25" name="Oval 1201"/>
              <p:cNvSpPr>
                <a:spLocks noChangeArrowheads="1"/>
              </p:cNvSpPr>
              <p:nvPr/>
            </p:nvSpPr>
            <p:spPr bwMode="auto">
              <a:xfrm>
                <a:off x="3790" y="1003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26" name="Oval 1202"/>
              <p:cNvSpPr>
                <a:spLocks noChangeArrowheads="1"/>
              </p:cNvSpPr>
              <p:nvPr/>
            </p:nvSpPr>
            <p:spPr bwMode="auto">
              <a:xfrm>
                <a:off x="4949" y="391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27" name="Oval 1203"/>
              <p:cNvSpPr>
                <a:spLocks noChangeArrowheads="1"/>
              </p:cNvSpPr>
              <p:nvPr/>
            </p:nvSpPr>
            <p:spPr bwMode="auto">
              <a:xfrm>
                <a:off x="4408" y="617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28" name="Oval 1204"/>
              <p:cNvSpPr>
                <a:spLocks noChangeArrowheads="1"/>
              </p:cNvSpPr>
              <p:nvPr/>
            </p:nvSpPr>
            <p:spPr bwMode="auto">
              <a:xfrm>
                <a:off x="4891" y="448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29" name="Oval 1205"/>
              <p:cNvSpPr>
                <a:spLocks noChangeArrowheads="1"/>
              </p:cNvSpPr>
              <p:nvPr/>
            </p:nvSpPr>
            <p:spPr bwMode="auto">
              <a:xfrm>
                <a:off x="4632" y="545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30" name="Oval 1206"/>
              <p:cNvSpPr>
                <a:spLocks noChangeArrowheads="1"/>
              </p:cNvSpPr>
              <p:nvPr/>
            </p:nvSpPr>
            <p:spPr bwMode="auto">
              <a:xfrm>
                <a:off x="4814" y="531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31" name="Oval 1207"/>
              <p:cNvSpPr>
                <a:spLocks noChangeArrowheads="1"/>
              </p:cNvSpPr>
              <p:nvPr/>
            </p:nvSpPr>
            <p:spPr bwMode="auto">
              <a:xfrm>
                <a:off x="5264" y="317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32" name="Oval 1208"/>
              <p:cNvSpPr>
                <a:spLocks noChangeArrowheads="1"/>
              </p:cNvSpPr>
              <p:nvPr/>
            </p:nvSpPr>
            <p:spPr bwMode="auto">
              <a:xfrm>
                <a:off x="4446" y="863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sp>
          <p:nvSpPr>
            <p:cNvPr id="2234" name="Oval 1210"/>
            <p:cNvSpPr>
              <a:spLocks noChangeArrowheads="1"/>
            </p:cNvSpPr>
            <p:nvPr/>
          </p:nvSpPr>
          <p:spPr bwMode="auto">
            <a:xfrm>
              <a:off x="4075" y="1044"/>
              <a:ext cx="25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35" name="Oval 1211"/>
            <p:cNvSpPr>
              <a:spLocks noChangeArrowheads="1"/>
            </p:cNvSpPr>
            <p:nvPr/>
          </p:nvSpPr>
          <p:spPr bwMode="auto">
            <a:xfrm>
              <a:off x="4813" y="432"/>
              <a:ext cx="24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36" name="Oval 1212"/>
            <p:cNvSpPr>
              <a:spLocks noChangeArrowheads="1"/>
            </p:cNvSpPr>
            <p:nvPr/>
          </p:nvSpPr>
          <p:spPr bwMode="auto">
            <a:xfrm>
              <a:off x="4252" y="827"/>
              <a:ext cx="25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37" name="Oval 1213"/>
            <p:cNvSpPr>
              <a:spLocks noChangeArrowheads="1"/>
            </p:cNvSpPr>
            <p:nvPr/>
          </p:nvSpPr>
          <p:spPr bwMode="auto">
            <a:xfrm>
              <a:off x="4217" y="1042"/>
              <a:ext cx="25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38" name="Oval 1214"/>
            <p:cNvSpPr>
              <a:spLocks noChangeArrowheads="1"/>
            </p:cNvSpPr>
            <p:nvPr/>
          </p:nvSpPr>
          <p:spPr bwMode="auto">
            <a:xfrm>
              <a:off x="4590" y="765"/>
              <a:ext cx="24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39" name="Oval 1215"/>
            <p:cNvSpPr>
              <a:spLocks noChangeArrowheads="1"/>
            </p:cNvSpPr>
            <p:nvPr/>
          </p:nvSpPr>
          <p:spPr bwMode="auto">
            <a:xfrm>
              <a:off x="4093" y="1014"/>
              <a:ext cx="24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40" name="Oval 1216"/>
            <p:cNvSpPr>
              <a:spLocks noChangeArrowheads="1"/>
            </p:cNvSpPr>
            <p:nvPr/>
          </p:nvSpPr>
          <p:spPr bwMode="auto">
            <a:xfrm>
              <a:off x="4660" y="691"/>
              <a:ext cx="23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41" name="Oval 1217"/>
            <p:cNvSpPr>
              <a:spLocks noChangeArrowheads="1"/>
            </p:cNvSpPr>
            <p:nvPr/>
          </p:nvSpPr>
          <p:spPr bwMode="auto">
            <a:xfrm>
              <a:off x="3946" y="1104"/>
              <a:ext cx="24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42" name="Oval 1218"/>
            <p:cNvSpPr>
              <a:spLocks noChangeArrowheads="1"/>
            </p:cNvSpPr>
            <p:nvPr/>
          </p:nvSpPr>
          <p:spPr bwMode="auto">
            <a:xfrm>
              <a:off x="3936" y="858"/>
              <a:ext cx="25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43" name="Oval 1219"/>
            <p:cNvSpPr>
              <a:spLocks noChangeArrowheads="1"/>
            </p:cNvSpPr>
            <p:nvPr/>
          </p:nvSpPr>
          <p:spPr bwMode="auto">
            <a:xfrm>
              <a:off x="3985" y="973"/>
              <a:ext cx="24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44" name="Oval 1220"/>
            <p:cNvSpPr>
              <a:spLocks noChangeArrowheads="1"/>
            </p:cNvSpPr>
            <p:nvPr/>
          </p:nvSpPr>
          <p:spPr bwMode="auto">
            <a:xfrm>
              <a:off x="4839" y="652"/>
              <a:ext cx="24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45" name="Oval 1221"/>
            <p:cNvSpPr>
              <a:spLocks noChangeArrowheads="1"/>
            </p:cNvSpPr>
            <p:nvPr/>
          </p:nvSpPr>
          <p:spPr bwMode="auto">
            <a:xfrm>
              <a:off x="3983" y="1177"/>
              <a:ext cx="24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46" name="Oval 1222"/>
            <p:cNvSpPr>
              <a:spLocks noChangeArrowheads="1"/>
            </p:cNvSpPr>
            <p:nvPr/>
          </p:nvSpPr>
          <p:spPr bwMode="auto">
            <a:xfrm>
              <a:off x="4894" y="453"/>
              <a:ext cx="25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47" name="Oval 1223"/>
            <p:cNvSpPr>
              <a:spLocks noChangeArrowheads="1"/>
            </p:cNvSpPr>
            <p:nvPr/>
          </p:nvSpPr>
          <p:spPr bwMode="auto">
            <a:xfrm>
              <a:off x="4365" y="927"/>
              <a:ext cx="25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48" name="Oval 1224"/>
            <p:cNvSpPr>
              <a:spLocks noChangeArrowheads="1"/>
            </p:cNvSpPr>
            <p:nvPr/>
          </p:nvSpPr>
          <p:spPr bwMode="auto">
            <a:xfrm>
              <a:off x="4955" y="667"/>
              <a:ext cx="24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49" name="Oval 1225"/>
            <p:cNvSpPr>
              <a:spLocks noChangeArrowheads="1"/>
            </p:cNvSpPr>
            <p:nvPr/>
          </p:nvSpPr>
          <p:spPr bwMode="auto">
            <a:xfrm>
              <a:off x="4228" y="889"/>
              <a:ext cx="24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50" name="Oval 1226"/>
            <p:cNvSpPr>
              <a:spLocks noChangeArrowheads="1"/>
            </p:cNvSpPr>
            <p:nvPr/>
          </p:nvSpPr>
          <p:spPr bwMode="auto">
            <a:xfrm>
              <a:off x="4181" y="975"/>
              <a:ext cx="25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51" name="Oval 1227"/>
            <p:cNvSpPr>
              <a:spLocks noChangeArrowheads="1"/>
            </p:cNvSpPr>
            <p:nvPr/>
          </p:nvSpPr>
          <p:spPr bwMode="auto">
            <a:xfrm>
              <a:off x="3988" y="1022"/>
              <a:ext cx="23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52" name="Oval 1228"/>
            <p:cNvSpPr>
              <a:spLocks noChangeArrowheads="1"/>
            </p:cNvSpPr>
            <p:nvPr/>
          </p:nvSpPr>
          <p:spPr bwMode="auto">
            <a:xfrm>
              <a:off x="4316" y="811"/>
              <a:ext cx="24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53" name="Oval 1229"/>
            <p:cNvSpPr>
              <a:spLocks noChangeArrowheads="1"/>
            </p:cNvSpPr>
            <p:nvPr/>
          </p:nvSpPr>
          <p:spPr bwMode="auto">
            <a:xfrm>
              <a:off x="4224" y="1040"/>
              <a:ext cx="25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54" name="Oval 1230"/>
            <p:cNvSpPr>
              <a:spLocks noChangeArrowheads="1"/>
            </p:cNvSpPr>
            <p:nvPr/>
          </p:nvSpPr>
          <p:spPr bwMode="auto">
            <a:xfrm>
              <a:off x="4903" y="654"/>
              <a:ext cx="25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55" name="Oval 1231"/>
            <p:cNvSpPr>
              <a:spLocks noChangeArrowheads="1"/>
            </p:cNvSpPr>
            <p:nvPr/>
          </p:nvSpPr>
          <p:spPr bwMode="auto">
            <a:xfrm>
              <a:off x="4920" y="436"/>
              <a:ext cx="24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56" name="Oval 1232"/>
            <p:cNvSpPr>
              <a:spLocks noChangeArrowheads="1"/>
            </p:cNvSpPr>
            <p:nvPr/>
          </p:nvSpPr>
          <p:spPr bwMode="auto">
            <a:xfrm>
              <a:off x="4305" y="843"/>
              <a:ext cx="24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57" name="Oval 1233"/>
            <p:cNvSpPr>
              <a:spLocks noChangeArrowheads="1"/>
            </p:cNvSpPr>
            <p:nvPr/>
          </p:nvSpPr>
          <p:spPr bwMode="auto">
            <a:xfrm>
              <a:off x="5005" y="454"/>
              <a:ext cx="25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58" name="Oval 1234"/>
            <p:cNvSpPr>
              <a:spLocks noChangeArrowheads="1"/>
            </p:cNvSpPr>
            <p:nvPr/>
          </p:nvSpPr>
          <p:spPr bwMode="auto">
            <a:xfrm>
              <a:off x="3861" y="1056"/>
              <a:ext cx="25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59" name="Oval 1235"/>
            <p:cNvSpPr>
              <a:spLocks noChangeArrowheads="1"/>
            </p:cNvSpPr>
            <p:nvPr/>
          </p:nvSpPr>
          <p:spPr bwMode="auto">
            <a:xfrm>
              <a:off x="4212" y="766"/>
              <a:ext cx="25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60" name="Oval 1236"/>
            <p:cNvSpPr>
              <a:spLocks noChangeArrowheads="1"/>
            </p:cNvSpPr>
            <p:nvPr/>
          </p:nvSpPr>
          <p:spPr bwMode="auto">
            <a:xfrm>
              <a:off x="5303" y="212"/>
              <a:ext cx="25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61" name="Oval 1237"/>
            <p:cNvSpPr>
              <a:spLocks noChangeArrowheads="1"/>
            </p:cNvSpPr>
            <p:nvPr/>
          </p:nvSpPr>
          <p:spPr bwMode="auto">
            <a:xfrm>
              <a:off x="4408" y="847"/>
              <a:ext cx="24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62" name="Oval 1238"/>
            <p:cNvSpPr>
              <a:spLocks noChangeArrowheads="1"/>
            </p:cNvSpPr>
            <p:nvPr/>
          </p:nvSpPr>
          <p:spPr bwMode="auto">
            <a:xfrm>
              <a:off x="4160" y="863"/>
              <a:ext cx="24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63" name="Oval 1239"/>
            <p:cNvSpPr>
              <a:spLocks noChangeArrowheads="1"/>
            </p:cNvSpPr>
            <p:nvPr/>
          </p:nvSpPr>
          <p:spPr bwMode="auto">
            <a:xfrm>
              <a:off x="4864" y="348"/>
              <a:ext cx="25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64" name="Oval 1240"/>
            <p:cNvSpPr>
              <a:spLocks noChangeArrowheads="1"/>
            </p:cNvSpPr>
            <p:nvPr/>
          </p:nvSpPr>
          <p:spPr bwMode="auto">
            <a:xfrm>
              <a:off x="4895" y="464"/>
              <a:ext cx="25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65" name="Oval 1241"/>
            <p:cNvSpPr>
              <a:spLocks noChangeArrowheads="1"/>
            </p:cNvSpPr>
            <p:nvPr/>
          </p:nvSpPr>
          <p:spPr bwMode="auto">
            <a:xfrm>
              <a:off x="4014" y="870"/>
              <a:ext cx="24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66" name="Oval 1242"/>
            <p:cNvSpPr>
              <a:spLocks noChangeArrowheads="1"/>
            </p:cNvSpPr>
            <p:nvPr/>
          </p:nvSpPr>
          <p:spPr bwMode="auto">
            <a:xfrm>
              <a:off x="3929" y="972"/>
              <a:ext cx="25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67" name="Oval 1243"/>
            <p:cNvSpPr>
              <a:spLocks noChangeArrowheads="1"/>
            </p:cNvSpPr>
            <p:nvPr/>
          </p:nvSpPr>
          <p:spPr bwMode="auto">
            <a:xfrm>
              <a:off x="3922" y="943"/>
              <a:ext cx="24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68" name="Oval 1244"/>
            <p:cNvSpPr>
              <a:spLocks noChangeArrowheads="1"/>
            </p:cNvSpPr>
            <p:nvPr/>
          </p:nvSpPr>
          <p:spPr bwMode="auto">
            <a:xfrm>
              <a:off x="5070" y="309"/>
              <a:ext cx="24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69" name="Oval 1245"/>
            <p:cNvSpPr>
              <a:spLocks noChangeArrowheads="1"/>
            </p:cNvSpPr>
            <p:nvPr/>
          </p:nvSpPr>
          <p:spPr bwMode="auto">
            <a:xfrm>
              <a:off x="4910" y="615"/>
              <a:ext cx="24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70" name="Oval 1246"/>
            <p:cNvSpPr>
              <a:spLocks noChangeArrowheads="1"/>
            </p:cNvSpPr>
            <p:nvPr/>
          </p:nvSpPr>
          <p:spPr bwMode="auto">
            <a:xfrm>
              <a:off x="4311" y="962"/>
              <a:ext cx="23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71" name="Oval 1247"/>
            <p:cNvSpPr>
              <a:spLocks noChangeArrowheads="1"/>
            </p:cNvSpPr>
            <p:nvPr/>
          </p:nvSpPr>
          <p:spPr bwMode="auto">
            <a:xfrm>
              <a:off x="3860" y="1092"/>
              <a:ext cx="25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72" name="Oval 1248"/>
            <p:cNvSpPr>
              <a:spLocks noChangeArrowheads="1"/>
            </p:cNvSpPr>
            <p:nvPr/>
          </p:nvSpPr>
          <p:spPr bwMode="auto">
            <a:xfrm>
              <a:off x="4707" y="588"/>
              <a:ext cx="24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73" name="Oval 1249"/>
            <p:cNvSpPr>
              <a:spLocks noChangeArrowheads="1"/>
            </p:cNvSpPr>
            <p:nvPr/>
          </p:nvSpPr>
          <p:spPr bwMode="auto">
            <a:xfrm>
              <a:off x="3901" y="1107"/>
              <a:ext cx="25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74" name="Oval 1250"/>
            <p:cNvSpPr>
              <a:spLocks noChangeArrowheads="1"/>
            </p:cNvSpPr>
            <p:nvPr/>
          </p:nvSpPr>
          <p:spPr bwMode="auto">
            <a:xfrm>
              <a:off x="4212" y="763"/>
              <a:ext cx="25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75" name="Oval 1251"/>
            <p:cNvSpPr>
              <a:spLocks noChangeArrowheads="1"/>
            </p:cNvSpPr>
            <p:nvPr/>
          </p:nvSpPr>
          <p:spPr bwMode="auto">
            <a:xfrm>
              <a:off x="4835" y="327"/>
              <a:ext cx="25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76" name="Oval 1252"/>
            <p:cNvSpPr>
              <a:spLocks noChangeArrowheads="1"/>
            </p:cNvSpPr>
            <p:nvPr/>
          </p:nvSpPr>
          <p:spPr bwMode="auto">
            <a:xfrm>
              <a:off x="3853" y="1186"/>
              <a:ext cx="25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77" name="Oval 1253"/>
            <p:cNvSpPr>
              <a:spLocks noChangeArrowheads="1"/>
            </p:cNvSpPr>
            <p:nvPr/>
          </p:nvSpPr>
          <p:spPr bwMode="auto">
            <a:xfrm>
              <a:off x="4356" y="833"/>
              <a:ext cx="25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78" name="Oval 1254"/>
            <p:cNvSpPr>
              <a:spLocks noChangeArrowheads="1"/>
            </p:cNvSpPr>
            <p:nvPr/>
          </p:nvSpPr>
          <p:spPr bwMode="auto">
            <a:xfrm>
              <a:off x="4214" y="978"/>
              <a:ext cx="26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79" name="Oval 1255"/>
            <p:cNvSpPr>
              <a:spLocks noChangeArrowheads="1"/>
            </p:cNvSpPr>
            <p:nvPr/>
          </p:nvSpPr>
          <p:spPr bwMode="auto">
            <a:xfrm>
              <a:off x="3979" y="1132"/>
              <a:ext cx="24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80" name="Oval 1256"/>
            <p:cNvSpPr>
              <a:spLocks noChangeArrowheads="1"/>
            </p:cNvSpPr>
            <p:nvPr/>
          </p:nvSpPr>
          <p:spPr bwMode="auto">
            <a:xfrm>
              <a:off x="4013" y="811"/>
              <a:ext cx="23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81" name="Oval 1257"/>
            <p:cNvSpPr>
              <a:spLocks noChangeArrowheads="1"/>
            </p:cNvSpPr>
            <p:nvPr/>
          </p:nvSpPr>
          <p:spPr bwMode="auto">
            <a:xfrm>
              <a:off x="4393" y="890"/>
              <a:ext cx="25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82" name="Oval 1258"/>
            <p:cNvSpPr>
              <a:spLocks noChangeArrowheads="1"/>
            </p:cNvSpPr>
            <p:nvPr/>
          </p:nvSpPr>
          <p:spPr bwMode="auto">
            <a:xfrm>
              <a:off x="4057" y="906"/>
              <a:ext cx="24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83" name="Oval 1259"/>
            <p:cNvSpPr>
              <a:spLocks noChangeArrowheads="1"/>
            </p:cNvSpPr>
            <p:nvPr/>
          </p:nvSpPr>
          <p:spPr bwMode="auto">
            <a:xfrm>
              <a:off x="4942" y="416"/>
              <a:ext cx="25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84" name="Oval 1260"/>
            <p:cNvSpPr>
              <a:spLocks noChangeArrowheads="1"/>
            </p:cNvSpPr>
            <p:nvPr/>
          </p:nvSpPr>
          <p:spPr bwMode="auto">
            <a:xfrm>
              <a:off x="3997" y="975"/>
              <a:ext cx="25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85" name="Oval 1261"/>
            <p:cNvSpPr>
              <a:spLocks noChangeArrowheads="1"/>
            </p:cNvSpPr>
            <p:nvPr/>
          </p:nvSpPr>
          <p:spPr bwMode="auto">
            <a:xfrm>
              <a:off x="4810" y="888"/>
              <a:ext cx="24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86" name="Oval 1262"/>
            <p:cNvSpPr>
              <a:spLocks noChangeArrowheads="1"/>
            </p:cNvSpPr>
            <p:nvPr/>
          </p:nvSpPr>
          <p:spPr bwMode="auto">
            <a:xfrm>
              <a:off x="4781" y="346"/>
              <a:ext cx="24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87" name="Oval 1263"/>
            <p:cNvSpPr>
              <a:spLocks noChangeArrowheads="1"/>
            </p:cNvSpPr>
            <p:nvPr/>
          </p:nvSpPr>
          <p:spPr bwMode="auto">
            <a:xfrm>
              <a:off x="4585" y="643"/>
              <a:ext cx="25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88" name="Oval 1264"/>
            <p:cNvSpPr>
              <a:spLocks noChangeArrowheads="1"/>
            </p:cNvSpPr>
            <p:nvPr/>
          </p:nvSpPr>
          <p:spPr bwMode="auto">
            <a:xfrm>
              <a:off x="4742" y="605"/>
              <a:ext cx="24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89" name="Oval 1265"/>
            <p:cNvSpPr>
              <a:spLocks noChangeArrowheads="1"/>
            </p:cNvSpPr>
            <p:nvPr/>
          </p:nvSpPr>
          <p:spPr bwMode="auto">
            <a:xfrm>
              <a:off x="4166" y="931"/>
              <a:ext cx="23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90" name="Oval 1266"/>
            <p:cNvSpPr>
              <a:spLocks noChangeArrowheads="1"/>
            </p:cNvSpPr>
            <p:nvPr/>
          </p:nvSpPr>
          <p:spPr bwMode="auto">
            <a:xfrm>
              <a:off x="4348" y="875"/>
              <a:ext cx="24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91" name="Oval 1267"/>
            <p:cNvSpPr>
              <a:spLocks noChangeArrowheads="1"/>
            </p:cNvSpPr>
            <p:nvPr/>
          </p:nvSpPr>
          <p:spPr bwMode="auto">
            <a:xfrm>
              <a:off x="4039" y="972"/>
              <a:ext cx="25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92" name="Oval 1268"/>
            <p:cNvSpPr>
              <a:spLocks noChangeArrowheads="1"/>
            </p:cNvSpPr>
            <p:nvPr/>
          </p:nvSpPr>
          <p:spPr bwMode="auto">
            <a:xfrm>
              <a:off x="4970" y="367"/>
              <a:ext cx="25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93" name="Oval 1269"/>
            <p:cNvSpPr>
              <a:spLocks noChangeArrowheads="1"/>
            </p:cNvSpPr>
            <p:nvPr/>
          </p:nvSpPr>
          <p:spPr bwMode="auto">
            <a:xfrm>
              <a:off x="4152" y="899"/>
              <a:ext cx="25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94" name="Oval 1270"/>
            <p:cNvSpPr>
              <a:spLocks noChangeArrowheads="1"/>
            </p:cNvSpPr>
            <p:nvPr/>
          </p:nvSpPr>
          <p:spPr bwMode="auto">
            <a:xfrm>
              <a:off x="3978" y="1051"/>
              <a:ext cx="24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95" name="Oval 1271"/>
            <p:cNvSpPr>
              <a:spLocks noChangeArrowheads="1"/>
            </p:cNvSpPr>
            <p:nvPr/>
          </p:nvSpPr>
          <p:spPr bwMode="auto">
            <a:xfrm>
              <a:off x="4775" y="469"/>
              <a:ext cx="24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96" name="Oval 1272"/>
            <p:cNvSpPr>
              <a:spLocks noChangeArrowheads="1"/>
            </p:cNvSpPr>
            <p:nvPr/>
          </p:nvSpPr>
          <p:spPr bwMode="auto">
            <a:xfrm>
              <a:off x="5417" y="278"/>
              <a:ext cx="24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97" name="Oval 1273"/>
            <p:cNvSpPr>
              <a:spLocks noChangeArrowheads="1"/>
            </p:cNvSpPr>
            <p:nvPr/>
          </p:nvSpPr>
          <p:spPr bwMode="auto">
            <a:xfrm>
              <a:off x="4057" y="790"/>
              <a:ext cx="24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98" name="Oval 1274"/>
            <p:cNvSpPr>
              <a:spLocks noChangeArrowheads="1"/>
            </p:cNvSpPr>
            <p:nvPr/>
          </p:nvSpPr>
          <p:spPr bwMode="auto">
            <a:xfrm>
              <a:off x="4631" y="472"/>
              <a:ext cx="23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99" name="Oval 1275"/>
            <p:cNvSpPr>
              <a:spLocks noChangeArrowheads="1"/>
            </p:cNvSpPr>
            <p:nvPr/>
          </p:nvSpPr>
          <p:spPr bwMode="auto">
            <a:xfrm>
              <a:off x="4053" y="1080"/>
              <a:ext cx="24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00" name="Oval 1276"/>
            <p:cNvSpPr>
              <a:spLocks noChangeArrowheads="1"/>
            </p:cNvSpPr>
            <p:nvPr/>
          </p:nvSpPr>
          <p:spPr bwMode="auto">
            <a:xfrm>
              <a:off x="3872" y="940"/>
              <a:ext cx="24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01" name="Oval 1277"/>
            <p:cNvSpPr>
              <a:spLocks noChangeArrowheads="1"/>
            </p:cNvSpPr>
            <p:nvPr/>
          </p:nvSpPr>
          <p:spPr bwMode="auto">
            <a:xfrm>
              <a:off x="3860" y="1236"/>
              <a:ext cx="25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02" name="Oval 1278"/>
            <p:cNvSpPr>
              <a:spLocks noChangeArrowheads="1"/>
            </p:cNvSpPr>
            <p:nvPr/>
          </p:nvSpPr>
          <p:spPr bwMode="auto">
            <a:xfrm>
              <a:off x="4493" y="678"/>
              <a:ext cx="23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03" name="Oval 1279"/>
            <p:cNvSpPr>
              <a:spLocks noChangeArrowheads="1"/>
            </p:cNvSpPr>
            <p:nvPr/>
          </p:nvSpPr>
          <p:spPr bwMode="auto">
            <a:xfrm>
              <a:off x="4015" y="740"/>
              <a:ext cx="24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04" name="Oval 1280"/>
            <p:cNvSpPr>
              <a:spLocks noChangeArrowheads="1"/>
            </p:cNvSpPr>
            <p:nvPr/>
          </p:nvSpPr>
          <p:spPr bwMode="auto">
            <a:xfrm>
              <a:off x="5379" y="196"/>
              <a:ext cx="24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05" name="Oval 1281"/>
            <p:cNvSpPr>
              <a:spLocks noChangeArrowheads="1"/>
            </p:cNvSpPr>
            <p:nvPr/>
          </p:nvSpPr>
          <p:spPr bwMode="auto">
            <a:xfrm>
              <a:off x="4742" y="588"/>
              <a:ext cx="24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06" name="Oval 1282"/>
            <p:cNvSpPr>
              <a:spLocks noChangeArrowheads="1"/>
            </p:cNvSpPr>
            <p:nvPr/>
          </p:nvSpPr>
          <p:spPr bwMode="auto">
            <a:xfrm>
              <a:off x="4530" y="772"/>
              <a:ext cx="24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07" name="Oval 1283"/>
            <p:cNvSpPr>
              <a:spLocks noChangeArrowheads="1"/>
            </p:cNvSpPr>
            <p:nvPr/>
          </p:nvSpPr>
          <p:spPr bwMode="auto">
            <a:xfrm>
              <a:off x="4031" y="881"/>
              <a:ext cx="25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08" name="Oval 1284"/>
            <p:cNvSpPr>
              <a:spLocks noChangeArrowheads="1"/>
            </p:cNvSpPr>
            <p:nvPr/>
          </p:nvSpPr>
          <p:spPr bwMode="auto">
            <a:xfrm>
              <a:off x="3862" y="1152"/>
              <a:ext cx="25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09" name="Oval 1285"/>
            <p:cNvSpPr>
              <a:spLocks noChangeArrowheads="1"/>
            </p:cNvSpPr>
            <p:nvPr/>
          </p:nvSpPr>
          <p:spPr bwMode="auto">
            <a:xfrm>
              <a:off x="4156" y="982"/>
              <a:ext cx="24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10" name="Oval 1286"/>
            <p:cNvSpPr>
              <a:spLocks noChangeArrowheads="1"/>
            </p:cNvSpPr>
            <p:nvPr/>
          </p:nvSpPr>
          <p:spPr bwMode="auto">
            <a:xfrm>
              <a:off x="4299" y="737"/>
              <a:ext cx="24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11" name="Oval 1287"/>
            <p:cNvSpPr>
              <a:spLocks noChangeArrowheads="1"/>
            </p:cNvSpPr>
            <p:nvPr/>
          </p:nvSpPr>
          <p:spPr bwMode="auto">
            <a:xfrm>
              <a:off x="4036" y="957"/>
              <a:ext cx="25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12" name="Oval 1288"/>
            <p:cNvSpPr>
              <a:spLocks noChangeArrowheads="1"/>
            </p:cNvSpPr>
            <p:nvPr/>
          </p:nvSpPr>
          <p:spPr bwMode="auto">
            <a:xfrm>
              <a:off x="4291" y="865"/>
              <a:ext cx="25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13" name="Oval 1289"/>
            <p:cNvSpPr>
              <a:spLocks noChangeArrowheads="1"/>
            </p:cNvSpPr>
            <p:nvPr/>
          </p:nvSpPr>
          <p:spPr bwMode="auto">
            <a:xfrm>
              <a:off x="5150" y="318"/>
              <a:ext cx="25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14" name="Oval 1290"/>
            <p:cNvSpPr>
              <a:spLocks noChangeArrowheads="1"/>
            </p:cNvSpPr>
            <p:nvPr/>
          </p:nvSpPr>
          <p:spPr bwMode="auto">
            <a:xfrm>
              <a:off x="5179" y="439"/>
              <a:ext cx="25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15" name="Oval 1291"/>
            <p:cNvSpPr>
              <a:spLocks noChangeArrowheads="1"/>
            </p:cNvSpPr>
            <p:nvPr/>
          </p:nvSpPr>
          <p:spPr bwMode="auto">
            <a:xfrm>
              <a:off x="5026" y="663"/>
              <a:ext cx="24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16" name="Oval 1292"/>
            <p:cNvSpPr>
              <a:spLocks noChangeArrowheads="1"/>
            </p:cNvSpPr>
            <p:nvPr/>
          </p:nvSpPr>
          <p:spPr bwMode="auto">
            <a:xfrm>
              <a:off x="4923" y="382"/>
              <a:ext cx="24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17" name="Oval 1293"/>
            <p:cNvSpPr>
              <a:spLocks noChangeArrowheads="1"/>
            </p:cNvSpPr>
            <p:nvPr/>
          </p:nvSpPr>
          <p:spPr bwMode="auto">
            <a:xfrm>
              <a:off x="4569" y="824"/>
              <a:ext cx="25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18" name="Oval 1294"/>
            <p:cNvSpPr>
              <a:spLocks noChangeArrowheads="1"/>
            </p:cNvSpPr>
            <p:nvPr/>
          </p:nvSpPr>
          <p:spPr bwMode="auto">
            <a:xfrm>
              <a:off x="3974" y="863"/>
              <a:ext cx="25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19" name="Oval 1295"/>
            <p:cNvSpPr>
              <a:spLocks noChangeArrowheads="1"/>
            </p:cNvSpPr>
            <p:nvPr/>
          </p:nvSpPr>
          <p:spPr bwMode="auto">
            <a:xfrm>
              <a:off x="4615" y="639"/>
              <a:ext cx="25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20" name="Oval 1296"/>
            <p:cNvSpPr>
              <a:spLocks noChangeArrowheads="1"/>
            </p:cNvSpPr>
            <p:nvPr/>
          </p:nvSpPr>
          <p:spPr bwMode="auto">
            <a:xfrm>
              <a:off x="4228" y="1027"/>
              <a:ext cx="24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21" name="Oval 1297"/>
            <p:cNvSpPr>
              <a:spLocks noChangeArrowheads="1"/>
            </p:cNvSpPr>
            <p:nvPr/>
          </p:nvSpPr>
          <p:spPr bwMode="auto">
            <a:xfrm>
              <a:off x="3875" y="963"/>
              <a:ext cx="24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22" name="Oval 1298"/>
            <p:cNvSpPr>
              <a:spLocks noChangeArrowheads="1"/>
            </p:cNvSpPr>
            <p:nvPr/>
          </p:nvSpPr>
          <p:spPr bwMode="auto">
            <a:xfrm>
              <a:off x="4050" y="999"/>
              <a:ext cx="24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23" name="Oval 1299"/>
            <p:cNvSpPr>
              <a:spLocks noChangeArrowheads="1"/>
            </p:cNvSpPr>
            <p:nvPr/>
          </p:nvSpPr>
          <p:spPr bwMode="auto">
            <a:xfrm>
              <a:off x="3970" y="988"/>
              <a:ext cx="25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24" name="Oval 1300"/>
            <p:cNvSpPr>
              <a:spLocks noChangeArrowheads="1"/>
            </p:cNvSpPr>
            <p:nvPr/>
          </p:nvSpPr>
          <p:spPr bwMode="auto">
            <a:xfrm>
              <a:off x="3900" y="1050"/>
              <a:ext cx="25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25" name="Oval 1301"/>
            <p:cNvSpPr>
              <a:spLocks noChangeArrowheads="1"/>
            </p:cNvSpPr>
            <p:nvPr/>
          </p:nvSpPr>
          <p:spPr bwMode="auto">
            <a:xfrm>
              <a:off x="4370" y="832"/>
              <a:ext cx="25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26" name="Oval 1302"/>
            <p:cNvSpPr>
              <a:spLocks noChangeArrowheads="1"/>
            </p:cNvSpPr>
            <p:nvPr/>
          </p:nvSpPr>
          <p:spPr bwMode="auto">
            <a:xfrm>
              <a:off x="4216" y="848"/>
              <a:ext cx="25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27" name="Oval 1303"/>
            <p:cNvSpPr>
              <a:spLocks noChangeArrowheads="1"/>
            </p:cNvSpPr>
            <p:nvPr/>
          </p:nvSpPr>
          <p:spPr bwMode="auto">
            <a:xfrm>
              <a:off x="4496" y="647"/>
              <a:ext cx="23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28" name="Rectangle 1304"/>
            <p:cNvSpPr>
              <a:spLocks noChangeArrowheads="1"/>
            </p:cNvSpPr>
            <p:nvPr/>
          </p:nvSpPr>
          <p:spPr bwMode="auto">
            <a:xfrm>
              <a:off x="5367" y="1178"/>
              <a:ext cx="212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r</a:t>
              </a: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=0.86</a:t>
              </a:r>
              <a:endPara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29" name="Line 1305"/>
            <p:cNvSpPr>
              <a:spLocks noChangeShapeType="1"/>
            </p:cNvSpPr>
            <p:nvPr/>
          </p:nvSpPr>
          <p:spPr bwMode="auto">
            <a:xfrm flipV="1">
              <a:off x="3672" y="71"/>
              <a:ext cx="1" cy="1234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30" name="Line 1306"/>
            <p:cNvSpPr>
              <a:spLocks noChangeShapeType="1"/>
            </p:cNvSpPr>
            <p:nvPr/>
          </p:nvSpPr>
          <p:spPr bwMode="auto">
            <a:xfrm flipH="1">
              <a:off x="3648" y="1205"/>
              <a:ext cx="24" cy="1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31" name="Rectangle 1307"/>
            <p:cNvSpPr>
              <a:spLocks noChangeArrowheads="1"/>
            </p:cNvSpPr>
            <p:nvPr/>
          </p:nvSpPr>
          <p:spPr bwMode="auto">
            <a:xfrm rot="16200000">
              <a:off x="3593" y="1152"/>
              <a:ext cx="40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</a:t>
              </a:r>
              <a:endPara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32" name="Line 1308"/>
            <p:cNvSpPr>
              <a:spLocks noChangeShapeType="1"/>
            </p:cNvSpPr>
            <p:nvPr/>
          </p:nvSpPr>
          <p:spPr bwMode="auto">
            <a:xfrm flipH="1">
              <a:off x="3648" y="984"/>
              <a:ext cx="24" cy="1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33" name="Rectangle 1309"/>
            <p:cNvSpPr>
              <a:spLocks noChangeArrowheads="1"/>
            </p:cNvSpPr>
            <p:nvPr/>
          </p:nvSpPr>
          <p:spPr bwMode="auto">
            <a:xfrm rot="16200000">
              <a:off x="3563" y="942"/>
              <a:ext cx="101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1.5</a:t>
              </a:r>
              <a:endPara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34" name="Line 1310"/>
            <p:cNvSpPr>
              <a:spLocks noChangeShapeType="1"/>
            </p:cNvSpPr>
            <p:nvPr/>
          </p:nvSpPr>
          <p:spPr bwMode="auto">
            <a:xfrm flipH="1">
              <a:off x="3648" y="765"/>
              <a:ext cx="24" cy="1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35" name="Rectangle 1311"/>
            <p:cNvSpPr>
              <a:spLocks noChangeArrowheads="1"/>
            </p:cNvSpPr>
            <p:nvPr/>
          </p:nvSpPr>
          <p:spPr bwMode="auto">
            <a:xfrm rot="16200000">
              <a:off x="3593" y="711"/>
              <a:ext cx="40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</a:t>
              </a:r>
              <a:endPara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36" name="Line 1312"/>
            <p:cNvSpPr>
              <a:spLocks noChangeShapeType="1"/>
            </p:cNvSpPr>
            <p:nvPr/>
          </p:nvSpPr>
          <p:spPr bwMode="auto">
            <a:xfrm flipH="1">
              <a:off x="3648" y="544"/>
              <a:ext cx="24" cy="1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37" name="Rectangle 1313"/>
            <p:cNvSpPr>
              <a:spLocks noChangeArrowheads="1"/>
            </p:cNvSpPr>
            <p:nvPr/>
          </p:nvSpPr>
          <p:spPr bwMode="auto">
            <a:xfrm rot="16200000">
              <a:off x="3563" y="502"/>
              <a:ext cx="101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2.5</a:t>
              </a:r>
              <a:endPara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38" name="Line 1314"/>
            <p:cNvSpPr>
              <a:spLocks noChangeShapeType="1"/>
            </p:cNvSpPr>
            <p:nvPr/>
          </p:nvSpPr>
          <p:spPr bwMode="auto">
            <a:xfrm flipH="1">
              <a:off x="3648" y="324"/>
              <a:ext cx="24" cy="1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39" name="Rectangle 1315"/>
            <p:cNvSpPr>
              <a:spLocks noChangeArrowheads="1"/>
            </p:cNvSpPr>
            <p:nvPr/>
          </p:nvSpPr>
          <p:spPr bwMode="auto">
            <a:xfrm rot="16200000">
              <a:off x="3593" y="276"/>
              <a:ext cx="40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3</a:t>
              </a:r>
              <a:endPara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40" name="Line 1316"/>
            <p:cNvSpPr>
              <a:spLocks noChangeShapeType="1"/>
            </p:cNvSpPr>
            <p:nvPr/>
          </p:nvSpPr>
          <p:spPr bwMode="auto">
            <a:xfrm flipH="1">
              <a:off x="3648" y="103"/>
              <a:ext cx="24" cy="1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41" name="Rectangle 1317"/>
            <p:cNvSpPr>
              <a:spLocks noChangeArrowheads="1"/>
            </p:cNvSpPr>
            <p:nvPr/>
          </p:nvSpPr>
          <p:spPr bwMode="auto">
            <a:xfrm rot="16200000">
              <a:off x="3563" y="66"/>
              <a:ext cx="101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3.5</a:t>
              </a:r>
              <a:endPara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42" name="Rectangle 1318"/>
            <p:cNvSpPr>
              <a:spLocks noChangeArrowheads="1"/>
            </p:cNvSpPr>
            <p:nvPr/>
          </p:nvSpPr>
          <p:spPr bwMode="auto">
            <a:xfrm rot="16200000">
              <a:off x="3028" y="599"/>
              <a:ext cx="881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Natural-log</a:t>
              </a:r>
              <a:r>
                <a:rPr kumimoji="0" lang="en-US" sz="900" b="1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of </a:t>
              </a:r>
              <a:r>
                <a:rPr kumimoji="0" lang="en-US" sz="900" b="1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Volpara</a:t>
              </a: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PD</a:t>
              </a:r>
              <a:endPara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43" name="Line 1319"/>
            <p:cNvSpPr>
              <a:spLocks noChangeShapeType="1"/>
            </p:cNvSpPr>
            <p:nvPr/>
          </p:nvSpPr>
          <p:spPr bwMode="auto">
            <a:xfrm>
              <a:off x="3672" y="1305"/>
              <a:ext cx="2009" cy="1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44" name="Line 1320"/>
            <p:cNvSpPr>
              <a:spLocks noChangeShapeType="1"/>
            </p:cNvSpPr>
            <p:nvPr/>
          </p:nvSpPr>
          <p:spPr bwMode="auto">
            <a:xfrm>
              <a:off x="3708" y="1305"/>
              <a:ext cx="1" cy="21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45" name="Rectangle 1321"/>
            <p:cNvSpPr>
              <a:spLocks noChangeArrowheads="1"/>
            </p:cNvSpPr>
            <p:nvPr/>
          </p:nvSpPr>
          <p:spPr bwMode="auto">
            <a:xfrm>
              <a:off x="3693" y="1336"/>
              <a:ext cx="63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46" name="Line 1322"/>
            <p:cNvSpPr>
              <a:spLocks noChangeShapeType="1"/>
            </p:cNvSpPr>
            <p:nvPr/>
          </p:nvSpPr>
          <p:spPr bwMode="auto">
            <a:xfrm>
              <a:off x="4095" y="1305"/>
              <a:ext cx="1" cy="21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47" name="Rectangle 1323"/>
            <p:cNvSpPr>
              <a:spLocks noChangeArrowheads="1"/>
            </p:cNvSpPr>
            <p:nvPr/>
          </p:nvSpPr>
          <p:spPr bwMode="auto">
            <a:xfrm>
              <a:off x="4079" y="1336"/>
              <a:ext cx="63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48" name="Line 1324"/>
            <p:cNvSpPr>
              <a:spLocks noChangeShapeType="1"/>
            </p:cNvSpPr>
            <p:nvPr/>
          </p:nvSpPr>
          <p:spPr bwMode="auto">
            <a:xfrm>
              <a:off x="4483" y="1305"/>
              <a:ext cx="1" cy="21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49" name="Rectangle 1325"/>
            <p:cNvSpPr>
              <a:spLocks noChangeArrowheads="1"/>
            </p:cNvSpPr>
            <p:nvPr/>
          </p:nvSpPr>
          <p:spPr bwMode="auto">
            <a:xfrm>
              <a:off x="4468" y="1336"/>
              <a:ext cx="63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4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50" name="Line 1326"/>
            <p:cNvSpPr>
              <a:spLocks noChangeShapeType="1"/>
            </p:cNvSpPr>
            <p:nvPr/>
          </p:nvSpPr>
          <p:spPr bwMode="auto">
            <a:xfrm>
              <a:off x="4870" y="1305"/>
              <a:ext cx="1" cy="21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51" name="Rectangle 1327"/>
            <p:cNvSpPr>
              <a:spLocks noChangeArrowheads="1"/>
            </p:cNvSpPr>
            <p:nvPr/>
          </p:nvSpPr>
          <p:spPr bwMode="auto">
            <a:xfrm>
              <a:off x="4855" y="1336"/>
              <a:ext cx="63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6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52" name="Line 1328"/>
            <p:cNvSpPr>
              <a:spLocks noChangeShapeType="1"/>
            </p:cNvSpPr>
            <p:nvPr/>
          </p:nvSpPr>
          <p:spPr bwMode="auto">
            <a:xfrm>
              <a:off x="5257" y="1305"/>
              <a:ext cx="1" cy="21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53" name="Rectangle 1329"/>
            <p:cNvSpPr>
              <a:spLocks noChangeArrowheads="1"/>
            </p:cNvSpPr>
            <p:nvPr/>
          </p:nvSpPr>
          <p:spPr bwMode="auto">
            <a:xfrm>
              <a:off x="5242" y="1336"/>
              <a:ext cx="63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8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54" name="Line 1330"/>
            <p:cNvSpPr>
              <a:spLocks noChangeShapeType="1"/>
            </p:cNvSpPr>
            <p:nvPr/>
          </p:nvSpPr>
          <p:spPr bwMode="auto">
            <a:xfrm>
              <a:off x="5645" y="1305"/>
              <a:ext cx="1" cy="21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55" name="Rectangle 1331"/>
            <p:cNvSpPr>
              <a:spLocks noChangeArrowheads="1"/>
            </p:cNvSpPr>
            <p:nvPr/>
          </p:nvSpPr>
          <p:spPr bwMode="auto">
            <a:xfrm>
              <a:off x="5613" y="1336"/>
              <a:ext cx="9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56" name="Rectangle 1332"/>
            <p:cNvSpPr>
              <a:spLocks noChangeArrowheads="1"/>
            </p:cNvSpPr>
            <p:nvPr/>
          </p:nvSpPr>
          <p:spPr bwMode="auto">
            <a:xfrm>
              <a:off x="4514" y="1384"/>
              <a:ext cx="37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Cumulus PD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236936" y="655077"/>
            <a:ext cx="3759000" cy="2845931"/>
            <a:chOff x="95674" y="1213307"/>
            <a:chExt cx="3759000" cy="2845931"/>
          </a:xfrm>
        </p:grpSpPr>
        <p:sp>
          <p:nvSpPr>
            <p:cNvPr id="8" name="TextBox 7"/>
            <p:cNvSpPr txBox="1"/>
            <p:nvPr/>
          </p:nvSpPr>
          <p:spPr>
            <a:xfrm>
              <a:off x="630780" y="1213307"/>
              <a:ext cx="3223894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1400" b="1" dirty="0" smtClean="0">
                  <a:solidFill>
                    <a:srgbClr val="0000FF"/>
                  </a:solidFill>
                </a:rPr>
                <a:t>         </a:t>
              </a:r>
              <a:r>
                <a:rPr lang="en-GB" sz="1200" b="1" dirty="0" smtClean="0">
                  <a:solidFill>
                    <a:srgbClr val="0000FF"/>
                  </a:solidFill>
                  <a:latin typeface="Arial" pitchFamily="34" charset="0"/>
                  <a:cs typeface="Arial" pitchFamily="34" charset="0"/>
                </a:rPr>
                <a:t>Cumulus vs. BIRADS</a:t>
              </a:r>
              <a:endParaRPr lang="en-GB" sz="12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9" name="Group 4"/>
            <p:cNvGrpSpPr>
              <a:grpSpLocks noChangeAspect="1"/>
            </p:cNvGrpSpPr>
            <p:nvPr/>
          </p:nvGrpSpPr>
          <p:grpSpPr bwMode="auto">
            <a:xfrm>
              <a:off x="95674" y="1411288"/>
              <a:ext cx="3182936" cy="2647950"/>
              <a:chOff x="-9" y="889"/>
              <a:chExt cx="2005" cy="1668"/>
            </a:xfrm>
          </p:grpSpPr>
          <p:sp>
            <p:nvSpPr>
              <p:cNvPr id="14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1" y="889"/>
                <a:ext cx="1995" cy="16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" name="Rectangle 5"/>
              <p:cNvSpPr>
                <a:spLocks noChangeArrowheads="1"/>
              </p:cNvSpPr>
              <p:nvPr/>
            </p:nvSpPr>
            <p:spPr bwMode="auto">
              <a:xfrm>
                <a:off x="18" y="907"/>
                <a:ext cx="1963" cy="1632"/>
              </a:xfrm>
              <a:prstGeom prst="rect">
                <a:avLst/>
              </a:prstGeom>
              <a:solidFill>
                <a:srgbClr val="EAF2F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" name="Rectangle 6"/>
              <p:cNvSpPr>
                <a:spLocks noChangeArrowheads="1"/>
              </p:cNvSpPr>
              <p:nvPr/>
            </p:nvSpPr>
            <p:spPr bwMode="auto">
              <a:xfrm>
                <a:off x="19" y="909"/>
                <a:ext cx="1959" cy="1627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" name="Rectangle 7"/>
              <p:cNvSpPr>
                <a:spLocks noChangeArrowheads="1"/>
              </p:cNvSpPr>
              <p:nvPr/>
            </p:nvSpPr>
            <p:spPr bwMode="auto">
              <a:xfrm>
                <a:off x="213" y="966"/>
                <a:ext cx="1716" cy="1423"/>
              </a:xfrm>
              <a:prstGeom prst="rect">
                <a:avLst/>
              </a:prstGeom>
              <a:solidFill>
                <a:srgbClr val="FFFFFF"/>
              </a:solidFill>
              <a:ln w="3175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" name="Line 11"/>
              <p:cNvSpPr>
                <a:spLocks noChangeShapeType="1"/>
              </p:cNvSpPr>
              <p:nvPr/>
            </p:nvSpPr>
            <p:spPr bwMode="auto">
              <a:xfrm>
                <a:off x="213" y="1379"/>
                <a:ext cx="1716" cy="1"/>
              </a:xfrm>
              <a:prstGeom prst="line">
                <a:avLst/>
              </a:prstGeom>
              <a:noFill/>
              <a:ln w="7938">
                <a:solidFill>
                  <a:srgbClr val="EAF2F3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dirty="0"/>
              </a:p>
            </p:txBody>
          </p:sp>
          <p:sp>
            <p:nvSpPr>
              <p:cNvPr id="19" name="Rectangle 13"/>
              <p:cNvSpPr>
                <a:spLocks noChangeArrowheads="1"/>
              </p:cNvSpPr>
              <p:nvPr/>
            </p:nvSpPr>
            <p:spPr bwMode="auto">
              <a:xfrm>
                <a:off x="305" y="2225"/>
                <a:ext cx="219" cy="88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7938">
                <a:solidFill>
                  <a:srgbClr val="1A476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" name="Line 14"/>
              <p:cNvSpPr>
                <a:spLocks noChangeShapeType="1"/>
              </p:cNvSpPr>
              <p:nvPr/>
            </p:nvSpPr>
            <p:spPr bwMode="auto">
              <a:xfrm>
                <a:off x="305" y="2285"/>
                <a:ext cx="219" cy="1"/>
              </a:xfrm>
              <a:prstGeom prst="line">
                <a:avLst/>
              </a:prstGeom>
              <a:noFill/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" name="Line 15"/>
              <p:cNvSpPr>
                <a:spLocks noChangeShapeType="1"/>
              </p:cNvSpPr>
              <p:nvPr/>
            </p:nvSpPr>
            <p:spPr bwMode="auto">
              <a:xfrm>
                <a:off x="415" y="2315"/>
                <a:ext cx="1" cy="17"/>
              </a:xfrm>
              <a:prstGeom prst="line">
                <a:avLst/>
              </a:prstGeom>
              <a:noFill/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" name="Line 16"/>
              <p:cNvSpPr>
                <a:spLocks noChangeShapeType="1"/>
              </p:cNvSpPr>
              <p:nvPr/>
            </p:nvSpPr>
            <p:spPr bwMode="auto">
              <a:xfrm flipV="1">
                <a:off x="415" y="2091"/>
                <a:ext cx="1" cy="134"/>
              </a:xfrm>
              <a:prstGeom prst="line">
                <a:avLst/>
              </a:prstGeom>
              <a:noFill/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" name="Line 17"/>
              <p:cNvSpPr>
                <a:spLocks noChangeShapeType="1"/>
              </p:cNvSpPr>
              <p:nvPr/>
            </p:nvSpPr>
            <p:spPr bwMode="auto">
              <a:xfrm>
                <a:off x="342" y="2332"/>
                <a:ext cx="146" cy="1"/>
              </a:xfrm>
              <a:prstGeom prst="line">
                <a:avLst/>
              </a:prstGeom>
              <a:noFill/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" name="Line 18"/>
              <p:cNvSpPr>
                <a:spLocks noChangeShapeType="1"/>
              </p:cNvSpPr>
              <p:nvPr/>
            </p:nvSpPr>
            <p:spPr bwMode="auto">
              <a:xfrm>
                <a:off x="342" y="2091"/>
                <a:ext cx="146" cy="1"/>
              </a:xfrm>
              <a:prstGeom prst="line">
                <a:avLst/>
              </a:prstGeom>
              <a:noFill/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" name="Rectangle 19"/>
              <p:cNvSpPr>
                <a:spLocks noChangeArrowheads="1"/>
              </p:cNvSpPr>
              <p:nvPr/>
            </p:nvSpPr>
            <p:spPr bwMode="auto">
              <a:xfrm>
                <a:off x="743" y="1826"/>
                <a:ext cx="217" cy="276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7938">
                <a:solidFill>
                  <a:srgbClr val="1A476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" name="Line 20"/>
              <p:cNvSpPr>
                <a:spLocks noChangeShapeType="1"/>
              </p:cNvSpPr>
              <p:nvPr/>
            </p:nvSpPr>
            <p:spPr bwMode="auto">
              <a:xfrm>
                <a:off x="743" y="1985"/>
                <a:ext cx="218" cy="1"/>
              </a:xfrm>
              <a:prstGeom prst="line">
                <a:avLst/>
              </a:prstGeom>
              <a:noFill/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" name="Line 21"/>
              <p:cNvSpPr>
                <a:spLocks noChangeShapeType="1"/>
              </p:cNvSpPr>
              <p:nvPr/>
            </p:nvSpPr>
            <p:spPr bwMode="auto">
              <a:xfrm>
                <a:off x="852" y="2102"/>
                <a:ext cx="1" cy="215"/>
              </a:xfrm>
              <a:prstGeom prst="line">
                <a:avLst/>
              </a:prstGeom>
              <a:noFill/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" name="Line 22"/>
              <p:cNvSpPr>
                <a:spLocks noChangeShapeType="1"/>
              </p:cNvSpPr>
              <p:nvPr/>
            </p:nvSpPr>
            <p:spPr bwMode="auto">
              <a:xfrm flipV="1">
                <a:off x="852" y="1482"/>
                <a:ext cx="1" cy="344"/>
              </a:xfrm>
              <a:prstGeom prst="line">
                <a:avLst/>
              </a:prstGeom>
              <a:noFill/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" name="Line 23"/>
              <p:cNvSpPr>
                <a:spLocks noChangeShapeType="1"/>
              </p:cNvSpPr>
              <p:nvPr/>
            </p:nvSpPr>
            <p:spPr bwMode="auto">
              <a:xfrm>
                <a:off x="778" y="2317"/>
                <a:ext cx="148" cy="1"/>
              </a:xfrm>
              <a:prstGeom prst="line">
                <a:avLst/>
              </a:prstGeom>
              <a:noFill/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" name="Line 24"/>
              <p:cNvSpPr>
                <a:spLocks noChangeShapeType="1"/>
              </p:cNvSpPr>
              <p:nvPr/>
            </p:nvSpPr>
            <p:spPr bwMode="auto">
              <a:xfrm>
                <a:off x="778" y="1482"/>
                <a:ext cx="148" cy="1"/>
              </a:xfrm>
              <a:prstGeom prst="line">
                <a:avLst/>
              </a:prstGeom>
              <a:noFill/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" name="Rectangle 25"/>
              <p:cNvSpPr>
                <a:spLocks noChangeArrowheads="1"/>
              </p:cNvSpPr>
              <p:nvPr/>
            </p:nvSpPr>
            <p:spPr bwMode="auto">
              <a:xfrm>
                <a:off x="1180" y="1329"/>
                <a:ext cx="219" cy="310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7938">
                <a:solidFill>
                  <a:srgbClr val="1A476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" name="Line 26"/>
              <p:cNvSpPr>
                <a:spLocks noChangeShapeType="1"/>
              </p:cNvSpPr>
              <p:nvPr/>
            </p:nvSpPr>
            <p:spPr bwMode="auto">
              <a:xfrm>
                <a:off x="1180" y="1548"/>
                <a:ext cx="219" cy="1"/>
              </a:xfrm>
              <a:prstGeom prst="line">
                <a:avLst/>
              </a:prstGeom>
              <a:noFill/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" name="Line 27"/>
              <p:cNvSpPr>
                <a:spLocks noChangeShapeType="1"/>
              </p:cNvSpPr>
              <p:nvPr/>
            </p:nvSpPr>
            <p:spPr bwMode="auto">
              <a:xfrm>
                <a:off x="1289" y="1639"/>
                <a:ext cx="1" cy="141"/>
              </a:xfrm>
              <a:prstGeom prst="line">
                <a:avLst/>
              </a:prstGeom>
              <a:noFill/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" name="Line 28"/>
              <p:cNvSpPr>
                <a:spLocks noChangeShapeType="1"/>
              </p:cNvSpPr>
              <p:nvPr/>
            </p:nvSpPr>
            <p:spPr bwMode="auto">
              <a:xfrm flipV="1">
                <a:off x="1289" y="1057"/>
                <a:ext cx="1" cy="272"/>
              </a:xfrm>
              <a:prstGeom prst="line">
                <a:avLst/>
              </a:prstGeom>
              <a:noFill/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" name="Line 29"/>
              <p:cNvSpPr>
                <a:spLocks noChangeShapeType="1"/>
              </p:cNvSpPr>
              <p:nvPr/>
            </p:nvSpPr>
            <p:spPr bwMode="auto">
              <a:xfrm>
                <a:off x="1216" y="1780"/>
                <a:ext cx="146" cy="1"/>
              </a:xfrm>
              <a:prstGeom prst="line">
                <a:avLst/>
              </a:prstGeom>
              <a:noFill/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" name="Line 30"/>
              <p:cNvSpPr>
                <a:spLocks noChangeShapeType="1"/>
              </p:cNvSpPr>
              <p:nvPr/>
            </p:nvSpPr>
            <p:spPr bwMode="auto">
              <a:xfrm>
                <a:off x="1216" y="1057"/>
                <a:ext cx="146" cy="1"/>
              </a:xfrm>
              <a:prstGeom prst="line">
                <a:avLst/>
              </a:prstGeom>
              <a:noFill/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" name="Rectangle 31"/>
              <p:cNvSpPr>
                <a:spLocks noChangeArrowheads="1"/>
              </p:cNvSpPr>
              <p:nvPr/>
            </p:nvSpPr>
            <p:spPr bwMode="auto">
              <a:xfrm>
                <a:off x="1616" y="1061"/>
                <a:ext cx="219" cy="127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7938">
                <a:solidFill>
                  <a:srgbClr val="1A476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" name="Line 32"/>
              <p:cNvSpPr>
                <a:spLocks noChangeShapeType="1"/>
              </p:cNvSpPr>
              <p:nvPr/>
            </p:nvSpPr>
            <p:spPr bwMode="auto">
              <a:xfrm>
                <a:off x="1616" y="1083"/>
                <a:ext cx="219" cy="1"/>
              </a:xfrm>
              <a:prstGeom prst="line">
                <a:avLst/>
              </a:prstGeom>
              <a:noFill/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" name="Line 33"/>
              <p:cNvSpPr>
                <a:spLocks noChangeShapeType="1"/>
              </p:cNvSpPr>
              <p:nvPr/>
            </p:nvSpPr>
            <p:spPr bwMode="auto">
              <a:xfrm>
                <a:off x="1726" y="1189"/>
                <a:ext cx="1" cy="84"/>
              </a:xfrm>
              <a:prstGeom prst="line">
                <a:avLst/>
              </a:prstGeom>
              <a:noFill/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" name="Line 34"/>
              <p:cNvSpPr>
                <a:spLocks noChangeShapeType="1"/>
              </p:cNvSpPr>
              <p:nvPr/>
            </p:nvSpPr>
            <p:spPr bwMode="auto">
              <a:xfrm flipV="1">
                <a:off x="1726" y="1023"/>
                <a:ext cx="1" cy="38"/>
              </a:xfrm>
              <a:prstGeom prst="line">
                <a:avLst/>
              </a:prstGeom>
              <a:noFill/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" name="Line 35"/>
              <p:cNvSpPr>
                <a:spLocks noChangeShapeType="1"/>
              </p:cNvSpPr>
              <p:nvPr/>
            </p:nvSpPr>
            <p:spPr bwMode="auto">
              <a:xfrm>
                <a:off x="1653" y="1273"/>
                <a:ext cx="146" cy="1"/>
              </a:xfrm>
              <a:prstGeom prst="line">
                <a:avLst/>
              </a:prstGeom>
              <a:noFill/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" name="Line 36"/>
              <p:cNvSpPr>
                <a:spLocks noChangeShapeType="1"/>
              </p:cNvSpPr>
              <p:nvPr/>
            </p:nvSpPr>
            <p:spPr bwMode="auto">
              <a:xfrm>
                <a:off x="1653" y="1023"/>
                <a:ext cx="146" cy="1"/>
              </a:xfrm>
              <a:prstGeom prst="line">
                <a:avLst/>
              </a:prstGeom>
              <a:noFill/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" name="Oval 37"/>
              <p:cNvSpPr>
                <a:spLocks noChangeArrowheads="1"/>
              </p:cNvSpPr>
              <p:nvPr/>
            </p:nvSpPr>
            <p:spPr bwMode="auto">
              <a:xfrm>
                <a:off x="404" y="2066"/>
                <a:ext cx="21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" name="Oval 38"/>
              <p:cNvSpPr>
                <a:spLocks noChangeArrowheads="1"/>
              </p:cNvSpPr>
              <p:nvPr/>
            </p:nvSpPr>
            <p:spPr bwMode="auto">
              <a:xfrm>
                <a:off x="404" y="2055"/>
                <a:ext cx="21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" name="Oval 39"/>
              <p:cNvSpPr>
                <a:spLocks noChangeArrowheads="1"/>
              </p:cNvSpPr>
              <p:nvPr/>
            </p:nvSpPr>
            <p:spPr bwMode="auto">
              <a:xfrm>
                <a:off x="404" y="2053"/>
                <a:ext cx="21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" name="Oval 40"/>
              <p:cNvSpPr>
                <a:spLocks noChangeArrowheads="1"/>
              </p:cNvSpPr>
              <p:nvPr/>
            </p:nvSpPr>
            <p:spPr bwMode="auto">
              <a:xfrm>
                <a:off x="404" y="2042"/>
                <a:ext cx="21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" name="Oval 41"/>
              <p:cNvSpPr>
                <a:spLocks noChangeArrowheads="1"/>
              </p:cNvSpPr>
              <p:nvPr/>
            </p:nvSpPr>
            <p:spPr bwMode="auto">
              <a:xfrm>
                <a:off x="841" y="1382"/>
                <a:ext cx="20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" name="Oval 42"/>
              <p:cNvSpPr>
                <a:spLocks noChangeArrowheads="1"/>
              </p:cNvSpPr>
              <p:nvPr/>
            </p:nvSpPr>
            <p:spPr bwMode="auto">
              <a:xfrm>
                <a:off x="841" y="1343"/>
                <a:ext cx="20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" name="Oval 43"/>
              <p:cNvSpPr>
                <a:spLocks noChangeArrowheads="1"/>
              </p:cNvSpPr>
              <p:nvPr/>
            </p:nvSpPr>
            <p:spPr bwMode="auto">
              <a:xfrm>
                <a:off x="841" y="1326"/>
                <a:ext cx="20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" name="Oval 44"/>
              <p:cNvSpPr>
                <a:spLocks noChangeArrowheads="1"/>
              </p:cNvSpPr>
              <p:nvPr/>
            </p:nvSpPr>
            <p:spPr bwMode="auto">
              <a:xfrm>
                <a:off x="841" y="1309"/>
                <a:ext cx="20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" name="Oval 45"/>
              <p:cNvSpPr>
                <a:spLocks noChangeArrowheads="1"/>
              </p:cNvSpPr>
              <p:nvPr/>
            </p:nvSpPr>
            <p:spPr bwMode="auto">
              <a:xfrm>
                <a:off x="841" y="1295"/>
                <a:ext cx="20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" name="Oval 46"/>
              <p:cNvSpPr>
                <a:spLocks noChangeArrowheads="1"/>
              </p:cNvSpPr>
              <p:nvPr/>
            </p:nvSpPr>
            <p:spPr bwMode="auto">
              <a:xfrm>
                <a:off x="841" y="1199"/>
                <a:ext cx="20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" name="Oval 47"/>
              <p:cNvSpPr>
                <a:spLocks noChangeArrowheads="1"/>
              </p:cNvSpPr>
              <p:nvPr/>
            </p:nvSpPr>
            <p:spPr bwMode="auto">
              <a:xfrm>
                <a:off x="841" y="1186"/>
                <a:ext cx="20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" name="Oval 48"/>
              <p:cNvSpPr>
                <a:spLocks noChangeArrowheads="1"/>
              </p:cNvSpPr>
              <p:nvPr/>
            </p:nvSpPr>
            <p:spPr bwMode="auto">
              <a:xfrm>
                <a:off x="841" y="1184"/>
                <a:ext cx="20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" name="Oval 49"/>
              <p:cNvSpPr>
                <a:spLocks noChangeArrowheads="1"/>
              </p:cNvSpPr>
              <p:nvPr/>
            </p:nvSpPr>
            <p:spPr bwMode="auto">
              <a:xfrm>
                <a:off x="841" y="1094"/>
                <a:ext cx="20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" name="Oval 50"/>
              <p:cNvSpPr>
                <a:spLocks noChangeArrowheads="1"/>
              </p:cNvSpPr>
              <p:nvPr/>
            </p:nvSpPr>
            <p:spPr bwMode="auto">
              <a:xfrm>
                <a:off x="841" y="1059"/>
                <a:ext cx="20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" name="Oval 51"/>
              <p:cNvSpPr>
                <a:spLocks noChangeArrowheads="1"/>
              </p:cNvSpPr>
              <p:nvPr/>
            </p:nvSpPr>
            <p:spPr bwMode="auto">
              <a:xfrm>
                <a:off x="1279" y="2099"/>
                <a:ext cx="20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" name="Line 52"/>
              <p:cNvSpPr>
                <a:spLocks noChangeShapeType="1"/>
              </p:cNvSpPr>
              <p:nvPr/>
            </p:nvSpPr>
            <p:spPr bwMode="auto">
              <a:xfrm flipV="1">
                <a:off x="213" y="966"/>
                <a:ext cx="1" cy="1423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" name="Line 53"/>
              <p:cNvSpPr>
                <a:spLocks noChangeShapeType="1"/>
              </p:cNvSpPr>
              <p:nvPr/>
            </p:nvSpPr>
            <p:spPr bwMode="auto">
              <a:xfrm flipH="1">
                <a:off x="192" y="2332"/>
                <a:ext cx="21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" name="Rectangle 54"/>
              <p:cNvSpPr>
                <a:spLocks noChangeArrowheads="1"/>
              </p:cNvSpPr>
              <p:nvPr/>
            </p:nvSpPr>
            <p:spPr bwMode="auto">
              <a:xfrm rot="16200000">
                <a:off x="138" y="2275"/>
                <a:ext cx="40" cy="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1" name="Line 55"/>
              <p:cNvSpPr>
                <a:spLocks noChangeShapeType="1"/>
              </p:cNvSpPr>
              <p:nvPr/>
            </p:nvSpPr>
            <p:spPr bwMode="auto">
              <a:xfrm flipH="1">
                <a:off x="192" y="2015"/>
                <a:ext cx="21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" name="Rectangle 56"/>
              <p:cNvSpPr>
                <a:spLocks noChangeArrowheads="1"/>
              </p:cNvSpPr>
              <p:nvPr/>
            </p:nvSpPr>
            <p:spPr bwMode="auto">
              <a:xfrm rot="16200000">
                <a:off x="117" y="1958"/>
                <a:ext cx="81" cy="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20</a:t>
                </a:r>
                <a:endPara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3" name="Line 57"/>
              <p:cNvSpPr>
                <a:spLocks noChangeShapeType="1"/>
              </p:cNvSpPr>
              <p:nvPr/>
            </p:nvSpPr>
            <p:spPr bwMode="auto">
              <a:xfrm flipH="1">
                <a:off x="192" y="1697"/>
                <a:ext cx="21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" name="Rectangle 58"/>
              <p:cNvSpPr>
                <a:spLocks noChangeArrowheads="1"/>
              </p:cNvSpPr>
              <p:nvPr/>
            </p:nvSpPr>
            <p:spPr bwMode="auto">
              <a:xfrm rot="16200000">
                <a:off x="117" y="1640"/>
                <a:ext cx="81" cy="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40</a:t>
                </a:r>
                <a:endPara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5" name="Line 59"/>
              <p:cNvSpPr>
                <a:spLocks noChangeShapeType="1"/>
              </p:cNvSpPr>
              <p:nvPr/>
            </p:nvSpPr>
            <p:spPr bwMode="auto">
              <a:xfrm flipH="1">
                <a:off x="192" y="1379"/>
                <a:ext cx="21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" name="Rectangle 60"/>
              <p:cNvSpPr>
                <a:spLocks noChangeArrowheads="1"/>
              </p:cNvSpPr>
              <p:nvPr/>
            </p:nvSpPr>
            <p:spPr bwMode="auto">
              <a:xfrm rot="16200000">
                <a:off x="117" y="1322"/>
                <a:ext cx="81" cy="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60</a:t>
                </a:r>
                <a:endPara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7" name="Line 61"/>
              <p:cNvSpPr>
                <a:spLocks noChangeShapeType="1"/>
              </p:cNvSpPr>
              <p:nvPr/>
            </p:nvSpPr>
            <p:spPr bwMode="auto">
              <a:xfrm flipH="1">
                <a:off x="192" y="1061"/>
                <a:ext cx="21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" name="Rectangle 62"/>
              <p:cNvSpPr>
                <a:spLocks noChangeArrowheads="1"/>
              </p:cNvSpPr>
              <p:nvPr/>
            </p:nvSpPr>
            <p:spPr bwMode="auto">
              <a:xfrm rot="16200000">
                <a:off x="117" y="1005"/>
                <a:ext cx="81" cy="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80</a:t>
                </a:r>
                <a:endPara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9" name="Rectangle 63"/>
              <p:cNvSpPr>
                <a:spLocks noChangeArrowheads="1"/>
              </p:cNvSpPr>
              <p:nvPr/>
            </p:nvSpPr>
            <p:spPr bwMode="auto">
              <a:xfrm rot="16200000">
                <a:off x="-200" y="1620"/>
                <a:ext cx="480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Cumulus PD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0" name="Line 64"/>
              <p:cNvSpPr>
                <a:spLocks noChangeShapeType="1"/>
              </p:cNvSpPr>
              <p:nvPr/>
            </p:nvSpPr>
            <p:spPr bwMode="auto">
              <a:xfrm>
                <a:off x="213" y="2389"/>
                <a:ext cx="1716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" name="Rectangle 65"/>
              <p:cNvSpPr>
                <a:spLocks noChangeArrowheads="1"/>
              </p:cNvSpPr>
              <p:nvPr/>
            </p:nvSpPr>
            <p:spPr bwMode="auto">
              <a:xfrm>
                <a:off x="402" y="2412"/>
                <a:ext cx="44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2" name="Rectangle 66"/>
              <p:cNvSpPr>
                <a:spLocks noChangeArrowheads="1"/>
              </p:cNvSpPr>
              <p:nvPr/>
            </p:nvSpPr>
            <p:spPr bwMode="auto">
              <a:xfrm>
                <a:off x="839" y="2412"/>
                <a:ext cx="44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</a:t>
                </a:r>
                <a:endPara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3" name="Rectangle 67"/>
              <p:cNvSpPr>
                <a:spLocks noChangeArrowheads="1"/>
              </p:cNvSpPr>
              <p:nvPr/>
            </p:nvSpPr>
            <p:spPr bwMode="auto">
              <a:xfrm>
                <a:off x="1276" y="2412"/>
                <a:ext cx="44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1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</a:t>
                </a:r>
                <a:endParaRPr kumimoji="0" lang="en-US" sz="1000" b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4" name="Rectangle 68"/>
              <p:cNvSpPr>
                <a:spLocks noChangeArrowheads="1"/>
              </p:cNvSpPr>
              <p:nvPr/>
            </p:nvSpPr>
            <p:spPr bwMode="auto">
              <a:xfrm>
                <a:off x="1713" y="2412"/>
                <a:ext cx="44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</a:t>
                </a:r>
                <a:endPara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0" name="Rectangle 252"/>
            <p:cNvSpPr>
              <a:spLocks noChangeArrowheads="1"/>
            </p:cNvSpPr>
            <p:nvPr/>
          </p:nvSpPr>
          <p:spPr bwMode="auto">
            <a:xfrm>
              <a:off x="488338" y="3860006"/>
              <a:ext cx="557213" cy="15398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  (&lt;25%)</a:t>
              </a:r>
              <a:endPara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Rectangle 254"/>
            <p:cNvSpPr>
              <a:spLocks noChangeArrowheads="1"/>
            </p:cNvSpPr>
            <p:nvPr/>
          </p:nvSpPr>
          <p:spPr bwMode="auto">
            <a:xfrm>
              <a:off x="1193800" y="3852069"/>
              <a:ext cx="631825" cy="15398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 (25-49%)</a:t>
              </a:r>
              <a:endPara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Rectangle 256"/>
            <p:cNvSpPr>
              <a:spLocks noChangeArrowheads="1"/>
            </p:cNvSpPr>
            <p:nvPr/>
          </p:nvSpPr>
          <p:spPr bwMode="auto">
            <a:xfrm>
              <a:off x="1930400" y="3852069"/>
              <a:ext cx="631825" cy="15398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3 (50-74%)</a:t>
              </a:r>
              <a:endPara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Rectangle 258"/>
            <p:cNvSpPr>
              <a:spLocks noChangeArrowheads="1"/>
            </p:cNvSpPr>
            <p:nvPr/>
          </p:nvSpPr>
          <p:spPr bwMode="auto">
            <a:xfrm>
              <a:off x="2719388" y="3849373"/>
              <a:ext cx="517525" cy="15398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4 (≥75%)</a:t>
              </a:r>
              <a:endPara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028" name="Group 4"/>
          <p:cNvGrpSpPr>
            <a:grpSpLocks noChangeAspect="1"/>
          </p:cNvGrpSpPr>
          <p:nvPr/>
        </p:nvGrpSpPr>
        <p:grpSpPr bwMode="auto">
          <a:xfrm>
            <a:off x="177801" y="4075832"/>
            <a:ext cx="3530601" cy="2449512"/>
            <a:chOff x="112" y="2341"/>
            <a:chExt cx="2224" cy="1543"/>
          </a:xfrm>
        </p:grpSpPr>
        <p:sp>
          <p:nvSpPr>
            <p:cNvPr id="1027" name="AutoShape 3"/>
            <p:cNvSpPr>
              <a:spLocks noChangeAspect="1" noChangeArrowheads="1" noTextEdit="1"/>
            </p:cNvSpPr>
            <p:nvPr/>
          </p:nvSpPr>
          <p:spPr bwMode="auto">
            <a:xfrm>
              <a:off x="204" y="2341"/>
              <a:ext cx="2132" cy="14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grpSp>
          <p:nvGrpSpPr>
            <p:cNvPr id="1229" name="Group 205"/>
            <p:cNvGrpSpPr>
              <a:grpSpLocks/>
            </p:cNvGrpSpPr>
            <p:nvPr/>
          </p:nvGrpSpPr>
          <p:grpSpPr bwMode="auto">
            <a:xfrm>
              <a:off x="222" y="2357"/>
              <a:ext cx="2098" cy="1465"/>
              <a:chOff x="222" y="2357"/>
              <a:chExt cx="2098" cy="1465"/>
            </a:xfrm>
          </p:grpSpPr>
          <p:sp>
            <p:nvSpPr>
              <p:cNvPr id="1029" name="Rectangle 5"/>
              <p:cNvSpPr>
                <a:spLocks noChangeArrowheads="1"/>
              </p:cNvSpPr>
              <p:nvPr/>
            </p:nvSpPr>
            <p:spPr bwMode="auto">
              <a:xfrm>
                <a:off x="222" y="2357"/>
                <a:ext cx="2098" cy="1465"/>
              </a:xfrm>
              <a:prstGeom prst="rect">
                <a:avLst/>
              </a:prstGeom>
              <a:solidFill>
                <a:srgbClr val="EAF2F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0" name="Rectangle 6"/>
              <p:cNvSpPr>
                <a:spLocks noChangeArrowheads="1"/>
              </p:cNvSpPr>
              <p:nvPr/>
            </p:nvSpPr>
            <p:spPr bwMode="auto">
              <a:xfrm>
                <a:off x="223" y="2359"/>
                <a:ext cx="2093" cy="1460"/>
              </a:xfrm>
              <a:prstGeom prst="rect">
                <a:avLst/>
              </a:prstGeom>
              <a:solidFill>
                <a:schemeClr val="bg1"/>
              </a:solidFill>
              <a:ln w="4763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1" name="Rectangle 7"/>
              <p:cNvSpPr>
                <a:spLocks noChangeArrowheads="1"/>
              </p:cNvSpPr>
              <p:nvPr/>
            </p:nvSpPr>
            <p:spPr bwMode="auto">
              <a:xfrm>
                <a:off x="430" y="2411"/>
                <a:ext cx="1834" cy="1210"/>
              </a:xfrm>
              <a:prstGeom prst="rect">
                <a:avLst/>
              </a:prstGeom>
              <a:solidFill>
                <a:srgbClr val="FFFFFF"/>
              </a:solidFill>
              <a:ln w="4763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2" name="Line 8"/>
              <p:cNvSpPr>
                <a:spLocks noChangeShapeType="1"/>
              </p:cNvSpPr>
              <p:nvPr/>
            </p:nvSpPr>
            <p:spPr bwMode="auto">
              <a:xfrm>
                <a:off x="430" y="3590"/>
                <a:ext cx="1834" cy="1"/>
              </a:xfrm>
              <a:prstGeom prst="line">
                <a:avLst/>
              </a:prstGeom>
              <a:noFill/>
              <a:ln w="7938">
                <a:solidFill>
                  <a:srgbClr val="EAF2F3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3" name="Line 9"/>
              <p:cNvSpPr>
                <a:spLocks noChangeShapeType="1"/>
              </p:cNvSpPr>
              <p:nvPr/>
            </p:nvSpPr>
            <p:spPr bwMode="auto">
              <a:xfrm>
                <a:off x="430" y="3304"/>
                <a:ext cx="1834" cy="1"/>
              </a:xfrm>
              <a:prstGeom prst="line">
                <a:avLst/>
              </a:prstGeom>
              <a:noFill/>
              <a:ln w="7938">
                <a:solidFill>
                  <a:srgbClr val="EAF2F3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4" name="Line 10"/>
              <p:cNvSpPr>
                <a:spLocks noChangeShapeType="1"/>
              </p:cNvSpPr>
              <p:nvPr/>
            </p:nvSpPr>
            <p:spPr bwMode="auto">
              <a:xfrm>
                <a:off x="430" y="3016"/>
                <a:ext cx="1834" cy="1"/>
              </a:xfrm>
              <a:prstGeom prst="line">
                <a:avLst/>
              </a:prstGeom>
              <a:noFill/>
              <a:ln w="7938">
                <a:solidFill>
                  <a:srgbClr val="EAF2F3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5" name="Line 11"/>
              <p:cNvSpPr>
                <a:spLocks noChangeShapeType="1"/>
              </p:cNvSpPr>
              <p:nvPr/>
            </p:nvSpPr>
            <p:spPr bwMode="auto">
              <a:xfrm>
                <a:off x="430" y="2730"/>
                <a:ext cx="1834" cy="1"/>
              </a:xfrm>
              <a:prstGeom prst="line">
                <a:avLst/>
              </a:prstGeom>
              <a:noFill/>
              <a:ln w="7938">
                <a:solidFill>
                  <a:srgbClr val="EAF2F3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6" name="Line 12"/>
              <p:cNvSpPr>
                <a:spLocks noChangeShapeType="1"/>
              </p:cNvSpPr>
              <p:nvPr/>
            </p:nvSpPr>
            <p:spPr bwMode="auto">
              <a:xfrm>
                <a:off x="430" y="2442"/>
                <a:ext cx="1834" cy="1"/>
              </a:xfrm>
              <a:prstGeom prst="line">
                <a:avLst/>
              </a:prstGeom>
              <a:noFill/>
              <a:ln w="7938">
                <a:solidFill>
                  <a:srgbClr val="EAF2F3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7" name="Oval 13"/>
              <p:cNvSpPr>
                <a:spLocks noChangeArrowheads="1"/>
              </p:cNvSpPr>
              <p:nvPr/>
            </p:nvSpPr>
            <p:spPr bwMode="auto">
              <a:xfrm>
                <a:off x="1082" y="3109"/>
                <a:ext cx="21" cy="20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8" name="Oval 14"/>
              <p:cNvSpPr>
                <a:spLocks noChangeArrowheads="1"/>
              </p:cNvSpPr>
              <p:nvPr/>
            </p:nvSpPr>
            <p:spPr bwMode="auto">
              <a:xfrm>
                <a:off x="555" y="3438"/>
                <a:ext cx="21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9" name="Oval 15"/>
              <p:cNvSpPr>
                <a:spLocks noChangeArrowheads="1"/>
              </p:cNvSpPr>
              <p:nvPr/>
            </p:nvSpPr>
            <p:spPr bwMode="auto">
              <a:xfrm>
                <a:off x="1112" y="3179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0" name="Oval 16"/>
              <p:cNvSpPr>
                <a:spLocks noChangeArrowheads="1"/>
              </p:cNvSpPr>
              <p:nvPr/>
            </p:nvSpPr>
            <p:spPr bwMode="auto">
              <a:xfrm>
                <a:off x="958" y="3160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1" name="Oval 17"/>
              <p:cNvSpPr>
                <a:spLocks noChangeArrowheads="1"/>
              </p:cNvSpPr>
              <p:nvPr/>
            </p:nvSpPr>
            <p:spPr bwMode="auto">
              <a:xfrm>
                <a:off x="1019" y="3050"/>
                <a:ext cx="22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2" name="Oval 18"/>
              <p:cNvSpPr>
                <a:spLocks noChangeArrowheads="1"/>
              </p:cNvSpPr>
              <p:nvPr/>
            </p:nvSpPr>
            <p:spPr bwMode="auto">
              <a:xfrm>
                <a:off x="1605" y="2947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3" name="Oval 19"/>
              <p:cNvSpPr>
                <a:spLocks noChangeArrowheads="1"/>
              </p:cNvSpPr>
              <p:nvPr/>
            </p:nvSpPr>
            <p:spPr bwMode="auto">
              <a:xfrm>
                <a:off x="957" y="3200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4" name="Oval 20"/>
              <p:cNvSpPr>
                <a:spLocks noChangeArrowheads="1"/>
              </p:cNvSpPr>
              <p:nvPr/>
            </p:nvSpPr>
            <p:spPr bwMode="auto">
              <a:xfrm>
                <a:off x="1210" y="2863"/>
                <a:ext cx="22" cy="20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5" name="Oval 21"/>
              <p:cNvSpPr>
                <a:spLocks noChangeArrowheads="1"/>
              </p:cNvSpPr>
              <p:nvPr/>
            </p:nvSpPr>
            <p:spPr bwMode="auto">
              <a:xfrm>
                <a:off x="567" y="3490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6" name="Oval 22"/>
              <p:cNvSpPr>
                <a:spLocks noChangeArrowheads="1"/>
              </p:cNvSpPr>
              <p:nvPr/>
            </p:nvSpPr>
            <p:spPr bwMode="auto">
              <a:xfrm>
                <a:off x="941" y="3160"/>
                <a:ext cx="21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7" name="Oval 23"/>
              <p:cNvSpPr>
                <a:spLocks noChangeArrowheads="1"/>
              </p:cNvSpPr>
              <p:nvPr/>
            </p:nvSpPr>
            <p:spPr bwMode="auto">
              <a:xfrm>
                <a:off x="1355" y="2842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8" name="Oval 24"/>
              <p:cNvSpPr>
                <a:spLocks noChangeArrowheads="1"/>
              </p:cNvSpPr>
              <p:nvPr/>
            </p:nvSpPr>
            <p:spPr bwMode="auto">
              <a:xfrm>
                <a:off x="951" y="3055"/>
                <a:ext cx="21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9" name="Oval 25"/>
              <p:cNvSpPr>
                <a:spLocks noChangeArrowheads="1"/>
              </p:cNvSpPr>
              <p:nvPr/>
            </p:nvSpPr>
            <p:spPr bwMode="auto">
              <a:xfrm>
                <a:off x="1299" y="2839"/>
                <a:ext cx="21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0" name="Oval 26"/>
              <p:cNvSpPr>
                <a:spLocks noChangeArrowheads="1"/>
              </p:cNvSpPr>
              <p:nvPr/>
            </p:nvSpPr>
            <p:spPr bwMode="auto">
              <a:xfrm>
                <a:off x="1388" y="2897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1" name="Oval 27"/>
              <p:cNvSpPr>
                <a:spLocks noChangeArrowheads="1"/>
              </p:cNvSpPr>
              <p:nvPr/>
            </p:nvSpPr>
            <p:spPr bwMode="auto">
              <a:xfrm>
                <a:off x="1046" y="2963"/>
                <a:ext cx="22" cy="20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2" name="Oval 28"/>
              <p:cNvSpPr>
                <a:spLocks noChangeArrowheads="1"/>
              </p:cNvSpPr>
              <p:nvPr/>
            </p:nvSpPr>
            <p:spPr bwMode="auto">
              <a:xfrm>
                <a:off x="1080" y="2945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3" name="Oval 29"/>
              <p:cNvSpPr>
                <a:spLocks noChangeArrowheads="1"/>
              </p:cNvSpPr>
              <p:nvPr/>
            </p:nvSpPr>
            <p:spPr bwMode="auto">
              <a:xfrm>
                <a:off x="583" y="3356"/>
                <a:ext cx="21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4" name="Oval 30"/>
              <p:cNvSpPr>
                <a:spLocks noChangeArrowheads="1"/>
              </p:cNvSpPr>
              <p:nvPr/>
            </p:nvSpPr>
            <p:spPr bwMode="auto">
              <a:xfrm>
                <a:off x="1183" y="2892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5" name="Oval 31"/>
              <p:cNvSpPr>
                <a:spLocks noChangeArrowheads="1"/>
              </p:cNvSpPr>
              <p:nvPr/>
            </p:nvSpPr>
            <p:spPr bwMode="auto">
              <a:xfrm>
                <a:off x="492" y="3352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6" name="Oval 32"/>
              <p:cNvSpPr>
                <a:spLocks noChangeArrowheads="1"/>
              </p:cNvSpPr>
              <p:nvPr/>
            </p:nvSpPr>
            <p:spPr bwMode="auto">
              <a:xfrm>
                <a:off x="452" y="3391"/>
                <a:ext cx="21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7" name="Oval 33"/>
              <p:cNvSpPr>
                <a:spLocks noChangeArrowheads="1"/>
              </p:cNvSpPr>
              <p:nvPr/>
            </p:nvSpPr>
            <p:spPr bwMode="auto">
              <a:xfrm>
                <a:off x="759" y="3264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8" name="Oval 34"/>
              <p:cNvSpPr>
                <a:spLocks noChangeArrowheads="1"/>
              </p:cNvSpPr>
              <p:nvPr/>
            </p:nvSpPr>
            <p:spPr bwMode="auto">
              <a:xfrm>
                <a:off x="763" y="3310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9" name="Oval 35"/>
              <p:cNvSpPr>
                <a:spLocks noChangeArrowheads="1"/>
              </p:cNvSpPr>
              <p:nvPr/>
            </p:nvSpPr>
            <p:spPr bwMode="auto">
              <a:xfrm>
                <a:off x="1035" y="3003"/>
                <a:ext cx="23" cy="20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0" name="Oval 36"/>
              <p:cNvSpPr>
                <a:spLocks noChangeArrowheads="1"/>
              </p:cNvSpPr>
              <p:nvPr/>
            </p:nvSpPr>
            <p:spPr bwMode="auto">
              <a:xfrm>
                <a:off x="967" y="3093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1" name="Oval 37"/>
              <p:cNvSpPr>
                <a:spLocks noChangeArrowheads="1"/>
              </p:cNvSpPr>
              <p:nvPr/>
            </p:nvSpPr>
            <p:spPr bwMode="auto">
              <a:xfrm>
                <a:off x="609" y="3334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2" name="Oval 38"/>
              <p:cNvSpPr>
                <a:spLocks noChangeArrowheads="1"/>
              </p:cNvSpPr>
              <p:nvPr/>
            </p:nvSpPr>
            <p:spPr bwMode="auto">
              <a:xfrm>
                <a:off x="1296" y="2919"/>
                <a:ext cx="23" cy="20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3" name="Oval 39"/>
              <p:cNvSpPr>
                <a:spLocks noChangeArrowheads="1"/>
              </p:cNvSpPr>
              <p:nvPr/>
            </p:nvSpPr>
            <p:spPr bwMode="auto">
              <a:xfrm>
                <a:off x="1219" y="3104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4" name="Oval 40"/>
              <p:cNvSpPr>
                <a:spLocks noChangeArrowheads="1"/>
              </p:cNvSpPr>
              <p:nvPr/>
            </p:nvSpPr>
            <p:spPr bwMode="auto">
              <a:xfrm>
                <a:off x="538" y="3204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5" name="Oval 41"/>
              <p:cNvSpPr>
                <a:spLocks noChangeArrowheads="1"/>
              </p:cNvSpPr>
              <p:nvPr/>
            </p:nvSpPr>
            <p:spPr bwMode="auto">
              <a:xfrm>
                <a:off x="584" y="3220"/>
                <a:ext cx="21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6" name="Oval 42"/>
              <p:cNvSpPr>
                <a:spLocks noChangeArrowheads="1"/>
              </p:cNvSpPr>
              <p:nvPr/>
            </p:nvSpPr>
            <p:spPr bwMode="auto">
              <a:xfrm>
                <a:off x="1533" y="2753"/>
                <a:ext cx="21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7" name="Oval 43"/>
              <p:cNvSpPr>
                <a:spLocks noChangeArrowheads="1"/>
              </p:cNvSpPr>
              <p:nvPr/>
            </p:nvSpPr>
            <p:spPr bwMode="auto">
              <a:xfrm>
                <a:off x="1500" y="2759"/>
                <a:ext cx="21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8" name="Oval 44"/>
              <p:cNvSpPr>
                <a:spLocks noChangeArrowheads="1"/>
              </p:cNvSpPr>
              <p:nvPr/>
            </p:nvSpPr>
            <p:spPr bwMode="auto">
              <a:xfrm>
                <a:off x="853" y="3223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9" name="Oval 45"/>
              <p:cNvSpPr>
                <a:spLocks noChangeArrowheads="1"/>
              </p:cNvSpPr>
              <p:nvPr/>
            </p:nvSpPr>
            <p:spPr bwMode="auto">
              <a:xfrm>
                <a:off x="762" y="3171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0" name="Oval 46"/>
              <p:cNvSpPr>
                <a:spLocks noChangeArrowheads="1"/>
              </p:cNvSpPr>
              <p:nvPr/>
            </p:nvSpPr>
            <p:spPr bwMode="auto">
              <a:xfrm>
                <a:off x="1050" y="3067"/>
                <a:ext cx="22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1" name="Oval 47"/>
              <p:cNvSpPr>
                <a:spLocks noChangeArrowheads="1"/>
              </p:cNvSpPr>
              <p:nvPr/>
            </p:nvSpPr>
            <p:spPr bwMode="auto">
              <a:xfrm>
                <a:off x="842" y="3036"/>
                <a:ext cx="21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2" name="Oval 48"/>
              <p:cNvSpPr>
                <a:spLocks noChangeArrowheads="1"/>
              </p:cNvSpPr>
              <p:nvPr/>
            </p:nvSpPr>
            <p:spPr bwMode="auto">
              <a:xfrm>
                <a:off x="1463" y="2922"/>
                <a:ext cx="21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3" name="Oval 49"/>
              <p:cNvSpPr>
                <a:spLocks noChangeArrowheads="1"/>
              </p:cNvSpPr>
              <p:nvPr/>
            </p:nvSpPr>
            <p:spPr bwMode="auto">
              <a:xfrm>
                <a:off x="1704" y="2786"/>
                <a:ext cx="22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4" name="Oval 50"/>
              <p:cNvSpPr>
                <a:spLocks noChangeArrowheads="1"/>
              </p:cNvSpPr>
              <p:nvPr/>
            </p:nvSpPr>
            <p:spPr bwMode="auto">
              <a:xfrm>
                <a:off x="1244" y="2945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5" name="Oval 51"/>
              <p:cNvSpPr>
                <a:spLocks noChangeArrowheads="1"/>
              </p:cNvSpPr>
              <p:nvPr/>
            </p:nvSpPr>
            <p:spPr bwMode="auto">
              <a:xfrm>
                <a:off x="819" y="3274"/>
                <a:ext cx="21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6" name="Oval 52"/>
              <p:cNvSpPr>
                <a:spLocks noChangeArrowheads="1"/>
              </p:cNvSpPr>
              <p:nvPr/>
            </p:nvSpPr>
            <p:spPr bwMode="auto">
              <a:xfrm>
                <a:off x="610" y="3313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7" name="Oval 53"/>
              <p:cNvSpPr>
                <a:spLocks noChangeArrowheads="1"/>
              </p:cNvSpPr>
              <p:nvPr/>
            </p:nvSpPr>
            <p:spPr bwMode="auto">
              <a:xfrm>
                <a:off x="1152" y="3012"/>
                <a:ext cx="22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8" name="Oval 54"/>
              <p:cNvSpPr>
                <a:spLocks noChangeArrowheads="1"/>
              </p:cNvSpPr>
              <p:nvPr/>
            </p:nvSpPr>
            <p:spPr bwMode="auto">
              <a:xfrm>
                <a:off x="979" y="3025"/>
                <a:ext cx="21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9" name="Oval 55"/>
              <p:cNvSpPr>
                <a:spLocks noChangeArrowheads="1"/>
              </p:cNvSpPr>
              <p:nvPr/>
            </p:nvSpPr>
            <p:spPr bwMode="auto">
              <a:xfrm>
                <a:off x="577" y="3418"/>
                <a:ext cx="22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0" name="Oval 56"/>
              <p:cNvSpPr>
                <a:spLocks noChangeArrowheads="1"/>
              </p:cNvSpPr>
              <p:nvPr/>
            </p:nvSpPr>
            <p:spPr bwMode="auto">
              <a:xfrm>
                <a:off x="519" y="3461"/>
                <a:ext cx="22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1" name="Oval 57"/>
              <p:cNvSpPr>
                <a:spLocks noChangeArrowheads="1"/>
              </p:cNvSpPr>
              <p:nvPr/>
            </p:nvSpPr>
            <p:spPr bwMode="auto">
              <a:xfrm>
                <a:off x="646" y="3329"/>
                <a:ext cx="22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2" name="Oval 58"/>
              <p:cNvSpPr>
                <a:spLocks noChangeArrowheads="1"/>
              </p:cNvSpPr>
              <p:nvPr/>
            </p:nvSpPr>
            <p:spPr bwMode="auto">
              <a:xfrm>
                <a:off x="677" y="3398"/>
                <a:ext cx="21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3" name="Oval 59"/>
              <p:cNvSpPr>
                <a:spLocks noChangeArrowheads="1"/>
              </p:cNvSpPr>
              <p:nvPr/>
            </p:nvSpPr>
            <p:spPr bwMode="auto">
              <a:xfrm>
                <a:off x="1516" y="2891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4" name="Oval 60"/>
              <p:cNvSpPr>
                <a:spLocks noChangeArrowheads="1"/>
              </p:cNvSpPr>
              <p:nvPr/>
            </p:nvSpPr>
            <p:spPr bwMode="auto">
              <a:xfrm>
                <a:off x="632" y="3337"/>
                <a:ext cx="23" cy="20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5" name="Oval 61"/>
              <p:cNvSpPr>
                <a:spLocks noChangeArrowheads="1"/>
              </p:cNvSpPr>
              <p:nvPr/>
            </p:nvSpPr>
            <p:spPr bwMode="auto">
              <a:xfrm>
                <a:off x="929" y="2984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6" name="Oval 62"/>
              <p:cNvSpPr>
                <a:spLocks noChangeArrowheads="1"/>
              </p:cNvSpPr>
              <p:nvPr/>
            </p:nvSpPr>
            <p:spPr bwMode="auto">
              <a:xfrm>
                <a:off x="1826" y="2720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7" name="Oval 63"/>
              <p:cNvSpPr>
                <a:spLocks noChangeArrowheads="1"/>
              </p:cNvSpPr>
              <p:nvPr/>
            </p:nvSpPr>
            <p:spPr bwMode="auto">
              <a:xfrm>
                <a:off x="781" y="3165"/>
                <a:ext cx="21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8" name="Oval 64"/>
              <p:cNvSpPr>
                <a:spLocks noChangeArrowheads="1"/>
              </p:cNvSpPr>
              <p:nvPr/>
            </p:nvSpPr>
            <p:spPr bwMode="auto">
              <a:xfrm>
                <a:off x="659" y="3396"/>
                <a:ext cx="21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9" name="Oval 65"/>
              <p:cNvSpPr>
                <a:spLocks noChangeArrowheads="1"/>
              </p:cNvSpPr>
              <p:nvPr/>
            </p:nvSpPr>
            <p:spPr bwMode="auto">
              <a:xfrm>
                <a:off x="809" y="3192"/>
                <a:ext cx="21" cy="20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0" name="Oval 66"/>
              <p:cNvSpPr>
                <a:spLocks noChangeArrowheads="1"/>
              </p:cNvSpPr>
              <p:nvPr/>
            </p:nvSpPr>
            <p:spPr bwMode="auto">
              <a:xfrm>
                <a:off x="1279" y="2729"/>
                <a:ext cx="21" cy="20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1" name="Oval 67"/>
              <p:cNvSpPr>
                <a:spLocks noChangeArrowheads="1"/>
              </p:cNvSpPr>
              <p:nvPr/>
            </p:nvSpPr>
            <p:spPr bwMode="auto">
              <a:xfrm>
                <a:off x="833" y="3225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2" name="Oval 68"/>
              <p:cNvSpPr>
                <a:spLocks noChangeArrowheads="1"/>
              </p:cNvSpPr>
              <p:nvPr/>
            </p:nvSpPr>
            <p:spPr bwMode="auto">
              <a:xfrm>
                <a:off x="697" y="3181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3" name="Oval 69"/>
              <p:cNvSpPr>
                <a:spLocks noChangeArrowheads="1"/>
              </p:cNvSpPr>
              <p:nvPr/>
            </p:nvSpPr>
            <p:spPr bwMode="auto">
              <a:xfrm>
                <a:off x="1265" y="2944"/>
                <a:ext cx="21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4" name="Oval 70"/>
              <p:cNvSpPr>
                <a:spLocks noChangeArrowheads="1"/>
              </p:cNvSpPr>
              <p:nvPr/>
            </p:nvSpPr>
            <p:spPr bwMode="auto">
              <a:xfrm>
                <a:off x="986" y="3203"/>
                <a:ext cx="22" cy="20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5" name="Oval 71"/>
              <p:cNvSpPr>
                <a:spLocks noChangeArrowheads="1"/>
              </p:cNvSpPr>
              <p:nvPr/>
            </p:nvSpPr>
            <p:spPr bwMode="auto">
              <a:xfrm>
                <a:off x="792" y="3155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6" name="Oval 72"/>
              <p:cNvSpPr>
                <a:spLocks noChangeArrowheads="1"/>
              </p:cNvSpPr>
              <p:nvPr/>
            </p:nvSpPr>
            <p:spPr bwMode="auto">
              <a:xfrm>
                <a:off x="856" y="3121"/>
                <a:ext cx="21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7" name="Oval 73"/>
              <p:cNvSpPr>
                <a:spLocks noChangeArrowheads="1"/>
              </p:cNvSpPr>
              <p:nvPr/>
            </p:nvSpPr>
            <p:spPr bwMode="auto">
              <a:xfrm>
                <a:off x="984" y="3023"/>
                <a:ext cx="21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8" name="Oval 74"/>
              <p:cNvSpPr>
                <a:spLocks noChangeArrowheads="1"/>
              </p:cNvSpPr>
              <p:nvPr/>
            </p:nvSpPr>
            <p:spPr bwMode="auto">
              <a:xfrm>
                <a:off x="594" y="3260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9" name="Oval 75"/>
              <p:cNvSpPr>
                <a:spLocks noChangeArrowheads="1"/>
              </p:cNvSpPr>
              <p:nvPr/>
            </p:nvSpPr>
            <p:spPr bwMode="auto">
              <a:xfrm>
                <a:off x="819" y="3329"/>
                <a:ext cx="21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0" name="Oval 76"/>
              <p:cNvSpPr>
                <a:spLocks noChangeArrowheads="1"/>
              </p:cNvSpPr>
              <p:nvPr/>
            </p:nvSpPr>
            <p:spPr bwMode="auto">
              <a:xfrm>
                <a:off x="929" y="3049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1" name="Oval 77"/>
              <p:cNvSpPr>
                <a:spLocks noChangeArrowheads="1"/>
              </p:cNvSpPr>
              <p:nvPr/>
            </p:nvSpPr>
            <p:spPr bwMode="auto">
              <a:xfrm>
                <a:off x="800" y="3077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2" name="Oval 78"/>
              <p:cNvSpPr>
                <a:spLocks noChangeArrowheads="1"/>
              </p:cNvSpPr>
              <p:nvPr/>
            </p:nvSpPr>
            <p:spPr bwMode="auto">
              <a:xfrm>
                <a:off x="919" y="3121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3" name="Oval 79"/>
              <p:cNvSpPr>
                <a:spLocks noChangeArrowheads="1"/>
              </p:cNvSpPr>
              <p:nvPr/>
            </p:nvSpPr>
            <p:spPr bwMode="auto">
              <a:xfrm>
                <a:off x="1149" y="2860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4" name="Oval 80"/>
              <p:cNvSpPr>
                <a:spLocks noChangeArrowheads="1"/>
              </p:cNvSpPr>
              <p:nvPr/>
            </p:nvSpPr>
            <p:spPr bwMode="auto">
              <a:xfrm>
                <a:off x="1392" y="2839"/>
                <a:ext cx="22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5" name="Oval 81"/>
              <p:cNvSpPr>
                <a:spLocks noChangeArrowheads="1"/>
              </p:cNvSpPr>
              <p:nvPr/>
            </p:nvSpPr>
            <p:spPr bwMode="auto">
              <a:xfrm>
                <a:off x="820" y="3145"/>
                <a:ext cx="22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6" name="Oval 82"/>
              <p:cNvSpPr>
                <a:spLocks noChangeArrowheads="1"/>
              </p:cNvSpPr>
              <p:nvPr/>
            </p:nvSpPr>
            <p:spPr bwMode="auto">
              <a:xfrm>
                <a:off x="791" y="3156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7" name="Oval 83"/>
              <p:cNvSpPr>
                <a:spLocks noChangeArrowheads="1"/>
              </p:cNvSpPr>
              <p:nvPr/>
            </p:nvSpPr>
            <p:spPr bwMode="auto">
              <a:xfrm>
                <a:off x="576" y="3177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8" name="Oval 84"/>
              <p:cNvSpPr>
                <a:spLocks noChangeArrowheads="1"/>
              </p:cNvSpPr>
              <p:nvPr/>
            </p:nvSpPr>
            <p:spPr bwMode="auto">
              <a:xfrm>
                <a:off x="1019" y="3147"/>
                <a:ext cx="22" cy="20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9" name="Oval 85"/>
              <p:cNvSpPr>
                <a:spLocks noChangeArrowheads="1"/>
              </p:cNvSpPr>
              <p:nvPr/>
            </p:nvSpPr>
            <p:spPr bwMode="auto">
              <a:xfrm>
                <a:off x="1444" y="2828"/>
                <a:ext cx="21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0" name="Oval 86"/>
              <p:cNvSpPr>
                <a:spLocks noChangeArrowheads="1"/>
              </p:cNvSpPr>
              <p:nvPr/>
            </p:nvSpPr>
            <p:spPr bwMode="auto">
              <a:xfrm>
                <a:off x="1846" y="2709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1" name="Oval 87"/>
              <p:cNvSpPr>
                <a:spLocks noChangeArrowheads="1"/>
              </p:cNvSpPr>
              <p:nvPr/>
            </p:nvSpPr>
            <p:spPr bwMode="auto">
              <a:xfrm>
                <a:off x="1070" y="3009"/>
                <a:ext cx="22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2" name="Oval 88"/>
              <p:cNvSpPr>
                <a:spLocks noChangeArrowheads="1"/>
              </p:cNvSpPr>
              <p:nvPr/>
            </p:nvSpPr>
            <p:spPr bwMode="auto">
              <a:xfrm>
                <a:off x="553" y="3379"/>
                <a:ext cx="22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3" name="Oval 89"/>
              <p:cNvSpPr>
                <a:spLocks noChangeArrowheads="1"/>
              </p:cNvSpPr>
              <p:nvPr/>
            </p:nvSpPr>
            <p:spPr bwMode="auto">
              <a:xfrm>
                <a:off x="499" y="3518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4" name="Oval 90"/>
              <p:cNvSpPr>
                <a:spLocks noChangeArrowheads="1"/>
              </p:cNvSpPr>
              <p:nvPr/>
            </p:nvSpPr>
            <p:spPr bwMode="auto">
              <a:xfrm>
                <a:off x="670" y="3385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5" name="Oval 91"/>
              <p:cNvSpPr>
                <a:spLocks noChangeArrowheads="1"/>
              </p:cNvSpPr>
              <p:nvPr/>
            </p:nvSpPr>
            <p:spPr bwMode="auto">
              <a:xfrm>
                <a:off x="1039" y="3022"/>
                <a:ext cx="21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6" name="Oval 92"/>
              <p:cNvSpPr>
                <a:spLocks noChangeArrowheads="1"/>
              </p:cNvSpPr>
              <p:nvPr/>
            </p:nvSpPr>
            <p:spPr bwMode="auto">
              <a:xfrm>
                <a:off x="825" y="3196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7" name="Oval 93"/>
              <p:cNvSpPr>
                <a:spLocks noChangeArrowheads="1"/>
              </p:cNvSpPr>
              <p:nvPr/>
            </p:nvSpPr>
            <p:spPr bwMode="auto">
              <a:xfrm>
                <a:off x="1007" y="3090"/>
                <a:ext cx="21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8" name="Oval 94"/>
              <p:cNvSpPr>
                <a:spLocks noChangeArrowheads="1"/>
              </p:cNvSpPr>
              <p:nvPr/>
            </p:nvSpPr>
            <p:spPr bwMode="auto">
              <a:xfrm>
                <a:off x="1094" y="3076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9" name="Oval 95"/>
              <p:cNvSpPr>
                <a:spLocks noChangeArrowheads="1"/>
              </p:cNvSpPr>
              <p:nvPr/>
            </p:nvSpPr>
            <p:spPr bwMode="auto">
              <a:xfrm>
                <a:off x="918" y="2916"/>
                <a:ext cx="21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0" name="Oval 96"/>
              <p:cNvSpPr>
                <a:spLocks noChangeArrowheads="1"/>
              </p:cNvSpPr>
              <p:nvPr/>
            </p:nvSpPr>
            <p:spPr bwMode="auto">
              <a:xfrm>
                <a:off x="1042" y="2816"/>
                <a:ext cx="22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1" name="Oval 97"/>
              <p:cNvSpPr>
                <a:spLocks noChangeArrowheads="1"/>
              </p:cNvSpPr>
              <p:nvPr/>
            </p:nvSpPr>
            <p:spPr bwMode="auto">
              <a:xfrm>
                <a:off x="1141" y="2916"/>
                <a:ext cx="22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2" name="Oval 98"/>
              <p:cNvSpPr>
                <a:spLocks noChangeArrowheads="1"/>
              </p:cNvSpPr>
              <p:nvPr/>
            </p:nvSpPr>
            <p:spPr bwMode="auto">
              <a:xfrm>
                <a:off x="668" y="3184"/>
                <a:ext cx="22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3" name="Oval 99"/>
              <p:cNvSpPr>
                <a:spLocks noChangeArrowheads="1"/>
              </p:cNvSpPr>
              <p:nvPr/>
            </p:nvSpPr>
            <p:spPr bwMode="auto">
              <a:xfrm>
                <a:off x="576" y="3173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4" name="Oval 100"/>
              <p:cNvSpPr>
                <a:spLocks noChangeArrowheads="1"/>
              </p:cNvSpPr>
              <p:nvPr/>
            </p:nvSpPr>
            <p:spPr bwMode="auto">
              <a:xfrm>
                <a:off x="1356" y="2861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5" name="Oval 101"/>
              <p:cNvSpPr>
                <a:spLocks noChangeArrowheads="1"/>
              </p:cNvSpPr>
              <p:nvPr/>
            </p:nvSpPr>
            <p:spPr bwMode="auto">
              <a:xfrm>
                <a:off x="551" y="3497"/>
                <a:ext cx="21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6" name="Oval 102"/>
              <p:cNvSpPr>
                <a:spLocks noChangeArrowheads="1"/>
              </p:cNvSpPr>
              <p:nvPr/>
            </p:nvSpPr>
            <p:spPr bwMode="auto">
              <a:xfrm>
                <a:off x="956" y="3126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7" name="Oval 103"/>
              <p:cNvSpPr>
                <a:spLocks noChangeArrowheads="1"/>
              </p:cNvSpPr>
              <p:nvPr/>
            </p:nvSpPr>
            <p:spPr bwMode="auto">
              <a:xfrm>
                <a:off x="919" y="3298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8" name="Oval 104"/>
              <p:cNvSpPr>
                <a:spLocks noChangeArrowheads="1"/>
              </p:cNvSpPr>
              <p:nvPr/>
            </p:nvSpPr>
            <p:spPr bwMode="auto">
              <a:xfrm>
                <a:off x="1023" y="2975"/>
                <a:ext cx="23" cy="20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9" name="Oval 105"/>
              <p:cNvSpPr>
                <a:spLocks noChangeArrowheads="1"/>
              </p:cNvSpPr>
              <p:nvPr/>
            </p:nvSpPr>
            <p:spPr bwMode="auto">
              <a:xfrm>
                <a:off x="969" y="3214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0" name="Oval 106"/>
              <p:cNvSpPr>
                <a:spLocks noChangeArrowheads="1"/>
              </p:cNvSpPr>
              <p:nvPr/>
            </p:nvSpPr>
            <p:spPr bwMode="auto">
              <a:xfrm>
                <a:off x="519" y="3482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1" name="Oval 107"/>
              <p:cNvSpPr>
                <a:spLocks noChangeArrowheads="1"/>
              </p:cNvSpPr>
              <p:nvPr/>
            </p:nvSpPr>
            <p:spPr bwMode="auto">
              <a:xfrm>
                <a:off x="972" y="3082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2" name="Oval 108"/>
              <p:cNvSpPr>
                <a:spLocks noChangeArrowheads="1"/>
              </p:cNvSpPr>
              <p:nvPr/>
            </p:nvSpPr>
            <p:spPr bwMode="auto">
              <a:xfrm>
                <a:off x="1544" y="2769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3" name="Oval 109"/>
              <p:cNvSpPr>
                <a:spLocks noChangeArrowheads="1"/>
              </p:cNvSpPr>
              <p:nvPr/>
            </p:nvSpPr>
            <p:spPr bwMode="auto">
              <a:xfrm>
                <a:off x="623" y="3271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4" name="Oval 110"/>
              <p:cNvSpPr>
                <a:spLocks noChangeArrowheads="1"/>
              </p:cNvSpPr>
              <p:nvPr/>
            </p:nvSpPr>
            <p:spPr bwMode="auto">
              <a:xfrm>
                <a:off x="793" y="3276"/>
                <a:ext cx="23" cy="20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5" name="Oval 111"/>
              <p:cNvSpPr>
                <a:spLocks noChangeArrowheads="1"/>
              </p:cNvSpPr>
              <p:nvPr/>
            </p:nvSpPr>
            <p:spPr bwMode="auto">
              <a:xfrm>
                <a:off x="1058" y="3010"/>
                <a:ext cx="22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6" name="Oval 112"/>
              <p:cNvSpPr>
                <a:spLocks noChangeArrowheads="1"/>
              </p:cNvSpPr>
              <p:nvPr/>
            </p:nvSpPr>
            <p:spPr bwMode="auto">
              <a:xfrm>
                <a:off x="983" y="3173"/>
                <a:ext cx="21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7" name="Oval 113"/>
              <p:cNvSpPr>
                <a:spLocks noChangeArrowheads="1"/>
              </p:cNvSpPr>
              <p:nvPr/>
            </p:nvSpPr>
            <p:spPr bwMode="auto">
              <a:xfrm>
                <a:off x="763" y="3220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8" name="Oval 114"/>
              <p:cNvSpPr>
                <a:spLocks noChangeArrowheads="1"/>
              </p:cNvSpPr>
              <p:nvPr/>
            </p:nvSpPr>
            <p:spPr bwMode="auto">
              <a:xfrm>
                <a:off x="624" y="3517"/>
                <a:ext cx="22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9" name="Oval 115"/>
              <p:cNvSpPr>
                <a:spLocks noChangeArrowheads="1"/>
              </p:cNvSpPr>
              <p:nvPr/>
            </p:nvSpPr>
            <p:spPr bwMode="auto">
              <a:xfrm>
                <a:off x="619" y="3307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0" name="Oval 116"/>
              <p:cNvSpPr>
                <a:spLocks noChangeArrowheads="1"/>
              </p:cNvSpPr>
              <p:nvPr/>
            </p:nvSpPr>
            <p:spPr bwMode="auto">
              <a:xfrm>
                <a:off x="552" y="3497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1" name="Oval 117"/>
              <p:cNvSpPr>
                <a:spLocks noChangeArrowheads="1"/>
              </p:cNvSpPr>
              <p:nvPr/>
            </p:nvSpPr>
            <p:spPr bwMode="auto">
              <a:xfrm>
                <a:off x="953" y="3060"/>
                <a:ext cx="22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2" name="Oval 118"/>
              <p:cNvSpPr>
                <a:spLocks noChangeArrowheads="1"/>
              </p:cNvSpPr>
              <p:nvPr/>
            </p:nvSpPr>
            <p:spPr bwMode="auto">
              <a:xfrm>
                <a:off x="886" y="3110"/>
                <a:ext cx="22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3" name="Oval 119"/>
              <p:cNvSpPr>
                <a:spLocks noChangeArrowheads="1"/>
              </p:cNvSpPr>
              <p:nvPr/>
            </p:nvSpPr>
            <p:spPr bwMode="auto">
              <a:xfrm>
                <a:off x="751" y="3090"/>
                <a:ext cx="22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4" name="Oval 120"/>
              <p:cNvSpPr>
                <a:spLocks noChangeArrowheads="1"/>
              </p:cNvSpPr>
              <p:nvPr/>
            </p:nvSpPr>
            <p:spPr bwMode="auto">
              <a:xfrm>
                <a:off x="905" y="3089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5" name="Oval 121"/>
              <p:cNvSpPr>
                <a:spLocks noChangeArrowheads="1"/>
              </p:cNvSpPr>
              <p:nvPr/>
            </p:nvSpPr>
            <p:spPr bwMode="auto">
              <a:xfrm>
                <a:off x="475" y="3466"/>
                <a:ext cx="22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6" name="Oval 122"/>
              <p:cNvSpPr>
                <a:spLocks noChangeArrowheads="1"/>
              </p:cNvSpPr>
              <p:nvPr/>
            </p:nvSpPr>
            <p:spPr bwMode="auto">
              <a:xfrm>
                <a:off x="903" y="3004"/>
                <a:ext cx="22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7" name="Oval 123"/>
              <p:cNvSpPr>
                <a:spLocks noChangeArrowheads="1"/>
              </p:cNvSpPr>
              <p:nvPr/>
            </p:nvSpPr>
            <p:spPr bwMode="auto">
              <a:xfrm>
                <a:off x="1338" y="2922"/>
                <a:ext cx="22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8" name="Oval 124"/>
              <p:cNvSpPr>
                <a:spLocks noChangeArrowheads="1"/>
              </p:cNvSpPr>
              <p:nvPr/>
            </p:nvSpPr>
            <p:spPr bwMode="auto">
              <a:xfrm>
                <a:off x="1110" y="3153"/>
                <a:ext cx="21" cy="20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9" name="Oval 125"/>
              <p:cNvSpPr>
                <a:spLocks noChangeArrowheads="1"/>
              </p:cNvSpPr>
              <p:nvPr/>
            </p:nvSpPr>
            <p:spPr bwMode="auto">
              <a:xfrm>
                <a:off x="1234" y="2839"/>
                <a:ext cx="22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0" name="Oval 126"/>
              <p:cNvSpPr>
                <a:spLocks noChangeArrowheads="1"/>
              </p:cNvSpPr>
              <p:nvPr/>
            </p:nvSpPr>
            <p:spPr bwMode="auto">
              <a:xfrm>
                <a:off x="870" y="3143"/>
                <a:ext cx="22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1" name="Oval 127"/>
              <p:cNvSpPr>
                <a:spLocks noChangeArrowheads="1"/>
              </p:cNvSpPr>
              <p:nvPr/>
            </p:nvSpPr>
            <p:spPr bwMode="auto">
              <a:xfrm>
                <a:off x="1771" y="2696"/>
                <a:ext cx="22" cy="20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2" name="Oval 128"/>
              <p:cNvSpPr>
                <a:spLocks noChangeArrowheads="1"/>
              </p:cNvSpPr>
              <p:nvPr/>
            </p:nvSpPr>
            <p:spPr bwMode="auto">
              <a:xfrm>
                <a:off x="722" y="3268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3" name="Oval 129"/>
              <p:cNvSpPr>
                <a:spLocks noChangeArrowheads="1"/>
              </p:cNvSpPr>
              <p:nvPr/>
            </p:nvSpPr>
            <p:spPr bwMode="auto">
              <a:xfrm>
                <a:off x="1200" y="2920"/>
                <a:ext cx="21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4" name="Oval 130"/>
              <p:cNvSpPr>
                <a:spLocks noChangeArrowheads="1"/>
              </p:cNvSpPr>
              <p:nvPr/>
            </p:nvSpPr>
            <p:spPr bwMode="auto">
              <a:xfrm>
                <a:off x="765" y="3452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5" name="Oval 131"/>
              <p:cNvSpPr>
                <a:spLocks noChangeArrowheads="1"/>
              </p:cNvSpPr>
              <p:nvPr/>
            </p:nvSpPr>
            <p:spPr bwMode="auto">
              <a:xfrm>
                <a:off x="556" y="3405"/>
                <a:ext cx="21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6" name="Oval 132"/>
              <p:cNvSpPr>
                <a:spLocks noChangeArrowheads="1"/>
              </p:cNvSpPr>
              <p:nvPr/>
            </p:nvSpPr>
            <p:spPr bwMode="auto">
              <a:xfrm>
                <a:off x="811" y="3193"/>
                <a:ext cx="22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7" name="Oval 133"/>
              <p:cNvSpPr>
                <a:spLocks noChangeArrowheads="1"/>
              </p:cNvSpPr>
              <p:nvPr/>
            </p:nvSpPr>
            <p:spPr bwMode="auto">
              <a:xfrm>
                <a:off x="887" y="3084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8" name="Oval 134"/>
              <p:cNvSpPr>
                <a:spLocks noChangeArrowheads="1"/>
              </p:cNvSpPr>
              <p:nvPr/>
            </p:nvSpPr>
            <p:spPr bwMode="auto">
              <a:xfrm>
                <a:off x="754" y="3250"/>
                <a:ext cx="22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9" name="Oval 135"/>
              <p:cNvSpPr>
                <a:spLocks noChangeArrowheads="1"/>
              </p:cNvSpPr>
              <p:nvPr/>
            </p:nvSpPr>
            <p:spPr bwMode="auto">
              <a:xfrm>
                <a:off x="877" y="3084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0" name="Oval 136"/>
              <p:cNvSpPr>
                <a:spLocks noChangeArrowheads="1"/>
              </p:cNvSpPr>
              <p:nvPr/>
            </p:nvSpPr>
            <p:spPr bwMode="auto">
              <a:xfrm>
                <a:off x="1865" y="2654"/>
                <a:ext cx="22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1" name="Oval 137"/>
              <p:cNvSpPr>
                <a:spLocks noChangeArrowheads="1"/>
              </p:cNvSpPr>
              <p:nvPr/>
            </p:nvSpPr>
            <p:spPr bwMode="auto">
              <a:xfrm>
                <a:off x="1307" y="2852"/>
                <a:ext cx="21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2" name="Oval 138"/>
              <p:cNvSpPr>
                <a:spLocks noChangeArrowheads="1"/>
              </p:cNvSpPr>
              <p:nvPr/>
            </p:nvSpPr>
            <p:spPr bwMode="auto">
              <a:xfrm>
                <a:off x="1392" y="2729"/>
                <a:ext cx="22" cy="20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3" name="Oval 139"/>
              <p:cNvSpPr>
                <a:spLocks noChangeArrowheads="1"/>
              </p:cNvSpPr>
              <p:nvPr/>
            </p:nvSpPr>
            <p:spPr bwMode="auto">
              <a:xfrm>
                <a:off x="1119" y="3002"/>
                <a:ext cx="22" cy="20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4" name="Oval 140"/>
              <p:cNvSpPr>
                <a:spLocks noChangeArrowheads="1"/>
              </p:cNvSpPr>
              <p:nvPr/>
            </p:nvSpPr>
            <p:spPr bwMode="auto">
              <a:xfrm>
                <a:off x="957" y="3156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5" name="Oval 141"/>
              <p:cNvSpPr>
                <a:spLocks noChangeArrowheads="1"/>
              </p:cNvSpPr>
              <p:nvPr/>
            </p:nvSpPr>
            <p:spPr bwMode="auto">
              <a:xfrm>
                <a:off x="980" y="3043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6" name="Oval 142"/>
              <p:cNvSpPr>
                <a:spLocks noChangeArrowheads="1"/>
              </p:cNvSpPr>
              <p:nvPr/>
            </p:nvSpPr>
            <p:spPr bwMode="auto">
              <a:xfrm>
                <a:off x="565" y="3383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7" name="Oval 143"/>
              <p:cNvSpPr>
                <a:spLocks noChangeArrowheads="1"/>
              </p:cNvSpPr>
              <p:nvPr/>
            </p:nvSpPr>
            <p:spPr bwMode="auto">
              <a:xfrm>
                <a:off x="522" y="3404"/>
                <a:ext cx="21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8" name="Oval 144"/>
              <p:cNvSpPr>
                <a:spLocks noChangeArrowheads="1"/>
              </p:cNvSpPr>
              <p:nvPr/>
            </p:nvSpPr>
            <p:spPr bwMode="auto">
              <a:xfrm>
                <a:off x="1578" y="2843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9" name="Oval 145"/>
              <p:cNvSpPr>
                <a:spLocks noChangeArrowheads="1"/>
              </p:cNvSpPr>
              <p:nvPr/>
            </p:nvSpPr>
            <p:spPr bwMode="auto">
              <a:xfrm>
                <a:off x="1140" y="2871"/>
                <a:ext cx="22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0" name="Oval 146"/>
              <p:cNvSpPr>
                <a:spLocks noChangeArrowheads="1"/>
              </p:cNvSpPr>
              <p:nvPr/>
            </p:nvSpPr>
            <p:spPr bwMode="auto">
              <a:xfrm>
                <a:off x="1869" y="2635"/>
                <a:ext cx="22" cy="20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1" name="Oval 147"/>
              <p:cNvSpPr>
                <a:spLocks noChangeArrowheads="1"/>
              </p:cNvSpPr>
              <p:nvPr/>
            </p:nvSpPr>
            <p:spPr bwMode="auto">
              <a:xfrm>
                <a:off x="1221" y="2947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2" name="Oval 148"/>
              <p:cNvSpPr>
                <a:spLocks noChangeArrowheads="1"/>
              </p:cNvSpPr>
              <p:nvPr/>
            </p:nvSpPr>
            <p:spPr bwMode="auto">
              <a:xfrm>
                <a:off x="642" y="3215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3" name="Oval 149"/>
              <p:cNvSpPr>
                <a:spLocks noChangeArrowheads="1"/>
              </p:cNvSpPr>
              <p:nvPr/>
            </p:nvSpPr>
            <p:spPr bwMode="auto">
              <a:xfrm>
                <a:off x="1063" y="3148"/>
                <a:ext cx="23" cy="20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4" name="Oval 150"/>
              <p:cNvSpPr>
                <a:spLocks noChangeArrowheads="1"/>
              </p:cNvSpPr>
              <p:nvPr/>
            </p:nvSpPr>
            <p:spPr bwMode="auto">
              <a:xfrm>
                <a:off x="757" y="3268"/>
                <a:ext cx="21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5" name="Oval 151"/>
              <p:cNvSpPr>
                <a:spLocks noChangeArrowheads="1"/>
              </p:cNvSpPr>
              <p:nvPr/>
            </p:nvSpPr>
            <p:spPr bwMode="auto">
              <a:xfrm>
                <a:off x="607" y="3374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6" name="Oval 152"/>
              <p:cNvSpPr>
                <a:spLocks noChangeArrowheads="1"/>
              </p:cNvSpPr>
              <p:nvPr/>
            </p:nvSpPr>
            <p:spPr bwMode="auto">
              <a:xfrm>
                <a:off x="703" y="3123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7" name="Oval 153"/>
              <p:cNvSpPr>
                <a:spLocks noChangeArrowheads="1"/>
              </p:cNvSpPr>
              <p:nvPr/>
            </p:nvSpPr>
            <p:spPr bwMode="auto">
              <a:xfrm>
                <a:off x="838" y="3214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8" name="Oval 154"/>
              <p:cNvSpPr>
                <a:spLocks noChangeArrowheads="1"/>
              </p:cNvSpPr>
              <p:nvPr/>
            </p:nvSpPr>
            <p:spPr bwMode="auto">
              <a:xfrm>
                <a:off x="1558" y="2844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9" name="Oval 155"/>
              <p:cNvSpPr>
                <a:spLocks noChangeArrowheads="1"/>
              </p:cNvSpPr>
              <p:nvPr/>
            </p:nvSpPr>
            <p:spPr bwMode="auto">
              <a:xfrm>
                <a:off x="1638" y="2846"/>
                <a:ext cx="22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0" name="Oval 156"/>
              <p:cNvSpPr>
                <a:spLocks noChangeArrowheads="1"/>
              </p:cNvSpPr>
              <p:nvPr/>
            </p:nvSpPr>
            <p:spPr bwMode="auto">
              <a:xfrm>
                <a:off x="452" y="3513"/>
                <a:ext cx="21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1" name="Oval 157"/>
              <p:cNvSpPr>
                <a:spLocks noChangeArrowheads="1"/>
              </p:cNvSpPr>
              <p:nvPr/>
            </p:nvSpPr>
            <p:spPr bwMode="auto">
              <a:xfrm>
                <a:off x="1787" y="2697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2" name="Oval 158"/>
              <p:cNvSpPr>
                <a:spLocks noChangeArrowheads="1"/>
              </p:cNvSpPr>
              <p:nvPr/>
            </p:nvSpPr>
            <p:spPr bwMode="auto">
              <a:xfrm>
                <a:off x="1287" y="2674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3" name="Oval 159"/>
              <p:cNvSpPr>
                <a:spLocks noChangeArrowheads="1"/>
              </p:cNvSpPr>
              <p:nvPr/>
            </p:nvSpPr>
            <p:spPr bwMode="auto">
              <a:xfrm>
                <a:off x="1346" y="2680"/>
                <a:ext cx="21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4" name="Oval 160"/>
              <p:cNvSpPr>
                <a:spLocks noChangeArrowheads="1"/>
              </p:cNvSpPr>
              <p:nvPr/>
            </p:nvSpPr>
            <p:spPr bwMode="auto">
              <a:xfrm>
                <a:off x="985" y="3032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5" name="Oval 161"/>
              <p:cNvSpPr>
                <a:spLocks noChangeArrowheads="1"/>
              </p:cNvSpPr>
              <p:nvPr/>
            </p:nvSpPr>
            <p:spPr bwMode="auto">
              <a:xfrm>
                <a:off x="1187" y="2906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6" name="Oval 162"/>
              <p:cNvSpPr>
                <a:spLocks noChangeArrowheads="1"/>
              </p:cNvSpPr>
              <p:nvPr/>
            </p:nvSpPr>
            <p:spPr bwMode="auto">
              <a:xfrm>
                <a:off x="777" y="3172"/>
                <a:ext cx="21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7" name="Oval 163"/>
              <p:cNvSpPr>
                <a:spLocks noChangeArrowheads="1"/>
              </p:cNvSpPr>
              <p:nvPr/>
            </p:nvSpPr>
            <p:spPr bwMode="auto">
              <a:xfrm>
                <a:off x="975" y="3053"/>
                <a:ext cx="22" cy="20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8" name="Oval 164"/>
              <p:cNvSpPr>
                <a:spLocks noChangeArrowheads="1"/>
              </p:cNvSpPr>
              <p:nvPr/>
            </p:nvSpPr>
            <p:spPr bwMode="auto">
              <a:xfrm>
                <a:off x="1150" y="2952"/>
                <a:ext cx="22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9" name="Oval 165"/>
              <p:cNvSpPr>
                <a:spLocks noChangeArrowheads="1"/>
              </p:cNvSpPr>
              <p:nvPr/>
            </p:nvSpPr>
            <p:spPr bwMode="auto">
              <a:xfrm>
                <a:off x="1444" y="2880"/>
                <a:ext cx="21" cy="20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0" name="Oval 166"/>
              <p:cNvSpPr>
                <a:spLocks noChangeArrowheads="1"/>
              </p:cNvSpPr>
              <p:nvPr/>
            </p:nvSpPr>
            <p:spPr bwMode="auto">
              <a:xfrm>
                <a:off x="1247" y="2915"/>
                <a:ext cx="21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1" name="Oval 167"/>
              <p:cNvSpPr>
                <a:spLocks noChangeArrowheads="1"/>
              </p:cNvSpPr>
              <p:nvPr/>
            </p:nvSpPr>
            <p:spPr bwMode="auto">
              <a:xfrm>
                <a:off x="1209" y="2944"/>
                <a:ext cx="21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2" name="Oval 168"/>
              <p:cNvSpPr>
                <a:spLocks noChangeArrowheads="1"/>
              </p:cNvSpPr>
              <p:nvPr/>
            </p:nvSpPr>
            <p:spPr bwMode="auto">
              <a:xfrm>
                <a:off x="1041" y="3126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3" name="Oval 169"/>
              <p:cNvSpPr>
                <a:spLocks noChangeArrowheads="1"/>
              </p:cNvSpPr>
              <p:nvPr/>
            </p:nvSpPr>
            <p:spPr bwMode="auto">
              <a:xfrm>
                <a:off x="659" y="3411"/>
                <a:ext cx="21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4" name="Oval 170"/>
              <p:cNvSpPr>
                <a:spLocks noChangeArrowheads="1"/>
              </p:cNvSpPr>
              <p:nvPr/>
            </p:nvSpPr>
            <p:spPr bwMode="auto">
              <a:xfrm>
                <a:off x="927" y="3083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5" name="Oval 171"/>
              <p:cNvSpPr>
                <a:spLocks noChangeArrowheads="1"/>
              </p:cNvSpPr>
              <p:nvPr/>
            </p:nvSpPr>
            <p:spPr bwMode="auto">
              <a:xfrm>
                <a:off x="1028" y="2898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6" name="Oval 172"/>
              <p:cNvSpPr>
                <a:spLocks noChangeArrowheads="1"/>
              </p:cNvSpPr>
              <p:nvPr/>
            </p:nvSpPr>
            <p:spPr bwMode="auto">
              <a:xfrm>
                <a:off x="1839" y="2558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7" name="Oval 173"/>
              <p:cNvSpPr>
                <a:spLocks noChangeArrowheads="1"/>
              </p:cNvSpPr>
              <p:nvPr/>
            </p:nvSpPr>
            <p:spPr bwMode="auto">
              <a:xfrm>
                <a:off x="590" y="3337"/>
                <a:ext cx="22" cy="20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8" name="Oval 174"/>
              <p:cNvSpPr>
                <a:spLocks noChangeArrowheads="1"/>
              </p:cNvSpPr>
              <p:nvPr/>
            </p:nvSpPr>
            <p:spPr bwMode="auto">
              <a:xfrm>
                <a:off x="612" y="3371"/>
                <a:ext cx="21" cy="20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9" name="Oval 175"/>
              <p:cNvSpPr>
                <a:spLocks noChangeArrowheads="1"/>
              </p:cNvSpPr>
              <p:nvPr/>
            </p:nvSpPr>
            <p:spPr bwMode="auto">
              <a:xfrm>
                <a:off x="911" y="3137"/>
                <a:ext cx="22" cy="20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0" name="Oval 176"/>
              <p:cNvSpPr>
                <a:spLocks noChangeArrowheads="1"/>
              </p:cNvSpPr>
              <p:nvPr/>
            </p:nvSpPr>
            <p:spPr bwMode="auto">
              <a:xfrm>
                <a:off x="1035" y="3031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1" name="Oval 177"/>
              <p:cNvSpPr>
                <a:spLocks noChangeArrowheads="1"/>
              </p:cNvSpPr>
              <p:nvPr/>
            </p:nvSpPr>
            <p:spPr bwMode="auto">
              <a:xfrm>
                <a:off x="1441" y="2843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2" name="Oval 178"/>
              <p:cNvSpPr>
                <a:spLocks noChangeArrowheads="1"/>
              </p:cNvSpPr>
              <p:nvPr/>
            </p:nvSpPr>
            <p:spPr bwMode="auto">
              <a:xfrm>
                <a:off x="1125" y="3012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3" name="Oval 179"/>
              <p:cNvSpPr>
                <a:spLocks noChangeArrowheads="1"/>
              </p:cNvSpPr>
              <p:nvPr/>
            </p:nvSpPr>
            <p:spPr bwMode="auto">
              <a:xfrm>
                <a:off x="1051" y="2961"/>
                <a:ext cx="22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4" name="Oval 180"/>
              <p:cNvSpPr>
                <a:spLocks noChangeArrowheads="1"/>
              </p:cNvSpPr>
              <p:nvPr/>
            </p:nvSpPr>
            <p:spPr bwMode="auto">
              <a:xfrm>
                <a:off x="1262" y="2924"/>
                <a:ext cx="23" cy="20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5" name="Oval 181"/>
              <p:cNvSpPr>
                <a:spLocks noChangeArrowheads="1"/>
              </p:cNvSpPr>
              <p:nvPr/>
            </p:nvSpPr>
            <p:spPr bwMode="auto">
              <a:xfrm>
                <a:off x="914" y="2949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6" name="Oval 182"/>
              <p:cNvSpPr>
                <a:spLocks noChangeArrowheads="1"/>
              </p:cNvSpPr>
              <p:nvPr/>
            </p:nvSpPr>
            <p:spPr bwMode="auto">
              <a:xfrm>
                <a:off x="1440" y="2707"/>
                <a:ext cx="21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7" name="Oval 183"/>
              <p:cNvSpPr>
                <a:spLocks noChangeArrowheads="1"/>
              </p:cNvSpPr>
              <p:nvPr/>
            </p:nvSpPr>
            <p:spPr bwMode="auto">
              <a:xfrm>
                <a:off x="532" y="3299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8" name="Oval 184"/>
              <p:cNvSpPr>
                <a:spLocks noChangeArrowheads="1"/>
              </p:cNvSpPr>
              <p:nvPr/>
            </p:nvSpPr>
            <p:spPr bwMode="auto">
              <a:xfrm>
                <a:off x="939" y="3010"/>
                <a:ext cx="22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9" name="Oval 185"/>
              <p:cNvSpPr>
                <a:spLocks noChangeArrowheads="1"/>
              </p:cNvSpPr>
              <p:nvPr/>
            </p:nvSpPr>
            <p:spPr bwMode="auto">
              <a:xfrm>
                <a:off x="1323" y="2789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0" name="Oval 186"/>
              <p:cNvSpPr>
                <a:spLocks noChangeArrowheads="1"/>
              </p:cNvSpPr>
              <p:nvPr/>
            </p:nvSpPr>
            <p:spPr bwMode="auto">
              <a:xfrm>
                <a:off x="1508" y="2810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1" name="Oval 187"/>
              <p:cNvSpPr>
                <a:spLocks noChangeArrowheads="1"/>
              </p:cNvSpPr>
              <p:nvPr/>
            </p:nvSpPr>
            <p:spPr bwMode="auto">
              <a:xfrm>
                <a:off x="751" y="3199"/>
                <a:ext cx="22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2" name="Oval 188"/>
              <p:cNvSpPr>
                <a:spLocks noChangeArrowheads="1"/>
              </p:cNvSpPr>
              <p:nvPr/>
            </p:nvSpPr>
            <p:spPr bwMode="auto">
              <a:xfrm>
                <a:off x="1374" y="2861"/>
                <a:ext cx="21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3" name="Oval 189"/>
              <p:cNvSpPr>
                <a:spLocks noChangeArrowheads="1"/>
              </p:cNvSpPr>
              <p:nvPr/>
            </p:nvSpPr>
            <p:spPr bwMode="auto">
              <a:xfrm>
                <a:off x="1463" y="2906"/>
                <a:ext cx="21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4" name="Oval 190"/>
              <p:cNvSpPr>
                <a:spLocks noChangeArrowheads="1"/>
              </p:cNvSpPr>
              <p:nvPr/>
            </p:nvSpPr>
            <p:spPr bwMode="auto">
              <a:xfrm>
                <a:off x="769" y="2997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5" name="Oval 191"/>
              <p:cNvSpPr>
                <a:spLocks noChangeArrowheads="1"/>
              </p:cNvSpPr>
              <p:nvPr/>
            </p:nvSpPr>
            <p:spPr bwMode="auto">
              <a:xfrm>
                <a:off x="1106" y="2892"/>
                <a:ext cx="21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6" name="Oval 192"/>
              <p:cNvSpPr>
                <a:spLocks noChangeArrowheads="1"/>
              </p:cNvSpPr>
              <p:nvPr/>
            </p:nvSpPr>
            <p:spPr bwMode="auto">
              <a:xfrm>
                <a:off x="1248" y="2841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7" name="Oval 193"/>
              <p:cNvSpPr>
                <a:spLocks noChangeArrowheads="1"/>
              </p:cNvSpPr>
              <p:nvPr/>
            </p:nvSpPr>
            <p:spPr bwMode="auto">
              <a:xfrm>
                <a:off x="679" y="3284"/>
                <a:ext cx="22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8" name="Oval 194"/>
              <p:cNvSpPr>
                <a:spLocks noChangeArrowheads="1"/>
              </p:cNvSpPr>
              <p:nvPr/>
            </p:nvSpPr>
            <p:spPr bwMode="auto">
              <a:xfrm>
                <a:off x="997" y="2971"/>
                <a:ext cx="22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9" name="Oval 195"/>
              <p:cNvSpPr>
                <a:spLocks noChangeArrowheads="1"/>
              </p:cNvSpPr>
              <p:nvPr/>
            </p:nvSpPr>
            <p:spPr bwMode="auto">
              <a:xfrm>
                <a:off x="971" y="3121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0" name="Oval 196"/>
              <p:cNvSpPr>
                <a:spLocks noChangeArrowheads="1"/>
              </p:cNvSpPr>
              <p:nvPr/>
            </p:nvSpPr>
            <p:spPr bwMode="auto">
              <a:xfrm>
                <a:off x="1412" y="2911"/>
                <a:ext cx="22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1" name="Oval 197"/>
              <p:cNvSpPr>
                <a:spLocks noChangeArrowheads="1"/>
              </p:cNvSpPr>
              <p:nvPr/>
            </p:nvSpPr>
            <p:spPr bwMode="auto">
              <a:xfrm>
                <a:off x="576" y="3467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2" name="Oval 198"/>
              <p:cNvSpPr>
                <a:spLocks noChangeArrowheads="1"/>
              </p:cNvSpPr>
              <p:nvPr/>
            </p:nvSpPr>
            <p:spPr bwMode="auto">
              <a:xfrm>
                <a:off x="1069" y="2987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3" name="Oval 199"/>
              <p:cNvSpPr>
                <a:spLocks noChangeArrowheads="1"/>
              </p:cNvSpPr>
              <p:nvPr/>
            </p:nvSpPr>
            <p:spPr bwMode="auto">
              <a:xfrm>
                <a:off x="1688" y="2618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4" name="Oval 200"/>
              <p:cNvSpPr>
                <a:spLocks noChangeArrowheads="1"/>
              </p:cNvSpPr>
              <p:nvPr/>
            </p:nvSpPr>
            <p:spPr bwMode="auto">
              <a:xfrm>
                <a:off x="765" y="3136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5" name="Oval 201"/>
              <p:cNvSpPr>
                <a:spLocks noChangeArrowheads="1"/>
              </p:cNvSpPr>
              <p:nvPr/>
            </p:nvSpPr>
            <p:spPr bwMode="auto">
              <a:xfrm>
                <a:off x="621" y="3435"/>
                <a:ext cx="21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6" name="Oval 202"/>
              <p:cNvSpPr>
                <a:spLocks noChangeArrowheads="1"/>
              </p:cNvSpPr>
              <p:nvPr/>
            </p:nvSpPr>
            <p:spPr bwMode="auto">
              <a:xfrm>
                <a:off x="1657" y="2603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7" name="Oval 203"/>
              <p:cNvSpPr>
                <a:spLocks noChangeArrowheads="1"/>
              </p:cNvSpPr>
              <p:nvPr/>
            </p:nvSpPr>
            <p:spPr bwMode="auto">
              <a:xfrm>
                <a:off x="685" y="3289"/>
                <a:ext cx="22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8" name="Oval 204"/>
              <p:cNvSpPr>
                <a:spLocks noChangeArrowheads="1"/>
              </p:cNvSpPr>
              <p:nvPr/>
            </p:nvSpPr>
            <p:spPr bwMode="auto">
              <a:xfrm>
                <a:off x="1166" y="2916"/>
                <a:ext cx="22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1430" name="Group 406"/>
            <p:cNvGrpSpPr>
              <a:grpSpLocks/>
            </p:cNvGrpSpPr>
            <p:nvPr/>
          </p:nvGrpSpPr>
          <p:grpSpPr bwMode="auto">
            <a:xfrm>
              <a:off x="452" y="2495"/>
              <a:ext cx="1610" cy="1102"/>
              <a:chOff x="452" y="2495"/>
              <a:chExt cx="1610" cy="1102"/>
            </a:xfrm>
          </p:grpSpPr>
          <p:sp>
            <p:nvSpPr>
              <p:cNvPr id="1230" name="Oval 206"/>
              <p:cNvSpPr>
                <a:spLocks noChangeArrowheads="1"/>
              </p:cNvSpPr>
              <p:nvPr/>
            </p:nvSpPr>
            <p:spPr bwMode="auto">
              <a:xfrm>
                <a:off x="889" y="3065"/>
                <a:ext cx="22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1" name="Oval 207"/>
              <p:cNvSpPr>
                <a:spLocks noChangeArrowheads="1"/>
              </p:cNvSpPr>
              <p:nvPr/>
            </p:nvSpPr>
            <p:spPr bwMode="auto">
              <a:xfrm>
                <a:off x="882" y="3200"/>
                <a:ext cx="22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2" name="Oval 208"/>
              <p:cNvSpPr>
                <a:spLocks noChangeArrowheads="1"/>
              </p:cNvSpPr>
              <p:nvPr/>
            </p:nvSpPr>
            <p:spPr bwMode="auto">
              <a:xfrm>
                <a:off x="2039" y="2836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3" name="Oval 209"/>
              <p:cNvSpPr>
                <a:spLocks noChangeArrowheads="1"/>
              </p:cNvSpPr>
              <p:nvPr/>
            </p:nvSpPr>
            <p:spPr bwMode="auto">
              <a:xfrm>
                <a:off x="1528" y="2857"/>
                <a:ext cx="21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4" name="Oval 210"/>
              <p:cNvSpPr>
                <a:spLocks noChangeArrowheads="1"/>
              </p:cNvSpPr>
              <p:nvPr/>
            </p:nvSpPr>
            <p:spPr bwMode="auto">
              <a:xfrm>
                <a:off x="1037" y="3160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5" name="Oval 211"/>
              <p:cNvSpPr>
                <a:spLocks noChangeArrowheads="1"/>
              </p:cNvSpPr>
              <p:nvPr/>
            </p:nvSpPr>
            <p:spPr bwMode="auto">
              <a:xfrm>
                <a:off x="510" y="3535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6" name="Oval 212"/>
              <p:cNvSpPr>
                <a:spLocks noChangeArrowheads="1"/>
              </p:cNvSpPr>
              <p:nvPr/>
            </p:nvSpPr>
            <p:spPr bwMode="auto">
              <a:xfrm>
                <a:off x="614" y="3326"/>
                <a:ext cx="22" cy="20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7" name="Oval 213"/>
              <p:cNvSpPr>
                <a:spLocks noChangeArrowheads="1"/>
              </p:cNvSpPr>
              <p:nvPr/>
            </p:nvSpPr>
            <p:spPr bwMode="auto">
              <a:xfrm>
                <a:off x="999" y="3082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8" name="Oval 214"/>
              <p:cNvSpPr>
                <a:spLocks noChangeArrowheads="1"/>
              </p:cNvSpPr>
              <p:nvPr/>
            </p:nvSpPr>
            <p:spPr bwMode="auto">
              <a:xfrm>
                <a:off x="1083" y="2994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9" name="Oval 215"/>
              <p:cNvSpPr>
                <a:spLocks noChangeArrowheads="1"/>
              </p:cNvSpPr>
              <p:nvPr/>
            </p:nvSpPr>
            <p:spPr bwMode="auto">
              <a:xfrm>
                <a:off x="536" y="3409"/>
                <a:ext cx="22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0" name="Oval 216"/>
              <p:cNvSpPr>
                <a:spLocks noChangeArrowheads="1"/>
              </p:cNvSpPr>
              <p:nvPr/>
            </p:nvSpPr>
            <p:spPr bwMode="auto">
              <a:xfrm>
                <a:off x="1696" y="2882"/>
                <a:ext cx="22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1" name="Oval 217"/>
              <p:cNvSpPr>
                <a:spLocks noChangeArrowheads="1"/>
              </p:cNvSpPr>
              <p:nvPr/>
            </p:nvSpPr>
            <p:spPr bwMode="auto">
              <a:xfrm>
                <a:off x="1388" y="2807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2" name="Oval 218"/>
              <p:cNvSpPr>
                <a:spLocks noChangeArrowheads="1"/>
              </p:cNvSpPr>
              <p:nvPr/>
            </p:nvSpPr>
            <p:spPr bwMode="auto">
              <a:xfrm>
                <a:off x="679" y="3428"/>
                <a:ext cx="22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3" name="Oval 219"/>
              <p:cNvSpPr>
                <a:spLocks noChangeArrowheads="1"/>
              </p:cNvSpPr>
              <p:nvPr/>
            </p:nvSpPr>
            <p:spPr bwMode="auto">
              <a:xfrm>
                <a:off x="1108" y="2988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4" name="Oval 220"/>
              <p:cNvSpPr>
                <a:spLocks noChangeArrowheads="1"/>
              </p:cNvSpPr>
              <p:nvPr/>
            </p:nvSpPr>
            <p:spPr bwMode="auto">
              <a:xfrm>
                <a:off x="1949" y="2699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5" name="Oval 221"/>
              <p:cNvSpPr>
                <a:spLocks noChangeArrowheads="1"/>
              </p:cNvSpPr>
              <p:nvPr/>
            </p:nvSpPr>
            <p:spPr bwMode="auto">
              <a:xfrm>
                <a:off x="843" y="3238"/>
                <a:ext cx="22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6" name="Oval 222"/>
              <p:cNvSpPr>
                <a:spLocks noChangeArrowheads="1"/>
              </p:cNvSpPr>
              <p:nvPr/>
            </p:nvSpPr>
            <p:spPr bwMode="auto">
              <a:xfrm>
                <a:off x="1229" y="2863"/>
                <a:ext cx="23" cy="20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7" name="Oval 223"/>
              <p:cNvSpPr>
                <a:spLocks noChangeArrowheads="1"/>
              </p:cNvSpPr>
              <p:nvPr/>
            </p:nvSpPr>
            <p:spPr bwMode="auto">
              <a:xfrm>
                <a:off x="1395" y="2860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8" name="Oval 224"/>
              <p:cNvSpPr>
                <a:spLocks noChangeArrowheads="1"/>
              </p:cNvSpPr>
              <p:nvPr/>
            </p:nvSpPr>
            <p:spPr bwMode="auto">
              <a:xfrm>
                <a:off x="1050" y="3009"/>
                <a:ext cx="22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9" name="Oval 225"/>
              <p:cNvSpPr>
                <a:spLocks noChangeArrowheads="1"/>
              </p:cNvSpPr>
              <p:nvPr/>
            </p:nvSpPr>
            <p:spPr bwMode="auto">
              <a:xfrm>
                <a:off x="684" y="3292"/>
                <a:ext cx="22" cy="20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0" name="Oval 226"/>
              <p:cNvSpPr>
                <a:spLocks noChangeArrowheads="1"/>
              </p:cNvSpPr>
              <p:nvPr/>
            </p:nvSpPr>
            <p:spPr bwMode="auto">
              <a:xfrm>
                <a:off x="612" y="3304"/>
                <a:ext cx="21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1" name="Oval 227"/>
              <p:cNvSpPr>
                <a:spLocks noChangeArrowheads="1"/>
              </p:cNvSpPr>
              <p:nvPr/>
            </p:nvSpPr>
            <p:spPr bwMode="auto">
              <a:xfrm>
                <a:off x="931" y="3142"/>
                <a:ext cx="22" cy="20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2" name="Oval 228"/>
              <p:cNvSpPr>
                <a:spLocks noChangeArrowheads="1"/>
              </p:cNvSpPr>
              <p:nvPr/>
            </p:nvSpPr>
            <p:spPr bwMode="auto">
              <a:xfrm>
                <a:off x="614" y="3477"/>
                <a:ext cx="22" cy="20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3" name="Oval 229"/>
              <p:cNvSpPr>
                <a:spLocks noChangeArrowheads="1"/>
              </p:cNvSpPr>
              <p:nvPr/>
            </p:nvSpPr>
            <p:spPr bwMode="auto">
              <a:xfrm>
                <a:off x="690" y="3411"/>
                <a:ext cx="22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4" name="Oval 230"/>
              <p:cNvSpPr>
                <a:spLocks noChangeArrowheads="1"/>
              </p:cNvSpPr>
              <p:nvPr/>
            </p:nvSpPr>
            <p:spPr bwMode="auto">
              <a:xfrm>
                <a:off x="1633" y="2864"/>
                <a:ext cx="22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5" name="Oval 231"/>
              <p:cNvSpPr>
                <a:spLocks noChangeArrowheads="1"/>
              </p:cNvSpPr>
              <p:nvPr/>
            </p:nvSpPr>
            <p:spPr bwMode="auto">
              <a:xfrm>
                <a:off x="703" y="3362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6" name="Oval 232"/>
              <p:cNvSpPr>
                <a:spLocks noChangeArrowheads="1"/>
              </p:cNvSpPr>
              <p:nvPr/>
            </p:nvSpPr>
            <p:spPr bwMode="auto">
              <a:xfrm>
                <a:off x="1040" y="3080"/>
                <a:ext cx="21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7" name="Oval 233"/>
              <p:cNvSpPr>
                <a:spLocks noChangeArrowheads="1"/>
              </p:cNvSpPr>
              <p:nvPr/>
            </p:nvSpPr>
            <p:spPr bwMode="auto">
              <a:xfrm>
                <a:off x="833" y="3111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8" name="Oval 234"/>
              <p:cNvSpPr>
                <a:spLocks noChangeArrowheads="1"/>
              </p:cNvSpPr>
              <p:nvPr/>
            </p:nvSpPr>
            <p:spPr bwMode="auto">
              <a:xfrm>
                <a:off x="452" y="3515"/>
                <a:ext cx="21" cy="20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9" name="Oval 235"/>
              <p:cNvSpPr>
                <a:spLocks noChangeArrowheads="1"/>
              </p:cNvSpPr>
              <p:nvPr/>
            </p:nvSpPr>
            <p:spPr bwMode="auto">
              <a:xfrm>
                <a:off x="796" y="3195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0" name="Oval 236"/>
              <p:cNvSpPr>
                <a:spLocks noChangeArrowheads="1"/>
              </p:cNvSpPr>
              <p:nvPr/>
            </p:nvSpPr>
            <p:spPr bwMode="auto">
              <a:xfrm>
                <a:off x="1032" y="3105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1" name="Oval 237"/>
              <p:cNvSpPr>
                <a:spLocks noChangeArrowheads="1"/>
              </p:cNvSpPr>
              <p:nvPr/>
            </p:nvSpPr>
            <p:spPr bwMode="auto">
              <a:xfrm>
                <a:off x="790" y="3139"/>
                <a:ext cx="21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2" name="Oval 238"/>
              <p:cNvSpPr>
                <a:spLocks noChangeArrowheads="1"/>
              </p:cNvSpPr>
              <p:nvPr/>
            </p:nvSpPr>
            <p:spPr bwMode="auto">
              <a:xfrm>
                <a:off x="956" y="3003"/>
                <a:ext cx="23" cy="20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3" name="Oval 239"/>
              <p:cNvSpPr>
                <a:spLocks noChangeArrowheads="1"/>
              </p:cNvSpPr>
              <p:nvPr/>
            </p:nvSpPr>
            <p:spPr bwMode="auto">
              <a:xfrm>
                <a:off x="641" y="3383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4" name="Oval 240"/>
              <p:cNvSpPr>
                <a:spLocks noChangeArrowheads="1"/>
              </p:cNvSpPr>
              <p:nvPr/>
            </p:nvSpPr>
            <p:spPr bwMode="auto">
              <a:xfrm>
                <a:off x="1261" y="2975"/>
                <a:ext cx="23" cy="20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5" name="Oval 241"/>
              <p:cNvSpPr>
                <a:spLocks noChangeArrowheads="1"/>
              </p:cNvSpPr>
              <p:nvPr/>
            </p:nvSpPr>
            <p:spPr bwMode="auto">
              <a:xfrm>
                <a:off x="664" y="3331"/>
                <a:ext cx="23" cy="20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6" name="Oval 242"/>
              <p:cNvSpPr>
                <a:spLocks noChangeArrowheads="1"/>
              </p:cNvSpPr>
              <p:nvPr/>
            </p:nvSpPr>
            <p:spPr bwMode="auto">
              <a:xfrm>
                <a:off x="643" y="3362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7" name="Oval 243"/>
              <p:cNvSpPr>
                <a:spLocks noChangeArrowheads="1"/>
              </p:cNvSpPr>
              <p:nvPr/>
            </p:nvSpPr>
            <p:spPr bwMode="auto">
              <a:xfrm>
                <a:off x="630" y="3299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8" name="Oval 244"/>
              <p:cNvSpPr>
                <a:spLocks noChangeArrowheads="1"/>
              </p:cNvSpPr>
              <p:nvPr/>
            </p:nvSpPr>
            <p:spPr bwMode="auto">
              <a:xfrm>
                <a:off x="1728" y="2814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9" name="Oval 245"/>
              <p:cNvSpPr>
                <a:spLocks noChangeArrowheads="1"/>
              </p:cNvSpPr>
              <p:nvPr/>
            </p:nvSpPr>
            <p:spPr bwMode="auto">
              <a:xfrm>
                <a:off x="452" y="3167"/>
                <a:ext cx="21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0" name="Oval 246"/>
              <p:cNvSpPr>
                <a:spLocks noChangeArrowheads="1"/>
              </p:cNvSpPr>
              <p:nvPr/>
            </p:nvSpPr>
            <p:spPr bwMode="auto">
              <a:xfrm>
                <a:off x="1296" y="2858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1" name="Oval 247"/>
              <p:cNvSpPr>
                <a:spLocks noChangeArrowheads="1"/>
              </p:cNvSpPr>
              <p:nvPr/>
            </p:nvSpPr>
            <p:spPr bwMode="auto">
              <a:xfrm>
                <a:off x="809" y="3215"/>
                <a:ext cx="21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2" name="Oval 248"/>
              <p:cNvSpPr>
                <a:spLocks noChangeArrowheads="1"/>
              </p:cNvSpPr>
              <p:nvPr/>
            </p:nvSpPr>
            <p:spPr bwMode="auto">
              <a:xfrm>
                <a:off x="1074" y="3109"/>
                <a:ext cx="22" cy="20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3" name="Oval 249"/>
              <p:cNvSpPr>
                <a:spLocks noChangeArrowheads="1"/>
              </p:cNvSpPr>
              <p:nvPr/>
            </p:nvSpPr>
            <p:spPr bwMode="auto">
              <a:xfrm>
                <a:off x="1882" y="2772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4" name="Oval 250"/>
              <p:cNvSpPr>
                <a:spLocks noChangeArrowheads="1"/>
              </p:cNvSpPr>
              <p:nvPr/>
            </p:nvSpPr>
            <p:spPr bwMode="auto">
              <a:xfrm>
                <a:off x="858" y="3186"/>
                <a:ext cx="23" cy="20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5" name="Oval 251"/>
              <p:cNvSpPr>
                <a:spLocks noChangeArrowheads="1"/>
              </p:cNvSpPr>
              <p:nvPr/>
            </p:nvSpPr>
            <p:spPr bwMode="auto">
              <a:xfrm>
                <a:off x="1428" y="2832"/>
                <a:ext cx="22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6" name="Oval 252"/>
              <p:cNvSpPr>
                <a:spLocks noChangeArrowheads="1"/>
              </p:cNvSpPr>
              <p:nvPr/>
            </p:nvSpPr>
            <p:spPr bwMode="auto">
              <a:xfrm>
                <a:off x="791" y="3187"/>
                <a:ext cx="23" cy="20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7" name="Oval 253"/>
              <p:cNvSpPr>
                <a:spLocks noChangeArrowheads="1"/>
              </p:cNvSpPr>
              <p:nvPr/>
            </p:nvSpPr>
            <p:spPr bwMode="auto">
              <a:xfrm>
                <a:off x="1075" y="3045"/>
                <a:ext cx="22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8" name="Oval 254"/>
              <p:cNvSpPr>
                <a:spLocks noChangeArrowheads="1"/>
              </p:cNvSpPr>
              <p:nvPr/>
            </p:nvSpPr>
            <p:spPr bwMode="auto">
              <a:xfrm>
                <a:off x="1141" y="2942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9" name="Oval 255"/>
              <p:cNvSpPr>
                <a:spLocks noChangeArrowheads="1"/>
              </p:cNvSpPr>
              <p:nvPr/>
            </p:nvSpPr>
            <p:spPr bwMode="auto">
              <a:xfrm>
                <a:off x="1460" y="2870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0" name="Oval 256"/>
              <p:cNvSpPr>
                <a:spLocks noChangeArrowheads="1"/>
              </p:cNvSpPr>
              <p:nvPr/>
            </p:nvSpPr>
            <p:spPr bwMode="auto">
              <a:xfrm>
                <a:off x="819" y="3151"/>
                <a:ext cx="21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1" name="Oval 257"/>
              <p:cNvSpPr>
                <a:spLocks noChangeArrowheads="1"/>
              </p:cNvSpPr>
              <p:nvPr/>
            </p:nvSpPr>
            <p:spPr bwMode="auto">
              <a:xfrm>
                <a:off x="1044" y="3064"/>
                <a:ext cx="21" cy="20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2" name="Oval 258"/>
              <p:cNvSpPr>
                <a:spLocks noChangeArrowheads="1"/>
              </p:cNvSpPr>
              <p:nvPr/>
            </p:nvSpPr>
            <p:spPr bwMode="auto">
              <a:xfrm>
                <a:off x="932" y="3045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3" name="Oval 259"/>
              <p:cNvSpPr>
                <a:spLocks noChangeArrowheads="1"/>
              </p:cNvSpPr>
              <p:nvPr/>
            </p:nvSpPr>
            <p:spPr bwMode="auto">
              <a:xfrm>
                <a:off x="1230" y="2914"/>
                <a:ext cx="23" cy="20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4" name="Oval 260"/>
              <p:cNvSpPr>
                <a:spLocks noChangeArrowheads="1"/>
              </p:cNvSpPr>
              <p:nvPr/>
            </p:nvSpPr>
            <p:spPr bwMode="auto">
              <a:xfrm>
                <a:off x="1575" y="2647"/>
                <a:ext cx="21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5" name="Oval 261"/>
              <p:cNvSpPr>
                <a:spLocks noChangeArrowheads="1"/>
              </p:cNvSpPr>
              <p:nvPr/>
            </p:nvSpPr>
            <p:spPr bwMode="auto">
              <a:xfrm>
                <a:off x="1456" y="2869"/>
                <a:ext cx="23" cy="20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6" name="Oval 262"/>
              <p:cNvSpPr>
                <a:spLocks noChangeArrowheads="1"/>
              </p:cNvSpPr>
              <p:nvPr/>
            </p:nvSpPr>
            <p:spPr bwMode="auto">
              <a:xfrm>
                <a:off x="572" y="3357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7" name="Oval 263"/>
              <p:cNvSpPr>
                <a:spLocks noChangeArrowheads="1"/>
              </p:cNvSpPr>
              <p:nvPr/>
            </p:nvSpPr>
            <p:spPr bwMode="auto">
              <a:xfrm>
                <a:off x="476" y="3507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8" name="Oval 264"/>
              <p:cNvSpPr>
                <a:spLocks noChangeArrowheads="1"/>
              </p:cNvSpPr>
              <p:nvPr/>
            </p:nvSpPr>
            <p:spPr bwMode="auto">
              <a:xfrm>
                <a:off x="1204" y="2898"/>
                <a:ext cx="21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9" name="Oval 265"/>
              <p:cNvSpPr>
                <a:spLocks noChangeArrowheads="1"/>
              </p:cNvSpPr>
              <p:nvPr/>
            </p:nvSpPr>
            <p:spPr bwMode="auto">
              <a:xfrm>
                <a:off x="778" y="3114"/>
                <a:ext cx="22" cy="20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0" name="Oval 266"/>
              <p:cNvSpPr>
                <a:spLocks noChangeArrowheads="1"/>
              </p:cNvSpPr>
              <p:nvPr/>
            </p:nvSpPr>
            <p:spPr bwMode="auto">
              <a:xfrm>
                <a:off x="914" y="3298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1" name="Oval 267"/>
              <p:cNvSpPr>
                <a:spLocks noChangeArrowheads="1"/>
              </p:cNvSpPr>
              <p:nvPr/>
            </p:nvSpPr>
            <p:spPr bwMode="auto">
              <a:xfrm>
                <a:off x="1209" y="2866"/>
                <a:ext cx="21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2" name="Oval 268"/>
              <p:cNvSpPr>
                <a:spLocks noChangeArrowheads="1"/>
              </p:cNvSpPr>
              <p:nvPr/>
            </p:nvSpPr>
            <p:spPr bwMode="auto">
              <a:xfrm>
                <a:off x="769" y="3316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3" name="Oval 269"/>
              <p:cNvSpPr>
                <a:spLocks noChangeArrowheads="1"/>
              </p:cNvSpPr>
              <p:nvPr/>
            </p:nvSpPr>
            <p:spPr bwMode="auto">
              <a:xfrm>
                <a:off x="1315" y="2867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4" name="Oval 270"/>
              <p:cNvSpPr>
                <a:spLocks noChangeArrowheads="1"/>
              </p:cNvSpPr>
              <p:nvPr/>
            </p:nvSpPr>
            <p:spPr bwMode="auto">
              <a:xfrm>
                <a:off x="536" y="3316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5" name="Oval 271"/>
              <p:cNvSpPr>
                <a:spLocks noChangeArrowheads="1"/>
              </p:cNvSpPr>
              <p:nvPr/>
            </p:nvSpPr>
            <p:spPr bwMode="auto">
              <a:xfrm>
                <a:off x="1978" y="2574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6" name="Oval 272"/>
              <p:cNvSpPr>
                <a:spLocks noChangeArrowheads="1"/>
              </p:cNvSpPr>
              <p:nvPr/>
            </p:nvSpPr>
            <p:spPr bwMode="auto">
              <a:xfrm>
                <a:off x="1195" y="2880"/>
                <a:ext cx="23" cy="20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7" name="Oval 273"/>
              <p:cNvSpPr>
                <a:spLocks noChangeArrowheads="1"/>
              </p:cNvSpPr>
              <p:nvPr/>
            </p:nvSpPr>
            <p:spPr bwMode="auto">
              <a:xfrm>
                <a:off x="1997" y="2731"/>
                <a:ext cx="22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8" name="Oval 274"/>
              <p:cNvSpPr>
                <a:spLocks noChangeArrowheads="1"/>
              </p:cNvSpPr>
              <p:nvPr/>
            </p:nvSpPr>
            <p:spPr bwMode="auto">
              <a:xfrm>
                <a:off x="1520" y="2836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9" name="Oval 275"/>
              <p:cNvSpPr>
                <a:spLocks noChangeArrowheads="1"/>
              </p:cNvSpPr>
              <p:nvPr/>
            </p:nvSpPr>
            <p:spPr bwMode="auto">
              <a:xfrm>
                <a:off x="715" y="3065"/>
                <a:ext cx="21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0" name="Oval 276"/>
              <p:cNvSpPr>
                <a:spLocks noChangeArrowheads="1"/>
              </p:cNvSpPr>
              <p:nvPr/>
            </p:nvSpPr>
            <p:spPr bwMode="auto">
              <a:xfrm>
                <a:off x="1807" y="2658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1" name="Oval 277"/>
              <p:cNvSpPr>
                <a:spLocks noChangeArrowheads="1"/>
              </p:cNvSpPr>
              <p:nvPr/>
            </p:nvSpPr>
            <p:spPr bwMode="auto">
              <a:xfrm>
                <a:off x="1173" y="3004"/>
                <a:ext cx="22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2" name="Oval 278"/>
              <p:cNvSpPr>
                <a:spLocks noChangeArrowheads="1"/>
              </p:cNvSpPr>
              <p:nvPr/>
            </p:nvSpPr>
            <p:spPr bwMode="auto">
              <a:xfrm>
                <a:off x="1115" y="2939"/>
                <a:ext cx="21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3" name="Oval 279"/>
              <p:cNvSpPr>
                <a:spLocks noChangeArrowheads="1"/>
              </p:cNvSpPr>
              <p:nvPr/>
            </p:nvSpPr>
            <p:spPr bwMode="auto">
              <a:xfrm>
                <a:off x="997" y="3123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4" name="Oval 280"/>
              <p:cNvSpPr>
                <a:spLocks noChangeArrowheads="1"/>
              </p:cNvSpPr>
              <p:nvPr/>
            </p:nvSpPr>
            <p:spPr bwMode="auto">
              <a:xfrm>
                <a:off x="722" y="3490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5" name="Oval 281"/>
              <p:cNvSpPr>
                <a:spLocks noChangeArrowheads="1"/>
              </p:cNvSpPr>
              <p:nvPr/>
            </p:nvSpPr>
            <p:spPr bwMode="auto">
              <a:xfrm>
                <a:off x="1451" y="2775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6" name="Oval 282"/>
              <p:cNvSpPr>
                <a:spLocks noChangeArrowheads="1"/>
              </p:cNvSpPr>
              <p:nvPr/>
            </p:nvSpPr>
            <p:spPr bwMode="auto">
              <a:xfrm>
                <a:off x="772" y="3242"/>
                <a:ext cx="23" cy="20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7" name="Oval 283"/>
              <p:cNvSpPr>
                <a:spLocks noChangeArrowheads="1"/>
              </p:cNvSpPr>
              <p:nvPr/>
            </p:nvSpPr>
            <p:spPr bwMode="auto">
              <a:xfrm>
                <a:off x="895" y="3227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8" name="Oval 284"/>
              <p:cNvSpPr>
                <a:spLocks noChangeArrowheads="1"/>
              </p:cNvSpPr>
              <p:nvPr/>
            </p:nvSpPr>
            <p:spPr bwMode="auto">
              <a:xfrm>
                <a:off x="1982" y="2686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9" name="Oval 285"/>
              <p:cNvSpPr>
                <a:spLocks noChangeArrowheads="1"/>
              </p:cNvSpPr>
              <p:nvPr/>
            </p:nvSpPr>
            <p:spPr bwMode="auto">
              <a:xfrm>
                <a:off x="905" y="3016"/>
                <a:ext cx="22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0" name="Oval 286"/>
              <p:cNvSpPr>
                <a:spLocks noChangeArrowheads="1"/>
              </p:cNvSpPr>
              <p:nvPr/>
            </p:nvSpPr>
            <p:spPr bwMode="auto">
              <a:xfrm>
                <a:off x="1157" y="2977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1" name="Oval 287"/>
              <p:cNvSpPr>
                <a:spLocks noChangeArrowheads="1"/>
              </p:cNvSpPr>
              <p:nvPr/>
            </p:nvSpPr>
            <p:spPr bwMode="auto">
              <a:xfrm>
                <a:off x="1755" y="2771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2" name="Oval 288"/>
              <p:cNvSpPr>
                <a:spLocks noChangeArrowheads="1"/>
              </p:cNvSpPr>
              <p:nvPr/>
            </p:nvSpPr>
            <p:spPr bwMode="auto">
              <a:xfrm>
                <a:off x="966" y="2902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3" name="Oval 289"/>
              <p:cNvSpPr>
                <a:spLocks noChangeArrowheads="1"/>
              </p:cNvSpPr>
              <p:nvPr/>
            </p:nvSpPr>
            <p:spPr bwMode="auto">
              <a:xfrm>
                <a:off x="898" y="3086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4" name="Oval 290"/>
              <p:cNvSpPr>
                <a:spLocks noChangeArrowheads="1"/>
              </p:cNvSpPr>
              <p:nvPr/>
            </p:nvSpPr>
            <p:spPr bwMode="auto">
              <a:xfrm>
                <a:off x="685" y="3282"/>
                <a:ext cx="22" cy="20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5" name="Oval 291"/>
              <p:cNvSpPr>
                <a:spLocks noChangeArrowheads="1"/>
              </p:cNvSpPr>
              <p:nvPr/>
            </p:nvSpPr>
            <p:spPr bwMode="auto">
              <a:xfrm>
                <a:off x="1920" y="2495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6" name="Oval 292"/>
              <p:cNvSpPr>
                <a:spLocks noChangeArrowheads="1"/>
              </p:cNvSpPr>
              <p:nvPr/>
            </p:nvSpPr>
            <p:spPr bwMode="auto">
              <a:xfrm>
                <a:off x="598" y="3377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7" name="Oval 293"/>
              <p:cNvSpPr>
                <a:spLocks noChangeArrowheads="1"/>
              </p:cNvSpPr>
              <p:nvPr/>
            </p:nvSpPr>
            <p:spPr bwMode="auto">
              <a:xfrm>
                <a:off x="1423" y="2826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8" name="Oval 294"/>
              <p:cNvSpPr>
                <a:spLocks noChangeArrowheads="1"/>
              </p:cNvSpPr>
              <p:nvPr/>
            </p:nvSpPr>
            <p:spPr bwMode="auto">
              <a:xfrm>
                <a:off x="588" y="3370"/>
                <a:ext cx="21" cy="20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9" name="Oval 295"/>
              <p:cNvSpPr>
                <a:spLocks noChangeArrowheads="1"/>
              </p:cNvSpPr>
              <p:nvPr/>
            </p:nvSpPr>
            <p:spPr bwMode="auto">
              <a:xfrm>
                <a:off x="1599" y="2770"/>
                <a:ext cx="21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0" name="Oval 296"/>
              <p:cNvSpPr>
                <a:spLocks noChangeArrowheads="1"/>
              </p:cNvSpPr>
              <p:nvPr/>
            </p:nvSpPr>
            <p:spPr bwMode="auto">
              <a:xfrm>
                <a:off x="898" y="3038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1" name="Oval 297"/>
              <p:cNvSpPr>
                <a:spLocks noChangeArrowheads="1"/>
              </p:cNvSpPr>
              <p:nvPr/>
            </p:nvSpPr>
            <p:spPr bwMode="auto">
              <a:xfrm>
                <a:off x="669" y="3575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2" name="Oval 298"/>
              <p:cNvSpPr>
                <a:spLocks noChangeArrowheads="1"/>
              </p:cNvSpPr>
              <p:nvPr/>
            </p:nvSpPr>
            <p:spPr bwMode="auto">
              <a:xfrm>
                <a:off x="791" y="3131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3" name="Oval 299"/>
              <p:cNvSpPr>
                <a:spLocks noChangeArrowheads="1"/>
              </p:cNvSpPr>
              <p:nvPr/>
            </p:nvSpPr>
            <p:spPr bwMode="auto">
              <a:xfrm>
                <a:off x="660" y="3221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4" name="Oval 300"/>
              <p:cNvSpPr>
                <a:spLocks noChangeArrowheads="1"/>
              </p:cNvSpPr>
              <p:nvPr/>
            </p:nvSpPr>
            <p:spPr bwMode="auto">
              <a:xfrm>
                <a:off x="865" y="3156"/>
                <a:ext cx="22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5" name="Oval 301"/>
              <p:cNvSpPr>
                <a:spLocks noChangeArrowheads="1"/>
              </p:cNvSpPr>
              <p:nvPr/>
            </p:nvSpPr>
            <p:spPr bwMode="auto">
              <a:xfrm>
                <a:off x="657" y="3283"/>
                <a:ext cx="22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6" name="Oval 302"/>
              <p:cNvSpPr>
                <a:spLocks noChangeArrowheads="1"/>
              </p:cNvSpPr>
              <p:nvPr/>
            </p:nvSpPr>
            <p:spPr bwMode="auto">
              <a:xfrm>
                <a:off x="1982" y="2513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7" name="Oval 303"/>
              <p:cNvSpPr>
                <a:spLocks noChangeArrowheads="1"/>
              </p:cNvSpPr>
              <p:nvPr/>
            </p:nvSpPr>
            <p:spPr bwMode="auto">
              <a:xfrm>
                <a:off x="604" y="3382"/>
                <a:ext cx="23" cy="20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8" name="Oval 304"/>
              <p:cNvSpPr>
                <a:spLocks noChangeArrowheads="1"/>
              </p:cNvSpPr>
              <p:nvPr/>
            </p:nvSpPr>
            <p:spPr bwMode="auto">
              <a:xfrm>
                <a:off x="928" y="3094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9" name="Oval 305"/>
              <p:cNvSpPr>
                <a:spLocks noChangeArrowheads="1"/>
              </p:cNvSpPr>
              <p:nvPr/>
            </p:nvSpPr>
            <p:spPr bwMode="auto">
              <a:xfrm>
                <a:off x="1072" y="2934"/>
                <a:ext cx="21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0" name="Oval 306"/>
              <p:cNvSpPr>
                <a:spLocks noChangeArrowheads="1"/>
              </p:cNvSpPr>
              <p:nvPr/>
            </p:nvSpPr>
            <p:spPr bwMode="auto">
              <a:xfrm>
                <a:off x="569" y="3411"/>
                <a:ext cx="22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1" name="Oval 307"/>
              <p:cNvSpPr>
                <a:spLocks noChangeArrowheads="1"/>
              </p:cNvSpPr>
              <p:nvPr/>
            </p:nvSpPr>
            <p:spPr bwMode="auto">
              <a:xfrm>
                <a:off x="741" y="3181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2" name="Oval 308"/>
              <p:cNvSpPr>
                <a:spLocks noChangeArrowheads="1"/>
              </p:cNvSpPr>
              <p:nvPr/>
            </p:nvSpPr>
            <p:spPr bwMode="auto">
              <a:xfrm>
                <a:off x="1367" y="2908"/>
                <a:ext cx="22" cy="20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3" name="Oval 309"/>
              <p:cNvSpPr>
                <a:spLocks noChangeArrowheads="1"/>
              </p:cNvSpPr>
              <p:nvPr/>
            </p:nvSpPr>
            <p:spPr bwMode="auto">
              <a:xfrm>
                <a:off x="1501" y="2799"/>
                <a:ext cx="21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4" name="Oval 310"/>
              <p:cNvSpPr>
                <a:spLocks noChangeArrowheads="1"/>
              </p:cNvSpPr>
              <p:nvPr/>
            </p:nvSpPr>
            <p:spPr bwMode="auto">
              <a:xfrm>
                <a:off x="699" y="3171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5" name="Oval 311"/>
              <p:cNvSpPr>
                <a:spLocks noChangeArrowheads="1"/>
              </p:cNvSpPr>
              <p:nvPr/>
            </p:nvSpPr>
            <p:spPr bwMode="auto">
              <a:xfrm>
                <a:off x="1987" y="2669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6" name="Oval 312"/>
              <p:cNvSpPr>
                <a:spLocks noChangeArrowheads="1"/>
              </p:cNvSpPr>
              <p:nvPr/>
            </p:nvSpPr>
            <p:spPr bwMode="auto">
              <a:xfrm>
                <a:off x="706" y="3296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7" name="Oval 313"/>
              <p:cNvSpPr>
                <a:spLocks noChangeArrowheads="1"/>
              </p:cNvSpPr>
              <p:nvPr/>
            </p:nvSpPr>
            <p:spPr bwMode="auto">
              <a:xfrm>
                <a:off x="1004" y="3026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8" name="Oval 314"/>
              <p:cNvSpPr>
                <a:spLocks noChangeArrowheads="1"/>
              </p:cNvSpPr>
              <p:nvPr/>
            </p:nvSpPr>
            <p:spPr bwMode="auto">
              <a:xfrm>
                <a:off x="1234" y="2874"/>
                <a:ext cx="22" cy="20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9" name="Oval 315"/>
              <p:cNvSpPr>
                <a:spLocks noChangeArrowheads="1"/>
              </p:cNvSpPr>
              <p:nvPr/>
            </p:nvSpPr>
            <p:spPr bwMode="auto">
              <a:xfrm>
                <a:off x="458" y="3340"/>
                <a:ext cx="22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0" name="Oval 316"/>
              <p:cNvSpPr>
                <a:spLocks noChangeArrowheads="1"/>
              </p:cNvSpPr>
              <p:nvPr/>
            </p:nvSpPr>
            <p:spPr bwMode="auto">
              <a:xfrm>
                <a:off x="1257" y="2726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1" name="Oval 317"/>
              <p:cNvSpPr>
                <a:spLocks noChangeArrowheads="1"/>
              </p:cNvSpPr>
              <p:nvPr/>
            </p:nvSpPr>
            <p:spPr bwMode="auto">
              <a:xfrm>
                <a:off x="609" y="3315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2" name="Oval 318"/>
              <p:cNvSpPr>
                <a:spLocks noChangeArrowheads="1"/>
              </p:cNvSpPr>
              <p:nvPr/>
            </p:nvSpPr>
            <p:spPr bwMode="auto">
              <a:xfrm>
                <a:off x="990" y="3378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3" name="Oval 319"/>
              <p:cNvSpPr>
                <a:spLocks noChangeArrowheads="1"/>
              </p:cNvSpPr>
              <p:nvPr/>
            </p:nvSpPr>
            <p:spPr bwMode="auto">
              <a:xfrm>
                <a:off x="774" y="3196"/>
                <a:ext cx="22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4" name="Oval 320"/>
              <p:cNvSpPr>
                <a:spLocks noChangeArrowheads="1"/>
              </p:cNvSpPr>
              <p:nvPr/>
            </p:nvSpPr>
            <p:spPr bwMode="auto">
              <a:xfrm>
                <a:off x="936" y="2945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5" name="Oval 321"/>
              <p:cNvSpPr>
                <a:spLocks noChangeArrowheads="1"/>
              </p:cNvSpPr>
              <p:nvPr/>
            </p:nvSpPr>
            <p:spPr bwMode="auto">
              <a:xfrm>
                <a:off x="1324" y="2869"/>
                <a:ext cx="23" cy="20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6" name="Oval 322"/>
              <p:cNvSpPr>
                <a:spLocks noChangeArrowheads="1"/>
              </p:cNvSpPr>
              <p:nvPr/>
            </p:nvSpPr>
            <p:spPr bwMode="auto">
              <a:xfrm>
                <a:off x="904" y="3205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7" name="Oval 323"/>
              <p:cNvSpPr>
                <a:spLocks noChangeArrowheads="1"/>
              </p:cNvSpPr>
              <p:nvPr/>
            </p:nvSpPr>
            <p:spPr bwMode="auto">
              <a:xfrm>
                <a:off x="602" y="3430"/>
                <a:ext cx="22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8" name="Oval 324"/>
              <p:cNvSpPr>
                <a:spLocks noChangeArrowheads="1"/>
              </p:cNvSpPr>
              <p:nvPr/>
            </p:nvSpPr>
            <p:spPr bwMode="auto">
              <a:xfrm>
                <a:off x="1456" y="2766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9" name="Oval 325"/>
              <p:cNvSpPr>
                <a:spLocks noChangeArrowheads="1"/>
              </p:cNvSpPr>
              <p:nvPr/>
            </p:nvSpPr>
            <p:spPr bwMode="auto">
              <a:xfrm>
                <a:off x="894" y="3044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0" name="Oval 326"/>
              <p:cNvSpPr>
                <a:spLocks noChangeArrowheads="1"/>
              </p:cNvSpPr>
              <p:nvPr/>
            </p:nvSpPr>
            <p:spPr bwMode="auto">
              <a:xfrm>
                <a:off x="741" y="3250"/>
                <a:ext cx="22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1" name="Oval 327"/>
              <p:cNvSpPr>
                <a:spLocks noChangeArrowheads="1"/>
              </p:cNvSpPr>
              <p:nvPr/>
            </p:nvSpPr>
            <p:spPr bwMode="auto">
              <a:xfrm>
                <a:off x="779" y="3233"/>
                <a:ext cx="22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2" name="Oval 328"/>
              <p:cNvSpPr>
                <a:spLocks noChangeArrowheads="1"/>
              </p:cNvSpPr>
              <p:nvPr/>
            </p:nvSpPr>
            <p:spPr bwMode="auto">
              <a:xfrm>
                <a:off x="2036" y="2646"/>
                <a:ext cx="22" cy="20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3" name="Oval 329"/>
              <p:cNvSpPr>
                <a:spLocks noChangeArrowheads="1"/>
              </p:cNvSpPr>
              <p:nvPr/>
            </p:nvSpPr>
            <p:spPr bwMode="auto">
              <a:xfrm>
                <a:off x="962" y="3231"/>
                <a:ext cx="23" cy="20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4" name="Oval 330"/>
              <p:cNvSpPr>
                <a:spLocks noChangeArrowheads="1"/>
              </p:cNvSpPr>
              <p:nvPr/>
            </p:nvSpPr>
            <p:spPr bwMode="auto">
              <a:xfrm>
                <a:off x="712" y="3306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5" name="Oval 331"/>
              <p:cNvSpPr>
                <a:spLocks noChangeArrowheads="1"/>
              </p:cNvSpPr>
              <p:nvPr/>
            </p:nvSpPr>
            <p:spPr bwMode="auto">
              <a:xfrm>
                <a:off x="1080" y="2977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6" name="Oval 332"/>
              <p:cNvSpPr>
                <a:spLocks noChangeArrowheads="1"/>
              </p:cNvSpPr>
              <p:nvPr/>
            </p:nvSpPr>
            <p:spPr bwMode="auto">
              <a:xfrm>
                <a:off x="736" y="3333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7" name="Oval 333"/>
              <p:cNvSpPr>
                <a:spLocks noChangeArrowheads="1"/>
              </p:cNvSpPr>
              <p:nvPr/>
            </p:nvSpPr>
            <p:spPr bwMode="auto">
              <a:xfrm>
                <a:off x="647" y="3332"/>
                <a:ext cx="22" cy="20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8" name="Oval 334"/>
              <p:cNvSpPr>
                <a:spLocks noChangeArrowheads="1"/>
              </p:cNvSpPr>
              <p:nvPr/>
            </p:nvSpPr>
            <p:spPr bwMode="auto">
              <a:xfrm>
                <a:off x="937" y="3128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9" name="Oval 335"/>
              <p:cNvSpPr>
                <a:spLocks noChangeArrowheads="1"/>
              </p:cNvSpPr>
              <p:nvPr/>
            </p:nvSpPr>
            <p:spPr bwMode="auto">
              <a:xfrm>
                <a:off x="790" y="3161"/>
                <a:ext cx="21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0" name="Oval 336"/>
              <p:cNvSpPr>
                <a:spLocks noChangeArrowheads="1"/>
              </p:cNvSpPr>
              <p:nvPr/>
            </p:nvSpPr>
            <p:spPr bwMode="auto">
              <a:xfrm>
                <a:off x="1863" y="2708"/>
                <a:ext cx="21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1" name="Oval 337"/>
              <p:cNvSpPr>
                <a:spLocks noChangeArrowheads="1"/>
              </p:cNvSpPr>
              <p:nvPr/>
            </p:nvSpPr>
            <p:spPr bwMode="auto">
              <a:xfrm>
                <a:off x="947" y="3087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2" name="Oval 338"/>
              <p:cNvSpPr>
                <a:spLocks noChangeArrowheads="1"/>
              </p:cNvSpPr>
              <p:nvPr/>
            </p:nvSpPr>
            <p:spPr bwMode="auto">
              <a:xfrm>
                <a:off x="556" y="3458"/>
                <a:ext cx="21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3" name="Oval 339"/>
              <p:cNvSpPr>
                <a:spLocks noChangeArrowheads="1"/>
              </p:cNvSpPr>
              <p:nvPr/>
            </p:nvSpPr>
            <p:spPr bwMode="auto">
              <a:xfrm>
                <a:off x="802" y="3080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4" name="Oval 340"/>
              <p:cNvSpPr>
                <a:spLocks noChangeArrowheads="1"/>
              </p:cNvSpPr>
              <p:nvPr/>
            </p:nvSpPr>
            <p:spPr bwMode="auto">
              <a:xfrm>
                <a:off x="673" y="3443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5" name="Oval 341"/>
              <p:cNvSpPr>
                <a:spLocks noChangeArrowheads="1"/>
              </p:cNvSpPr>
              <p:nvPr/>
            </p:nvSpPr>
            <p:spPr bwMode="auto">
              <a:xfrm>
                <a:off x="687" y="3359"/>
                <a:ext cx="21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6" name="Oval 342"/>
              <p:cNvSpPr>
                <a:spLocks noChangeArrowheads="1"/>
              </p:cNvSpPr>
              <p:nvPr/>
            </p:nvSpPr>
            <p:spPr bwMode="auto">
              <a:xfrm>
                <a:off x="1225" y="2866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7" name="Oval 343"/>
              <p:cNvSpPr>
                <a:spLocks noChangeArrowheads="1"/>
              </p:cNvSpPr>
              <p:nvPr/>
            </p:nvSpPr>
            <p:spPr bwMode="auto">
              <a:xfrm>
                <a:off x="791" y="3329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8" name="Oval 344"/>
              <p:cNvSpPr>
                <a:spLocks noChangeArrowheads="1"/>
              </p:cNvSpPr>
              <p:nvPr/>
            </p:nvSpPr>
            <p:spPr bwMode="auto">
              <a:xfrm>
                <a:off x="779" y="3281"/>
                <a:ext cx="22" cy="20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9" name="Oval 345"/>
              <p:cNvSpPr>
                <a:spLocks noChangeArrowheads="1"/>
              </p:cNvSpPr>
              <p:nvPr/>
            </p:nvSpPr>
            <p:spPr bwMode="auto">
              <a:xfrm>
                <a:off x="768" y="3238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0" name="Oval 346"/>
              <p:cNvSpPr>
                <a:spLocks noChangeArrowheads="1"/>
              </p:cNvSpPr>
              <p:nvPr/>
            </p:nvSpPr>
            <p:spPr bwMode="auto">
              <a:xfrm>
                <a:off x="656" y="3466"/>
                <a:ext cx="22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1" name="Oval 347"/>
              <p:cNvSpPr>
                <a:spLocks noChangeArrowheads="1"/>
              </p:cNvSpPr>
              <p:nvPr/>
            </p:nvSpPr>
            <p:spPr bwMode="auto">
              <a:xfrm>
                <a:off x="562" y="3329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2" name="Oval 348"/>
              <p:cNvSpPr>
                <a:spLocks noChangeArrowheads="1"/>
              </p:cNvSpPr>
              <p:nvPr/>
            </p:nvSpPr>
            <p:spPr bwMode="auto">
              <a:xfrm>
                <a:off x="630" y="3443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3" name="Oval 349"/>
              <p:cNvSpPr>
                <a:spLocks noChangeArrowheads="1"/>
              </p:cNvSpPr>
              <p:nvPr/>
            </p:nvSpPr>
            <p:spPr bwMode="auto">
              <a:xfrm>
                <a:off x="904" y="3101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4" name="Oval 350"/>
              <p:cNvSpPr>
                <a:spLocks noChangeArrowheads="1"/>
              </p:cNvSpPr>
              <p:nvPr/>
            </p:nvSpPr>
            <p:spPr bwMode="auto">
              <a:xfrm>
                <a:off x="624" y="3176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5" name="Oval 351"/>
              <p:cNvSpPr>
                <a:spLocks noChangeArrowheads="1"/>
              </p:cNvSpPr>
              <p:nvPr/>
            </p:nvSpPr>
            <p:spPr bwMode="auto">
              <a:xfrm>
                <a:off x="763" y="3239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6" name="Oval 352"/>
              <p:cNvSpPr>
                <a:spLocks noChangeArrowheads="1"/>
              </p:cNvSpPr>
              <p:nvPr/>
            </p:nvSpPr>
            <p:spPr bwMode="auto">
              <a:xfrm>
                <a:off x="1879" y="2699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7" name="Oval 353"/>
              <p:cNvSpPr>
                <a:spLocks noChangeArrowheads="1"/>
              </p:cNvSpPr>
              <p:nvPr/>
            </p:nvSpPr>
            <p:spPr bwMode="auto">
              <a:xfrm>
                <a:off x="796" y="3215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8" name="Oval 354"/>
              <p:cNvSpPr>
                <a:spLocks noChangeArrowheads="1"/>
              </p:cNvSpPr>
              <p:nvPr/>
            </p:nvSpPr>
            <p:spPr bwMode="auto">
              <a:xfrm>
                <a:off x="870" y="3144"/>
                <a:ext cx="22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9" name="Oval 355"/>
              <p:cNvSpPr>
                <a:spLocks noChangeArrowheads="1"/>
              </p:cNvSpPr>
              <p:nvPr/>
            </p:nvSpPr>
            <p:spPr bwMode="auto">
              <a:xfrm>
                <a:off x="838" y="3296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0" name="Oval 356"/>
              <p:cNvSpPr>
                <a:spLocks noChangeArrowheads="1"/>
              </p:cNvSpPr>
              <p:nvPr/>
            </p:nvSpPr>
            <p:spPr bwMode="auto">
              <a:xfrm>
                <a:off x="1390" y="2887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1" name="Oval 357"/>
              <p:cNvSpPr>
                <a:spLocks noChangeArrowheads="1"/>
              </p:cNvSpPr>
              <p:nvPr/>
            </p:nvSpPr>
            <p:spPr bwMode="auto">
              <a:xfrm>
                <a:off x="815" y="2925"/>
                <a:ext cx="22" cy="20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2" name="Oval 358"/>
              <p:cNvSpPr>
                <a:spLocks noChangeArrowheads="1"/>
              </p:cNvSpPr>
              <p:nvPr/>
            </p:nvSpPr>
            <p:spPr bwMode="auto">
              <a:xfrm>
                <a:off x="1837" y="2629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3" name="Oval 359"/>
              <p:cNvSpPr>
                <a:spLocks noChangeArrowheads="1"/>
              </p:cNvSpPr>
              <p:nvPr/>
            </p:nvSpPr>
            <p:spPr bwMode="auto">
              <a:xfrm>
                <a:off x="626" y="3268"/>
                <a:ext cx="21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4" name="Oval 360"/>
              <p:cNvSpPr>
                <a:spLocks noChangeArrowheads="1"/>
              </p:cNvSpPr>
              <p:nvPr/>
            </p:nvSpPr>
            <p:spPr bwMode="auto">
              <a:xfrm>
                <a:off x="967" y="3126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5" name="Oval 361"/>
              <p:cNvSpPr>
                <a:spLocks noChangeArrowheads="1"/>
              </p:cNvSpPr>
              <p:nvPr/>
            </p:nvSpPr>
            <p:spPr bwMode="auto">
              <a:xfrm>
                <a:off x="1511" y="2788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6" name="Oval 362"/>
              <p:cNvSpPr>
                <a:spLocks noChangeArrowheads="1"/>
              </p:cNvSpPr>
              <p:nvPr/>
            </p:nvSpPr>
            <p:spPr bwMode="auto">
              <a:xfrm>
                <a:off x="1586" y="2792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7" name="Oval 363"/>
              <p:cNvSpPr>
                <a:spLocks noChangeArrowheads="1"/>
              </p:cNvSpPr>
              <p:nvPr/>
            </p:nvSpPr>
            <p:spPr bwMode="auto">
              <a:xfrm>
                <a:off x="920" y="3022"/>
                <a:ext cx="22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8" name="Oval 364"/>
              <p:cNvSpPr>
                <a:spLocks noChangeArrowheads="1"/>
              </p:cNvSpPr>
              <p:nvPr/>
            </p:nvSpPr>
            <p:spPr bwMode="auto">
              <a:xfrm>
                <a:off x="1298" y="3069"/>
                <a:ext cx="21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9" name="Oval 365"/>
              <p:cNvSpPr>
                <a:spLocks noChangeArrowheads="1"/>
              </p:cNvSpPr>
              <p:nvPr/>
            </p:nvSpPr>
            <p:spPr bwMode="auto">
              <a:xfrm>
                <a:off x="1201" y="2927"/>
                <a:ext cx="22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0" name="Oval 366"/>
              <p:cNvSpPr>
                <a:spLocks noChangeArrowheads="1"/>
              </p:cNvSpPr>
              <p:nvPr/>
            </p:nvSpPr>
            <p:spPr bwMode="auto">
              <a:xfrm>
                <a:off x="764" y="3246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1" name="Oval 367"/>
              <p:cNvSpPr>
                <a:spLocks noChangeArrowheads="1"/>
              </p:cNvSpPr>
              <p:nvPr/>
            </p:nvSpPr>
            <p:spPr bwMode="auto">
              <a:xfrm>
                <a:off x="1973" y="2710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2" name="Oval 368"/>
              <p:cNvSpPr>
                <a:spLocks noChangeArrowheads="1"/>
              </p:cNvSpPr>
              <p:nvPr/>
            </p:nvSpPr>
            <p:spPr bwMode="auto">
              <a:xfrm>
                <a:off x="1652" y="2928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3" name="Oval 369"/>
              <p:cNvSpPr>
                <a:spLocks noChangeArrowheads="1"/>
              </p:cNvSpPr>
              <p:nvPr/>
            </p:nvSpPr>
            <p:spPr bwMode="auto">
              <a:xfrm>
                <a:off x="2022" y="2614"/>
                <a:ext cx="21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4" name="Oval 370"/>
              <p:cNvSpPr>
                <a:spLocks noChangeArrowheads="1"/>
              </p:cNvSpPr>
              <p:nvPr/>
            </p:nvSpPr>
            <p:spPr bwMode="auto">
              <a:xfrm>
                <a:off x="1624" y="2776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5" name="Oval 371"/>
              <p:cNvSpPr>
                <a:spLocks noChangeArrowheads="1"/>
              </p:cNvSpPr>
              <p:nvPr/>
            </p:nvSpPr>
            <p:spPr bwMode="auto">
              <a:xfrm>
                <a:off x="1017" y="3054"/>
                <a:ext cx="22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6" name="Oval 372"/>
              <p:cNvSpPr>
                <a:spLocks noChangeArrowheads="1"/>
              </p:cNvSpPr>
              <p:nvPr/>
            </p:nvSpPr>
            <p:spPr bwMode="auto">
              <a:xfrm>
                <a:off x="1091" y="2955"/>
                <a:ext cx="22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7" name="Oval 373"/>
              <p:cNvSpPr>
                <a:spLocks noChangeArrowheads="1"/>
              </p:cNvSpPr>
              <p:nvPr/>
            </p:nvSpPr>
            <p:spPr bwMode="auto">
              <a:xfrm>
                <a:off x="1244" y="3069"/>
                <a:ext cx="22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8" name="Oval 374"/>
              <p:cNvSpPr>
                <a:spLocks noChangeArrowheads="1"/>
              </p:cNvSpPr>
              <p:nvPr/>
            </p:nvSpPr>
            <p:spPr bwMode="auto">
              <a:xfrm>
                <a:off x="1102" y="2892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9" name="Oval 375"/>
              <p:cNvSpPr>
                <a:spLocks noChangeArrowheads="1"/>
              </p:cNvSpPr>
              <p:nvPr/>
            </p:nvSpPr>
            <p:spPr bwMode="auto">
              <a:xfrm>
                <a:off x="828" y="3268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0" name="Oval 376"/>
              <p:cNvSpPr>
                <a:spLocks noChangeArrowheads="1"/>
              </p:cNvSpPr>
              <p:nvPr/>
            </p:nvSpPr>
            <p:spPr bwMode="auto">
              <a:xfrm>
                <a:off x="536" y="3529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1" name="Oval 377"/>
              <p:cNvSpPr>
                <a:spLocks noChangeArrowheads="1"/>
              </p:cNvSpPr>
              <p:nvPr/>
            </p:nvSpPr>
            <p:spPr bwMode="auto">
              <a:xfrm>
                <a:off x="1581" y="2893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2" name="Oval 378"/>
              <p:cNvSpPr>
                <a:spLocks noChangeArrowheads="1"/>
              </p:cNvSpPr>
              <p:nvPr/>
            </p:nvSpPr>
            <p:spPr bwMode="auto">
              <a:xfrm>
                <a:off x="698" y="3299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3" name="Oval 379"/>
              <p:cNvSpPr>
                <a:spLocks noChangeArrowheads="1"/>
              </p:cNvSpPr>
              <p:nvPr/>
            </p:nvSpPr>
            <p:spPr bwMode="auto">
              <a:xfrm>
                <a:off x="452" y="3387"/>
                <a:ext cx="21" cy="20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4" name="Oval 380"/>
              <p:cNvSpPr>
                <a:spLocks noChangeArrowheads="1"/>
              </p:cNvSpPr>
              <p:nvPr/>
            </p:nvSpPr>
            <p:spPr bwMode="auto">
              <a:xfrm>
                <a:off x="1444" y="2675"/>
                <a:ext cx="21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5" name="Oval 381"/>
              <p:cNvSpPr>
                <a:spLocks noChangeArrowheads="1"/>
              </p:cNvSpPr>
              <p:nvPr/>
            </p:nvSpPr>
            <p:spPr bwMode="auto">
              <a:xfrm>
                <a:off x="851" y="3201"/>
                <a:ext cx="21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6" name="Oval 382"/>
              <p:cNvSpPr>
                <a:spLocks noChangeArrowheads="1"/>
              </p:cNvSpPr>
              <p:nvPr/>
            </p:nvSpPr>
            <p:spPr bwMode="auto">
              <a:xfrm>
                <a:off x="826" y="3244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7" name="Oval 383"/>
              <p:cNvSpPr>
                <a:spLocks noChangeArrowheads="1"/>
              </p:cNvSpPr>
              <p:nvPr/>
            </p:nvSpPr>
            <p:spPr bwMode="auto">
              <a:xfrm>
                <a:off x="452" y="3434"/>
                <a:ext cx="21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8" name="Oval 384"/>
              <p:cNvSpPr>
                <a:spLocks noChangeArrowheads="1"/>
              </p:cNvSpPr>
              <p:nvPr/>
            </p:nvSpPr>
            <p:spPr bwMode="auto">
              <a:xfrm>
                <a:off x="1387" y="2843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9" name="Oval 385"/>
              <p:cNvSpPr>
                <a:spLocks noChangeArrowheads="1"/>
              </p:cNvSpPr>
              <p:nvPr/>
            </p:nvSpPr>
            <p:spPr bwMode="auto">
              <a:xfrm>
                <a:off x="862" y="3145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0" name="Oval 386"/>
              <p:cNvSpPr>
                <a:spLocks noChangeArrowheads="1"/>
              </p:cNvSpPr>
              <p:nvPr/>
            </p:nvSpPr>
            <p:spPr bwMode="auto">
              <a:xfrm>
                <a:off x="539" y="3261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1" name="Oval 387"/>
              <p:cNvSpPr>
                <a:spLocks noChangeArrowheads="1"/>
              </p:cNvSpPr>
              <p:nvPr/>
            </p:nvSpPr>
            <p:spPr bwMode="auto">
              <a:xfrm>
                <a:off x="1265" y="2808"/>
                <a:ext cx="21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2" name="Oval 388"/>
              <p:cNvSpPr>
                <a:spLocks noChangeArrowheads="1"/>
              </p:cNvSpPr>
              <p:nvPr/>
            </p:nvSpPr>
            <p:spPr bwMode="auto">
              <a:xfrm>
                <a:off x="1039" y="2956"/>
                <a:ext cx="21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3" name="Oval 389"/>
              <p:cNvSpPr>
                <a:spLocks noChangeArrowheads="1"/>
              </p:cNvSpPr>
              <p:nvPr/>
            </p:nvSpPr>
            <p:spPr bwMode="auto">
              <a:xfrm>
                <a:off x="925" y="3115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4" name="Oval 390"/>
              <p:cNvSpPr>
                <a:spLocks noChangeArrowheads="1"/>
              </p:cNvSpPr>
              <p:nvPr/>
            </p:nvSpPr>
            <p:spPr bwMode="auto">
              <a:xfrm>
                <a:off x="1317" y="2896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5" name="Oval 391"/>
              <p:cNvSpPr>
                <a:spLocks noChangeArrowheads="1"/>
              </p:cNvSpPr>
              <p:nvPr/>
            </p:nvSpPr>
            <p:spPr bwMode="auto">
              <a:xfrm>
                <a:off x="1271" y="3025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6" name="Oval 392"/>
              <p:cNvSpPr>
                <a:spLocks noChangeArrowheads="1"/>
              </p:cNvSpPr>
              <p:nvPr/>
            </p:nvSpPr>
            <p:spPr bwMode="auto">
              <a:xfrm>
                <a:off x="570" y="3326"/>
                <a:ext cx="23" cy="20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7" name="Oval 393"/>
              <p:cNvSpPr>
                <a:spLocks noChangeArrowheads="1"/>
              </p:cNvSpPr>
              <p:nvPr/>
            </p:nvSpPr>
            <p:spPr bwMode="auto">
              <a:xfrm>
                <a:off x="919" y="3167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8" name="Oval 394"/>
              <p:cNvSpPr>
                <a:spLocks noChangeArrowheads="1"/>
              </p:cNvSpPr>
              <p:nvPr/>
            </p:nvSpPr>
            <p:spPr bwMode="auto">
              <a:xfrm>
                <a:off x="927" y="3054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9" name="Oval 395"/>
              <p:cNvSpPr>
                <a:spLocks noChangeArrowheads="1"/>
              </p:cNvSpPr>
              <p:nvPr/>
            </p:nvSpPr>
            <p:spPr bwMode="auto">
              <a:xfrm>
                <a:off x="1239" y="2906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0" name="Oval 396"/>
              <p:cNvSpPr>
                <a:spLocks noChangeArrowheads="1"/>
              </p:cNvSpPr>
              <p:nvPr/>
            </p:nvSpPr>
            <p:spPr bwMode="auto">
              <a:xfrm>
                <a:off x="1126" y="2910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1" name="Oval 397"/>
              <p:cNvSpPr>
                <a:spLocks noChangeArrowheads="1"/>
              </p:cNvSpPr>
              <p:nvPr/>
            </p:nvSpPr>
            <p:spPr bwMode="auto">
              <a:xfrm>
                <a:off x="1365" y="2833"/>
                <a:ext cx="22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2" name="Oval 398"/>
              <p:cNvSpPr>
                <a:spLocks noChangeArrowheads="1"/>
              </p:cNvSpPr>
              <p:nvPr/>
            </p:nvSpPr>
            <p:spPr bwMode="auto">
              <a:xfrm>
                <a:off x="1724" y="2809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3" name="Oval 399"/>
              <p:cNvSpPr>
                <a:spLocks noChangeArrowheads="1"/>
              </p:cNvSpPr>
              <p:nvPr/>
            </p:nvSpPr>
            <p:spPr bwMode="auto">
              <a:xfrm>
                <a:off x="1583" y="2768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4" name="Oval 400"/>
              <p:cNvSpPr>
                <a:spLocks noChangeArrowheads="1"/>
              </p:cNvSpPr>
              <p:nvPr/>
            </p:nvSpPr>
            <p:spPr bwMode="auto">
              <a:xfrm>
                <a:off x="1661" y="2793"/>
                <a:ext cx="21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5" name="Oval 401"/>
              <p:cNvSpPr>
                <a:spLocks noChangeArrowheads="1"/>
              </p:cNvSpPr>
              <p:nvPr/>
            </p:nvSpPr>
            <p:spPr bwMode="auto">
              <a:xfrm>
                <a:off x="1735" y="2832"/>
                <a:ext cx="21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6" name="Oval 402"/>
              <p:cNvSpPr>
                <a:spLocks noChangeArrowheads="1"/>
              </p:cNvSpPr>
              <p:nvPr/>
            </p:nvSpPr>
            <p:spPr bwMode="auto">
              <a:xfrm>
                <a:off x="1337" y="2842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7" name="Oval 403"/>
              <p:cNvSpPr>
                <a:spLocks noChangeArrowheads="1"/>
              </p:cNvSpPr>
              <p:nvPr/>
            </p:nvSpPr>
            <p:spPr bwMode="auto">
              <a:xfrm>
                <a:off x="1310" y="2898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8" name="Oval 404"/>
              <p:cNvSpPr>
                <a:spLocks noChangeArrowheads="1"/>
              </p:cNvSpPr>
              <p:nvPr/>
            </p:nvSpPr>
            <p:spPr bwMode="auto">
              <a:xfrm>
                <a:off x="556" y="3394"/>
                <a:ext cx="21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9" name="Oval 405"/>
              <p:cNvSpPr>
                <a:spLocks noChangeArrowheads="1"/>
              </p:cNvSpPr>
              <p:nvPr/>
            </p:nvSpPr>
            <p:spPr bwMode="auto">
              <a:xfrm>
                <a:off x="932" y="3121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sp>
          <p:nvSpPr>
            <p:cNvPr id="1431" name="Oval 407"/>
            <p:cNvSpPr>
              <a:spLocks noChangeArrowheads="1"/>
            </p:cNvSpPr>
            <p:nvPr/>
          </p:nvSpPr>
          <p:spPr bwMode="auto">
            <a:xfrm>
              <a:off x="669" y="3340"/>
              <a:ext cx="23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32" name="Oval 408"/>
            <p:cNvSpPr>
              <a:spLocks noChangeArrowheads="1"/>
            </p:cNvSpPr>
            <p:nvPr/>
          </p:nvSpPr>
          <p:spPr bwMode="auto">
            <a:xfrm>
              <a:off x="1060" y="3112"/>
              <a:ext cx="23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33" name="Oval 409"/>
            <p:cNvSpPr>
              <a:spLocks noChangeArrowheads="1"/>
            </p:cNvSpPr>
            <p:nvPr/>
          </p:nvSpPr>
          <p:spPr bwMode="auto">
            <a:xfrm>
              <a:off x="786" y="3209"/>
              <a:ext cx="21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34" name="Oval 410"/>
            <p:cNvSpPr>
              <a:spLocks noChangeArrowheads="1"/>
            </p:cNvSpPr>
            <p:nvPr/>
          </p:nvSpPr>
          <p:spPr bwMode="auto">
            <a:xfrm>
              <a:off x="866" y="2991"/>
              <a:ext cx="23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35" name="Oval 411"/>
            <p:cNvSpPr>
              <a:spLocks noChangeArrowheads="1"/>
            </p:cNvSpPr>
            <p:nvPr/>
          </p:nvSpPr>
          <p:spPr bwMode="auto">
            <a:xfrm>
              <a:off x="811" y="3232"/>
              <a:ext cx="22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36" name="Oval 412"/>
            <p:cNvSpPr>
              <a:spLocks noChangeArrowheads="1"/>
            </p:cNvSpPr>
            <p:nvPr/>
          </p:nvSpPr>
          <p:spPr bwMode="auto">
            <a:xfrm>
              <a:off x="552" y="3395"/>
              <a:ext cx="22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37" name="Oval 413"/>
            <p:cNvSpPr>
              <a:spLocks noChangeArrowheads="1"/>
            </p:cNvSpPr>
            <p:nvPr/>
          </p:nvSpPr>
          <p:spPr bwMode="auto">
            <a:xfrm>
              <a:off x="1732" y="2716"/>
              <a:ext cx="22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38" name="Oval 414"/>
            <p:cNvSpPr>
              <a:spLocks noChangeArrowheads="1"/>
            </p:cNvSpPr>
            <p:nvPr/>
          </p:nvSpPr>
          <p:spPr bwMode="auto">
            <a:xfrm>
              <a:off x="630" y="3469"/>
              <a:ext cx="22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39" name="Oval 415"/>
            <p:cNvSpPr>
              <a:spLocks noChangeArrowheads="1"/>
            </p:cNvSpPr>
            <p:nvPr/>
          </p:nvSpPr>
          <p:spPr bwMode="auto">
            <a:xfrm>
              <a:off x="910" y="3179"/>
              <a:ext cx="22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40" name="Oval 416"/>
            <p:cNvSpPr>
              <a:spLocks noChangeArrowheads="1"/>
            </p:cNvSpPr>
            <p:nvPr/>
          </p:nvSpPr>
          <p:spPr bwMode="auto">
            <a:xfrm>
              <a:off x="1218" y="2970"/>
              <a:ext cx="22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41" name="Oval 417"/>
            <p:cNvSpPr>
              <a:spLocks noChangeArrowheads="1"/>
            </p:cNvSpPr>
            <p:nvPr/>
          </p:nvSpPr>
          <p:spPr bwMode="auto">
            <a:xfrm>
              <a:off x="1515" y="2770"/>
              <a:ext cx="23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42" name="Oval 418"/>
            <p:cNvSpPr>
              <a:spLocks noChangeArrowheads="1"/>
            </p:cNvSpPr>
            <p:nvPr/>
          </p:nvSpPr>
          <p:spPr bwMode="auto">
            <a:xfrm>
              <a:off x="795" y="3201"/>
              <a:ext cx="23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43" name="Oval 419"/>
            <p:cNvSpPr>
              <a:spLocks noChangeArrowheads="1"/>
            </p:cNvSpPr>
            <p:nvPr/>
          </p:nvSpPr>
          <p:spPr bwMode="auto">
            <a:xfrm>
              <a:off x="1616" y="2792"/>
              <a:ext cx="23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44" name="Oval 420"/>
            <p:cNvSpPr>
              <a:spLocks noChangeArrowheads="1"/>
            </p:cNvSpPr>
            <p:nvPr/>
          </p:nvSpPr>
          <p:spPr bwMode="auto">
            <a:xfrm>
              <a:off x="1646" y="2853"/>
              <a:ext cx="23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45" name="Oval 421"/>
            <p:cNvSpPr>
              <a:spLocks noChangeArrowheads="1"/>
            </p:cNvSpPr>
            <p:nvPr/>
          </p:nvSpPr>
          <p:spPr bwMode="auto">
            <a:xfrm>
              <a:off x="1943" y="2882"/>
              <a:ext cx="23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46" name="Oval 422"/>
            <p:cNvSpPr>
              <a:spLocks noChangeArrowheads="1"/>
            </p:cNvSpPr>
            <p:nvPr/>
          </p:nvSpPr>
          <p:spPr bwMode="auto">
            <a:xfrm>
              <a:off x="936" y="3073"/>
              <a:ext cx="22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47" name="Oval 423"/>
            <p:cNvSpPr>
              <a:spLocks noChangeArrowheads="1"/>
            </p:cNvSpPr>
            <p:nvPr/>
          </p:nvSpPr>
          <p:spPr bwMode="auto">
            <a:xfrm>
              <a:off x="865" y="3295"/>
              <a:ext cx="22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48" name="Oval 424"/>
            <p:cNvSpPr>
              <a:spLocks noChangeArrowheads="1"/>
            </p:cNvSpPr>
            <p:nvPr/>
          </p:nvSpPr>
          <p:spPr bwMode="auto">
            <a:xfrm>
              <a:off x="1289" y="2899"/>
              <a:ext cx="23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49" name="Oval 425"/>
            <p:cNvSpPr>
              <a:spLocks noChangeArrowheads="1"/>
            </p:cNvSpPr>
            <p:nvPr/>
          </p:nvSpPr>
          <p:spPr bwMode="auto">
            <a:xfrm>
              <a:off x="1117" y="3030"/>
              <a:ext cx="22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50" name="Oval 426"/>
            <p:cNvSpPr>
              <a:spLocks noChangeArrowheads="1"/>
            </p:cNvSpPr>
            <p:nvPr/>
          </p:nvSpPr>
          <p:spPr bwMode="auto">
            <a:xfrm>
              <a:off x="533" y="3426"/>
              <a:ext cx="23" cy="20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51" name="Oval 427"/>
            <p:cNvSpPr>
              <a:spLocks noChangeArrowheads="1"/>
            </p:cNvSpPr>
            <p:nvPr/>
          </p:nvSpPr>
          <p:spPr bwMode="auto">
            <a:xfrm>
              <a:off x="1127" y="2980"/>
              <a:ext cx="23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52" name="Oval 428"/>
            <p:cNvSpPr>
              <a:spLocks noChangeArrowheads="1"/>
            </p:cNvSpPr>
            <p:nvPr/>
          </p:nvSpPr>
          <p:spPr bwMode="auto">
            <a:xfrm>
              <a:off x="852" y="3201"/>
              <a:ext cx="21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53" name="Oval 429"/>
            <p:cNvSpPr>
              <a:spLocks noChangeArrowheads="1"/>
            </p:cNvSpPr>
            <p:nvPr/>
          </p:nvSpPr>
          <p:spPr bwMode="auto">
            <a:xfrm>
              <a:off x="920" y="3217"/>
              <a:ext cx="22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54" name="Oval 430"/>
            <p:cNvSpPr>
              <a:spLocks noChangeArrowheads="1"/>
            </p:cNvSpPr>
            <p:nvPr/>
          </p:nvSpPr>
          <p:spPr bwMode="auto">
            <a:xfrm>
              <a:off x="1665" y="2755"/>
              <a:ext cx="21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55" name="Oval 431"/>
            <p:cNvSpPr>
              <a:spLocks noChangeArrowheads="1"/>
            </p:cNvSpPr>
            <p:nvPr/>
          </p:nvSpPr>
          <p:spPr bwMode="auto">
            <a:xfrm>
              <a:off x="942" y="3054"/>
              <a:ext cx="22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56" name="Oval 432"/>
            <p:cNvSpPr>
              <a:spLocks noChangeArrowheads="1"/>
            </p:cNvSpPr>
            <p:nvPr/>
          </p:nvSpPr>
          <p:spPr bwMode="auto">
            <a:xfrm>
              <a:off x="740" y="3246"/>
              <a:ext cx="23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57" name="Oval 433"/>
            <p:cNvSpPr>
              <a:spLocks noChangeArrowheads="1"/>
            </p:cNvSpPr>
            <p:nvPr/>
          </p:nvSpPr>
          <p:spPr bwMode="auto">
            <a:xfrm>
              <a:off x="880" y="3170"/>
              <a:ext cx="21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58" name="Oval 434"/>
            <p:cNvSpPr>
              <a:spLocks noChangeArrowheads="1"/>
            </p:cNvSpPr>
            <p:nvPr/>
          </p:nvSpPr>
          <p:spPr bwMode="auto">
            <a:xfrm>
              <a:off x="1052" y="3087"/>
              <a:ext cx="23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59" name="Oval 435"/>
            <p:cNvSpPr>
              <a:spLocks noChangeArrowheads="1"/>
            </p:cNvSpPr>
            <p:nvPr/>
          </p:nvSpPr>
          <p:spPr bwMode="auto">
            <a:xfrm>
              <a:off x="716" y="3281"/>
              <a:ext cx="21" cy="20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60" name="Oval 436"/>
            <p:cNvSpPr>
              <a:spLocks noChangeArrowheads="1"/>
            </p:cNvSpPr>
            <p:nvPr/>
          </p:nvSpPr>
          <p:spPr bwMode="auto">
            <a:xfrm>
              <a:off x="1865" y="2854"/>
              <a:ext cx="22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61" name="Oval 437"/>
            <p:cNvSpPr>
              <a:spLocks noChangeArrowheads="1"/>
            </p:cNvSpPr>
            <p:nvPr/>
          </p:nvSpPr>
          <p:spPr bwMode="auto">
            <a:xfrm>
              <a:off x="1308" y="2748"/>
              <a:ext cx="21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62" name="Oval 438"/>
            <p:cNvSpPr>
              <a:spLocks noChangeArrowheads="1"/>
            </p:cNvSpPr>
            <p:nvPr/>
          </p:nvSpPr>
          <p:spPr bwMode="auto">
            <a:xfrm>
              <a:off x="1078" y="3055"/>
              <a:ext cx="21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63" name="Oval 439"/>
            <p:cNvSpPr>
              <a:spLocks noChangeArrowheads="1"/>
            </p:cNvSpPr>
            <p:nvPr/>
          </p:nvSpPr>
          <p:spPr bwMode="auto">
            <a:xfrm>
              <a:off x="571" y="3522"/>
              <a:ext cx="23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64" name="Oval 440"/>
            <p:cNvSpPr>
              <a:spLocks noChangeArrowheads="1"/>
            </p:cNvSpPr>
            <p:nvPr/>
          </p:nvSpPr>
          <p:spPr bwMode="auto">
            <a:xfrm>
              <a:off x="1025" y="3153"/>
              <a:ext cx="22" cy="20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65" name="Oval 441"/>
            <p:cNvSpPr>
              <a:spLocks noChangeArrowheads="1"/>
            </p:cNvSpPr>
            <p:nvPr/>
          </p:nvSpPr>
          <p:spPr bwMode="auto">
            <a:xfrm>
              <a:off x="961" y="3198"/>
              <a:ext cx="23" cy="20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66" name="Oval 442"/>
            <p:cNvSpPr>
              <a:spLocks noChangeArrowheads="1"/>
            </p:cNvSpPr>
            <p:nvPr/>
          </p:nvSpPr>
          <p:spPr bwMode="auto">
            <a:xfrm>
              <a:off x="989" y="2992"/>
              <a:ext cx="23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67" name="Oval 443"/>
            <p:cNvSpPr>
              <a:spLocks noChangeArrowheads="1"/>
            </p:cNvSpPr>
            <p:nvPr/>
          </p:nvSpPr>
          <p:spPr bwMode="auto">
            <a:xfrm>
              <a:off x="1623" y="2839"/>
              <a:ext cx="23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68" name="Oval 444"/>
            <p:cNvSpPr>
              <a:spLocks noChangeArrowheads="1"/>
            </p:cNvSpPr>
            <p:nvPr/>
          </p:nvSpPr>
          <p:spPr bwMode="auto">
            <a:xfrm>
              <a:off x="1096" y="3032"/>
              <a:ext cx="23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69" name="Oval 445"/>
            <p:cNvSpPr>
              <a:spLocks noChangeArrowheads="1"/>
            </p:cNvSpPr>
            <p:nvPr/>
          </p:nvSpPr>
          <p:spPr bwMode="auto">
            <a:xfrm>
              <a:off x="826" y="3002"/>
              <a:ext cx="23" cy="20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70" name="Oval 446"/>
            <p:cNvSpPr>
              <a:spLocks noChangeArrowheads="1"/>
            </p:cNvSpPr>
            <p:nvPr/>
          </p:nvSpPr>
          <p:spPr bwMode="auto">
            <a:xfrm>
              <a:off x="840" y="3207"/>
              <a:ext cx="22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71" name="Oval 447"/>
            <p:cNvSpPr>
              <a:spLocks noChangeArrowheads="1"/>
            </p:cNvSpPr>
            <p:nvPr/>
          </p:nvSpPr>
          <p:spPr bwMode="auto">
            <a:xfrm>
              <a:off x="807" y="3220"/>
              <a:ext cx="22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72" name="Oval 448"/>
            <p:cNvSpPr>
              <a:spLocks noChangeArrowheads="1"/>
            </p:cNvSpPr>
            <p:nvPr/>
          </p:nvSpPr>
          <p:spPr bwMode="auto">
            <a:xfrm>
              <a:off x="905" y="3012"/>
              <a:ext cx="22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73" name="Oval 449"/>
            <p:cNvSpPr>
              <a:spLocks noChangeArrowheads="1"/>
            </p:cNvSpPr>
            <p:nvPr/>
          </p:nvSpPr>
          <p:spPr bwMode="auto">
            <a:xfrm>
              <a:off x="961" y="3044"/>
              <a:ext cx="23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74" name="Oval 450"/>
            <p:cNvSpPr>
              <a:spLocks noChangeArrowheads="1"/>
            </p:cNvSpPr>
            <p:nvPr/>
          </p:nvSpPr>
          <p:spPr bwMode="auto">
            <a:xfrm>
              <a:off x="699" y="3320"/>
              <a:ext cx="23" cy="20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75" name="Oval 451"/>
            <p:cNvSpPr>
              <a:spLocks noChangeArrowheads="1"/>
            </p:cNvSpPr>
            <p:nvPr/>
          </p:nvSpPr>
          <p:spPr bwMode="auto">
            <a:xfrm>
              <a:off x="1309" y="2955"/>
              <a:ext cx="22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76" name="Oval 452"/>
            <p:cNvSpPr>
              <a:spLocks noChangeArrowheads="1"/>
            </p:cNvSpPr>
            <p:nvPr/>
          </p:nvSpPr>
          <p:spPr bwMode="auto">
            <a:xfrm>
              <a:off x="636" y="3445"/>
              <a:ext cx="23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77" name="Oval 453"/>
            <p:cNvSpPr>
              <a:spLocks noChangeArrowheads="1"/>
            </p:cNvSpPr>
            <p:nvPr/>
          </p:nvSpPr>
          <p:spPr bwMode="auto">
            <a:xfrm>
              <a:off x="1517" y="2770"/>
              <a:ext cx="23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78" name="Oval 454"/>
            <p:cNvSpPr>
              <a:spLocks noChangeArrowheads="1"/>
            </p:cNvSpPr>
            <p:nvPr/>
          </p:nvSpPr>
          <p:spPr bwMode="auto">
            <a:xfrm>
              <a:off x="624" y="3423"/>
              <a:ext cx="22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79" name="Oval 455"/>
            <p:cNvSpPr>
              <a:spLocks noChangeArrowheads="1"/>
            </p:cNvSpPr>
            <p:nvPr/>
          </p:nvSpPr>
          <p:spPr bwMode="auto">
            <a:xfrm>
              <a:off x="867" y="3114"/>
              <a:ext cx="23" cy="20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80" name="Oval 456"/>
            <p:cNvSpPr>
              <a:spLocks noChangeArrowheads="1"/>
            </p:cNvSpPr>
            <p:nvPr/>
          </p:nvSpPr>
          <p:spPr bwMode="auto">
            <a:xfrm>
              <a:off x="1168" y="2945"/>
              <a:ext cx="22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81" name="Oval 457"/>
            <p:cNvSpPr>
              <a:spLocks noChangeArrowheads="1"/>
            </p:cNvSpPr>
            <p:nvPr/>
          </p:nvSpPr>
          <p:spPr bwMode="auto">
            <a:xfrm>
              <a:off x="798" y="3231"/>
              <a:ext cx="23" cy="20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82" name="Oval 458"/>
            <p:cNvSpPr>
              <a:spLocks noChangeArrowheads="1"/>
            </p:cNvSpPr>
            <p:nvPr/>
          </p:nvSpPr>
          <p:spPr bwMode="auto">
            <a:xfrm>
              <a:off x="664" y="3395"/>
              <a:ext cx="23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83" name="Oval 459"/>
            <p:cNvSpPr>
              <a:spLocks noChangeArrowheads="1"/>
            </p:cNvSpPr>
            <p:nvPr/>
          </p:nvSpPr>
          <p:spPr bwMode="auto">
            <a:xfrm>
              <a:off x="699" y="3334"/>
              <a:ext cx="23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84" name="Oval 460"/>
            <p:cNvSpPr>
              <a:spLocks noChangeArrowheads="1"/>
            </p:cNvSpPr>
            <p:nvPr/>
          </p:nvSpPr>
          <p:spPr bwMode="auto">
            <a:xfrm>
              <a:off x="640" y="3493"/>
              <a:ext cx="23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85" name="Oval 461"/>
            <p:cNvSpPr>
              <a:spLocks noChangeArrowheads="1"/>
            </p:cNvSpPr>
            <p:nvPr/>
          </p:nvSpPr>
          <p:spPr bwMode="auto">
            <a:xfrm>
              <a:off x="533" y="3415"/>
              <a:ext cx="23" cy="20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86" name="Oval 462"/>
            <p:cNvSpPr>
              <a:spLocks noChangeArrowheads="1"/>
            </p:cNvSpPr>
            <p:nvPr/>
          </p:nvSpPr>
          <p:spPr bwMode="auto">
            <a:xfrm>
              <a:off x="612" y="3435"/>
              <a:ext cx="21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87" name="Oval 463"/>
            <p:cNvSpPr>
              <a:spLocks noChangeArrowheads="1"/>
            </p:cNvSpPr>
            <p:nvPr/>
          </p:nvSpPr>
          <p:spPr bwMode="auto">
            <a:xfrm>
              <a:off x="905" y="3154"/>
              <a:ext cx="22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88" name="Oval 464"/>
            <p:cNvSpPr>
              <a:spLocks noChangeArrowheads="1"/>
            </p:cNvSpPr>
            <p:nvPr/>
          </p:nvSpPr>
          <p:spPr bwMode="auto">
            <a:xfrm>
              <a:off x="774" y="3302"/>
              <a:ext cx="22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89" name="Oval 465"/>
            <p:cNvSpPr>
              <a:spLocks noChangeArrowheads="1"/>
            </p:cNvSpPr>
            <p:nvPr/>
          </p:nvSpPr>
          <p:spPr bwMode="auto">
            <a:xfrm>
              <a:off x="1530" y="3005"/>
              <a:ext cx="22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90" name="Oval 466"/>
            <p:cNvSpPr>
              <a:spLocks noChangeArrowheads="1"/>
            </p:cNvSpPr>
            <p:nvPr/>
          </p:nvSpPr>
          <p:spPr bwMode="auto">
            <a:xfrm>
              <a:off x="934" y="3257"/>
              <a:ext cx="23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91" name="Oval 467"/>
            <p:cNvSpPr>
              <a:spLocks noChangeArrowheads="1"/>
            </p:cNvSpPr>
            <p:nvPr/>
          </p:nvSpPr>
          <p:spPr bwMode="auto">
            <a:xfrm>
              <a:off x="1338" y="3032"/>
              <a:ext cx="22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92" name="Oval 468"/>
            <p:cNvSpPr>
              <a:spLocks noChangeArrowheads="1"/>
            </p:cNvSpPr>
            <p:nvPr/>
          </p:nvSpPr>
          <p:spPr bwMode="auto">
            <a:xfrm>
              <a:off x="1332" y="2939"/>
              <a:ext cx="22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93" name="Oval 469"/>
            <p:cNvSpPr>
              <a:spLocks noChangeArrowheads="1"/>
            </p:cNvSpPr>
            <p:nvPr/>
          </p:nvSpPr>
          <p:spPr bwMode="auto">
            <a:xfrm>
              <a:off x="1813" y="2651"/>
              <a:ext cx="23" cy="20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94" name="Oval 470"/>
            <p:cNvSpPr>
              <a:spLocks noChangeArrowheads="1"/>
            </p:cNvSpPr>
            <p:nvPr/>
          </p:nvSpPr>
          <p:spPr bwMode="auto">
            <a:xfrm>
              <a:off x="707" y="3229"/>
              <a:ext cx="23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95" name="Oval 471"/>
            <p:cNvSpPr>
              <a:spLocks noChangeArrowheads="1"/>
            </p:cNvSpPr>
            <p:nvPr/>
          </p:nvSpPr>
          <p:spPr bwMode="auto">
            <a:xfrm>
              <a:off x="942" y="3200"/>
              <a:ext cx="22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96" name="Oval 472"/>
            <p:cNvSpPr>
              <a:spLocks noChangeArrowheads="1"/>
            </p:cNvSpPr>
            <p:nvPr/>
          </p:nvSpPr>
          <p:spPr bwMode="auto">
            <a:xfrm>
              <a:off x="574" y="3446"/>
              <a:ext cx="22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97" name="Oval 473"/>
            <p:cNvSpPr>
              <a:spLocks noChangeArrowheads="1"/>
            </p:cNvSpPr>
            <p:nvPr/>
          </p:nvSpPr>
          <p:spPr bwMode="auto">
            <a:xfrm>
              <a:off x="586" y="3456"/>
              <a:ext cx="22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98" name="Oval 474"/>
            <p:cNvSpPr>
              <a:spLocks noChangeArrowheads="1"/>
            </p:cNvSpPr>
            <p:nvPr/>
          </p:nvSpPr>
          <p:spPr bwMode="auto">
            <a:xfrm>
              <a:off x="856" y="3110"/>
              <a:ext cx="21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99" name="Oval 475"/>
            <p:cNvSpPr>
              <a:spLocks noChangeArrowheads="1"/>
            </p:cNvSpPr>
            <p:nvPr/>
          </p:nvSpPr>
          <p:spPr bwMode="auto">
            <a:xfrm>
              <a:off x="768" y="3311"/>
              <a:ext cx="23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00" name="Oval 476"/>
            <p:cNvSpPr>
              <a:spLocks noChangeArrowheads="1"/>
            </p:cNvSpPr>
            <p:nvPr/>
          </p:nvSpPr>
          <p:spPr bwMode="auto">
            <a:xfrm>
              <a:off x="1453" y="2853"/>
              <a:ext cx="22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01" name="Oval 477"/>
            <p:cNvSpPr>
              <a:spLocks noChangeArrowheads="1"/>
            </p:cNvSpPr>
            <p:nvPr/>
          </p:nvSpPr>
          <p:spPr bwMode="auto">
            <a:xfrm>
              <a:off x="1266" y="3080"/>
              <a:ext cx="21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02" name="Oval 478"/>
            <p:cNvSpPr>
              <a:spLocks noChangeArrowheads="1"/>
            </p:cNvSpPr>
            <p:nvPr/>
          </p:nvSpPr>
          <p:spPr bwMode="auto">
            <a:xfrm>
              <a:off x="1056" y="3127"/>
              <a:ext cx="23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03" name="Oval 479"/>
            <p:cNvSpPr>
              <a:spLocks noChangeArrowheads="1"/>
            </p:cNvSpPr>
            <p:nvPr/>
          </p:nvSpPr>
          <p:spPr bwMode="auto">
            <a:xfrm>
              <a:off x="1035" y="3044"/>
              <a:ext cx="23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04" name="Oval 480"/>
            <p:cNvSpPr>
              <a:spLocks noChangeArrowheads="1"/>
            </p:cNvSpPr>
            <p:nvPr/>
          </p:nvSpPr>
          <p:spPr bwMode="auto">
            <a:xfrm>
              <a:off x="1378" y="3011"/>
              <a:ext cx="21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05" name="Oval 481"/>
            <p:cNvSpPr>
              <a:spLocks noChangeArrowheads="1"/>
            </p:cNvSpPr>
            <p:nvPr/>
          </p:nvSpPr>
          <p:spPr bwMode="auto">
            <a:xfrm>
              <a:off x="1200" y="3060"/>
              <a:ext cx="21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06" name="Oval 482"/>
            <p:cNvSpPr>
              <a:spLocks noChangeArrowheads="1"/>
            </p:cNvSpPr>
            <p:nvPr/>
          </p:nvSpPr>
          <p:spPr bwMode="auto">
            <a:xfrm>
              <a:off x="1900" y="2741"/>
              <a:ext cx="21" cy="20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07" name="Oval 483"/>
            <p:cNvSpPr>
              <a:spLocks noChangeArrowheads="1"/>
            </p:cNvSpPr>
            <p:nvPr/>
          </p:nvSpPr>
          <p:spPr bwMode="auto">
            <a:xfrm>
              <a:off x="989" y="2971"/>
              <a:ext cx="23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08" name="Oval 484"/>
            <p:cNvSpPr>
              <a:spLocks noChangeArrowheads="1"/>
            </p:cNvSpPr>
            <p:nvPr/>
          </p:nvSpPr>
          <p:spPr bwMode="auto">
            <a:xfrm>
              <a:off x="703" y="3300"/>
              <a:ext cx="23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09" name="Oval 485"/>
            <p:cNvSpPr>
              <a:spLocks noChangeArrowheads="1"/>
            </p:cNvSpPr>
            <p:nvPr/>
          </p:nvSpPr>
          <p:spPr bwMode="auto">
            <a:xfrm>
              <a:off x="1007" y="3320"/>
              <a:ext cx="21" cy="20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10" name="Oval 486"/>
            <p:cNvSpPr>
              <a:spLocks noChangeArrowheads="1"/>
            </p:cNvSpPr>
            <p:nvPr/>
          </p:nvSpPr>
          <p:spPr bwMode="auto">
            <a:xfrm>
              <a:off x="1550" y="2768"/>
              <a:ext cx="23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11" name="Oval 487"/>
            <p:cNvSpPr>
              <a:spLocks noChangeArrowheads="1"/>
            </p:cNvSpPr>
            <p:nvPr/>
          </p:nvSpPr>
          <p:spPr bwMode="auto">
            <a:xfrm>
              <a:off x="1488" y="2808"/>
              <a:ext cx="23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12" name="Oval 488"/>
            <p:cNvSpPr>
              <a:spLocks noChangeArrowheads="1"/>
            </p:cNvSpPr>
            <p:nvPr/>
          </p:nvSpPr>
          <p:spPr bwMode="auto">
            <a:xfrm>
              <a:off x="1632" y="2864"/>
              <a:ext cx="21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13" name="Oval 489"/>
            <p:cNvSpPr>
              <a:spLocks noChangeArrowheads="1"/>
            </p:cNvSpPr>
            <p:nvPr/>
          </p:nvSpPr>
          <p:spPr bwMode="auto">
            <a:xfrm>
              <a:off x="1004" y="3294"/>
              <a:ext cx="22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14" name="Oval 490"/>
            <p:cNvSpPr>
              <a:spLocks noChangeArrowheads="1"/>
            </p:cNvSpPr>
            <p:nvPr/>
          </p:nvSpPr>
          <p:spPr bwMode="auto">
            <a:xfrm>
              <a:off x="1619" y="3170"/>
              <a:ext cx="23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15" name="Oval 491"/>
            <p:cNvSpPr>
              <a:spLocks noChangeArrowheads="1"/>
            </p:cNvSpPr>
            <p:nvPr/>
          </p:nvSpPr>
          <p:spPr bwMode="auto">
            <a:xfrm>
              <a:off x="978" y="3089"/>
              <a:ext cx="21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16" name="Oval 492"/>
            <p:cNvSpPr>
              <a:spLocks noChangeArrowheads="1"/>
            </p:cNvSpPr>
            <p:nvPr/>
          </p:nvSpPr>
          <p:spPr bwMode="auto">
            <a:xfrm>
              <a:off x="927" y="3254"/>
              <a:ext cx="23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17" name="Oval 493"/>
            <p:cNvSpPr>
              <a:spLocks noChangeArrowheads="1"/>
            </p:cNvSpPr>
            <p:nvPr/>
          </p:nvSpPr>
          <p:spPr bwMode="auto">
            <a:xfrm>
              <a:off x="674" y="3416"/>
              <a:ext cx="23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18" name="Oval 494"/>
            <p:cNvSpPr>
              <a:spLocks noChangeArrowheads="1"/>
            </p:cNvSpPr>
            <p:nvPr/>
          </p:nvSpPr>
          <p:spPr bwMode="auto">
            <a:xfrm>
              <a:off x="1174" y="3098"/>
              <a:ext cx="22" cy="20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19" name="Oval 495"/>
            <p:cNvSpPr>
              <a:spLocks noChangeArrowheads="1"/>
            </p:cNvSpPr>
            <p:nvPr/>
          </p:nvSpPr>
          <p:spPr bwMode="auto">
            <a:xfrm>
              <a:off x="882" y="3309"/>
              <a:ext cx="22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20" name="Oval 496"/>
            <p:cNvSpPr>
              <a:spLocks noChangeArrowheads="1"/>
            </p:cNvSpPr>
            <p:nvPr/>
          </p:nvSpPr>
          <p:spPr bwMode="auto">
            <a:xfrm>
              <a:off x="1737" y="2675"/>
              <a:ext cx="22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21" name="Oval 497"/>
            <p:cNvSpPr>
              <a:spLocks noChangeArrowheads="1"/>
            </p:cNvSpPr>
            <p:nvPr/>
          </p:nvSpPr>
          <p:spPr bwMode="auto">
            <a:xfrm>
              <a:off x="1207" y="2914"/>
              <a:ext cx="22" cy="20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22" name="Oval 498"/>
            <p:cNvSpPr>
              <a:spLocks noChangeArrowheads="1"/>
            </p:cNvSpPr>
            <p:nvPr/>
          </p:nvSpPr>
          <p:spPr bwMode="auto">
            <a:xfrm>
              <a:off x="538" y="3411"/>
              <a:ext cx="23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23" name="Oval 499"/>
            <p:cNvSpPr>
              <a:spLocks noChangeArrowheads="1"/>
            </p:cNvSpPr>
            <p:nvPr/>
          </p:nvSpPr>
          <p:spPr bwMode="auto">
            <a:xfrm>
              <a:off x="1596" y="2730"/>
              <a:ext cx="22" cy="20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24" name="Oval 500"/>
            <p:cNvSpPr>
              <a:spLocks noChangeArrowheads="1"/>
            </p:cNvSpPr>
            <p:nvPr/>
          </p:nvSpPr>
          <p:spPr bwMode="auto">
            <a:xfrm>
              <a:off x="1102" y="2961"/>
              <a:ext cx="22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25" name="Oval 501"/>
            <p:cNvSpPr>
              <a:spLocks noChangeArrowheads="1"/>
            </p:cNvSpPr>
            <p:nvPr/>
          </p:nvSpPr>
          <p:spPr bwMode="auto">
            <a:xfrm>
              <a:off x="1543" y="2850"/>
              <a:ext cx="21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26" name="Oval 502"/>
            <p:cNvSpPr>
              <a:spLocks noChangeArrowheads="1"/>
            </p:cNvSpPr>
            <p:nvPr/>
          </p:nvSpPr>
          <p:spPr bwMode="auto">
            <a:xfrm>
              <a:off x="1307" y="2887"/>
              <a:ext cx="21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27" name="Oval 503"/>
            <p:cNvSpPr>
              <a:spLocks noChangeArrowheads="1"/>
            </p:cNvSpPr>
            <p:nvPr/>
          </p:nvSpPr>
          <p:spPr bwMode="auto">
            <a:xfrm>
              <a:off x="1473" y="2897"/>
              <a:ext cx="22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28" name="Oval 504"/>
            <p:cNvSpPr>
              <a:spLocks noChangeArrowheads="1"/>
            </p:cNvSpPr>
            <p:nvPr/>
          </p:nvSpPr>
          <p:spPr bwMode="auto">
            <a:xfrm>
              <a:off x="1883" y="2858"/>
              <a:ext cx="23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29" name="Oval 505"/>
            <p:cNvSpPr>
              <a:spLocks noChangeArrowheads="1"/>
            </p:cNvSpPr>
            <p:nvPr/>
          </p:nvSpPr>
          <p:spPr bwMode="auto">
            <a:xfrm>
              <a:off x="1136" y="3064"/>
              <a:ext cx="22" cy="20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30" name="Oval 506"/>
            <p:cNvSpPr>
              <a:spLocks noChangeArrowheads="1"/>
            </p:cNvSpPr>
            <p:nvPr/>
          </p:nvSpPr>
          <p:spPr bwMode="auto">
            <a:xfrm>
              <a:off x="1472" y="3100"/>
              <a:ext cx="21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31" name="Oval 507"/>
            <p:cNvSpPr>
              <a:spLocks noChangeArrowheads="1"/>
            </p:cNvSpPr>
            <p:nvPr/>
          </p:nvSpPr>
          <p:spPr bwMode="auto">
            <a:xfrm>
              <a:off x="960" y="3205"/>
              <a:ext cx="23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32" name="Oval 508"/>
            <p:cNvSpPr>
              <a:spLocks noChangeArrowheads="1"/>
            </p:cNvSpPr>
            <p:nvPr/>
          </p:nvSpPr>
          <p:spPr bwMode="auto">
            <a:xfrm>
              <a:off x="1268" y="3082"/>
              <a:ext cx="22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33" name="Oval 509"/>
            <p:cNvSpPr>
              <a:spLocks noChangeArrowheads="1"/>
            </p:cNvSpPr>
            <p:nvPr/>
          </p:nvSpPr>
          <p:spPr bwMode="auto">
            <a:xfrm>
              <a:off x="1332" y="2965"/>
              <a:ext cx="22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34" name="Oval 510"/>
            <p:cNvSpPr>
              <a:spLocks noChangeArrowheads="1"/>
            </p:cNvSpPr>
            <p:nvPr/>
          </p:nvSpPr>
          <p:spPr bwMode="auto">
            <a:xfrm>
              <a:off x="671" y="3356"/>
              <a:ext cx="23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35" name="Oval 511"/>
            <p:cNvSpPr>
              <a:spLocks noChangeArrowheads="1"/>
            </p:cNvSpPr>
            <p:nvPr/>
          </p:nvSpPr>
          <p:spPr bwMode="auto">
            <a:xfrm>
              <a:off x="716" y="3404"/>
              <a:ext cx="21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36" name="Oval 512"/>
            <p:cNvSpPr>
              <a:spLocks noChangeArrowheads="1"/>
            </p:cNvSpPr>
            <p:nvPr/>
          </p:nvSpPr>
          <p:spPr bwMode="auto">
            <a:xfrm>
              <a:off x="1496" y="3021"/>
              <a:ext cx="21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37" name="Oval 513"/>
            <p:cNvSpPr>
              <a:spLocks noChangeArrowheads="1"/>
            </p:cNvSpPr>
            <p:nvPr/>
          </p:nvSpPr>
          <p:spPr bwMode="auto">
            <a:xfrm>
              <a:off x="1545" y="2888"/>
              <a:ext cx="23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38" name="Oval 514"/>
            <p:cNvSpPr>
              <a:spLocks noChangeArrowheads="1"/>
            </p:cNvSpPr>
            <p:nvPr/>
          </p:nvSpPr>
          <p:spPr bwMode="auto">
            <a:xfrm>
              <a:off x="1063" y="3106"/>
              <a:ext cx="23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39" name="Oval 515"/>
            <p:cNvSpPr>
              <a:spLocks noChangeArrowheads="1"/>
            </p:cNvSpPr>
            <p:nvPr/>
          </p:nvSpPr>
          <p:spPr bwMode="auto">
            <a:xfrm>
              <a:off x="1601" y="2680"/>
              <a:ext cx="22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40" name="Oval 516"/>
            <p:cNvSpPr>
              <a:spLocks noChangeArrowheads="1"/>
            </p:cNvSpPr>
            <p:nvPr/>
          </p:nvSpPr>
          <p:spPr bwMode="auto">
            <a:xfrm>
              <a:off x="895" y="3292"/>
              <a:ext cx="23" cy="20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41" name="Oval 517"/>
            <p:cNvSpPr>
              <a:spLocks noChangeArrowheads="1"/>
            </p:cNvSpPr>
            <p:nvPr/>
          </p:nvSpPr>
          <p:spPr bwMode="auto">
            <a:xfrm>
              <a:off x="1018" y="3155"/>
              <a:ext cx="22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42" name="Oval 518"/>
            <p:cNvSpPr>
              <a:spLocks noChangeArrowheads="1"/>
            </p:cNvSpPr>
            <p:nvPr/>
          </p:nvSpPr>
          <p:spPr bwMode="auto">
            <a:xfrm>
              <a:off x="1554" y="3011"/>
              <a:ext cx="23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43" name="Oval 519"/>
            <p:cNvSpPr>
              <a:spLocks noChangeArrowheads="1"/>
            </p:cNvSpPr>
            <p:nvPr/>
          </p:nvSpPr>
          <p:spPr bwMode="auto">
            <a:xfrm>
              <a:off x="1569" y="2852"/>
              <a:ext cx="22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44" name="Oval 520"/>
            <p:cNvSpPr>
              <a:spLocks noChangeArrowheads="1"/>
            </p:cNvSpPr>
            <p:nvPr/>
          </p:nvSpPr>
          <p:spPr bwMode="auto">
            <a:xfrm>
              <a:off x="1008" y="3145"/>
              <a:ext cx="22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45" name="Oval 521"/>
            <p:cNvSpPr>
              <a:spLocks noChangeArrowheads="1"/>
            </p:cNvSpPr>
            <p:nvPr/>
          </p:nvSpPr>
          <p:spPr bwMode="auto">
            <a:xfrm>
              <a:off x="1647" y="2634"/>
              <a:ext cx="23" cy="20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46" name="Oval 522"/>
            <p:cNvSpPr>
              <a:spLocks noChangeArrowheads="1"/>
            </p:cNvSpPr>
            <p:nvPr/>
          </p:nvSpPr>
          <p:spPr bwMode="auto">
            <a:xfrm>
              <a:off x="923" y="3043"/>
              <a:ext cx="23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47" name="Oval 523"/>
            <p:cNvSpPr>
              <a:spLocks noChangeArrowheads="1"/>
            </p:cNvSpPr>
            <p:nvPr/>
          </p:nvSpPr>
          <p:spPr bwMode="auto">
            <a:xfrm>
              <a:off x="1919" y="2766"/>
              <a:ext cx="23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48" name="Oval 524"/>
            <p:cNvSpPr>
              <a:spLocks noChangeArrowheads="1"/>
            </p:cNvSpPr>
            <p:nvPr/>
          </p:nvSpPr>
          <p:spPr bwMode="auto">
            <a:xfrm>
              <a:off x="1102" y="3090"/>
              <a:ext cx="22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49" name="Oval 525"/>
            <p:cNvSpPr>
              <a:spLocks noChangeArrowheads="1"/>
            </p:cNvSpPr>
            <p:nvPr/>
          </p:nvSpPr>
          <p:spPr bwMode="auto">
            <a:xfrm>
              <a:off x="876" y="3223"/>
              <a:ext cx="22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50" name="Oval 526"/>
            <p:cNvSpPr>
              <a:spLocks noChangeArrowheads="1"/>
            </p:cNvSpPr>
            <p:nvPr/>
          </p:nvSpPr>
          <p:spPr bwMode="auto">
            <a:xfrm>
              <a:off x="1519" y="2760"/>
              <a:ext cx="23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51" name="Oval 527"/>
            <p:cNvSpPr>
              <a:spLocks noChangeArrowheads="1"/>
            </p:cNvSpPr>
            <p:nvPr/>
          </p:nvSpPr>
          <p:spPr bwMode="auto">
            <a:xfrm>
              <a:off x="1547" y="2787"/>
              <a:ext cx="22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52" name="Oval 528"/>
            <p:cNvSpPr>
              <a:spLocks noChangeArrowheads="1"/>
            </p:cNvSpPr>
            <p:nvPr/>
          </p:nvSpPr>
          <p:spPr bwMode="auto">
            <a:xfrm>
              <a:off x="743" y="3184"/>
              <a:ext cx="21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53" name="Oval 529"/>
            <p:cNvSpPr>
              <a:spLocks noChangeArrowheads="1"/>
            </p:cNvSpPr>
            <p:nvPr/>
          </p:nvSpPr>
          <p:spPr bwMode="auto">
            <a:xfrm>
              <a:off x="665" y="3390"/>
              <a:ext cx="23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54" name="Oval 530"/>
            <p:cNvSpPr>
              <a:spLocks noChangeArrowheads="1"/>
            </p:cNvSpPr>
            <p:nvPr/>
          </p:nvSpPr>
          <p:spPr bwMode="auto">
            <a:xfrm>
              <a:off x="659" y="3401"/>
              <a:ext cx="21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55" name="Oval 531"/>
            <p:cNvSpPr>
              <a:spLocks noChangeArrowheads="1"/>
            </p:cNvSpPr>
            <p:nvPr/>
          </p:nvSpPr>
          <p:spPr bwMode="auto">
            <a:xfrm>
              <a:off x="1707" y="2800"/>
              <a:ext cx="21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56" name="Oval 532"/>
            <p:cNvSpPr>
              <a:spLocks noChangeArrowheads="1"/>
            </p:cNvSpPr>
            <p:nvPr/>
          </p:nvSpPr>
          <p:spPr bwMode="auto">
            <a:xfrm>
              <a:off x="1561" y="2742"/>
              <a:ext cx="21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57" name="Oval 533"/>
            <p:cNvSpPr>
              <a:spLocks noChangeArrowheads="1"/>
            </p:cNvSpPr>
            <p:nvPr/>
          </p:nvSpPr>
          <p:spPr bwMode="auto">
            <a:xfrm>
              <a:off x="1013" y="3277"/>
              <a:ext cx="22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58" name="Oval 534"/>
            <p:cNvSpPr>
              <a:spLocks noChangeArrowheads="1"/>
            </p:cNvSpPr>
            <p:nvPr/>
          </p:nvSpPr>
          <p:spPr bwMode="auto">
            <a:xfrm>
              <a:off x="602" y="3421"/>
              <a:ext cx="22" cy="20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59" name="Oval 535"/>
            <p:cNvSpPr>
              <a:spLocks noChangeArrowheads="1"/>
            </p:cNvSpPr>
            <p:nvPr/>
          </p:nvSpPr>
          <p:spPr bwMode="auto">
            <a:xfrm>
              <a:off x="1375" y="2846"/>
              <a:ext cx="22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60" name="Oval 536"/>
            <p:cNvSpPr>
              <a:spLocks noChangeArrowheads="1"/>
            </p:cNvSpPr>
            <p:nvPr/>
          </p:nvSpPr>
          <p:spPr bwMode="auto">
            <a:xfrm>
              <a:off x="923" y="3212"/>
              <a:ext cx="23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61" name="Oval 537"/>
            <p:cNvSpPr>
              <a:spLocks noChangeArrowheads="1"/>
            </p:cNvSpPr>
            <p:nvPr/>
          </p:nvSpPr>
          <p:spPr bwMode="auto">
            <a:xfrm>
              <a:off x="1492" y="2945"/>
              <a:ext cx="23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62" name="Oval 538"/>
            <p:cNvSpPr>
              <a:spLocks noChangeArrowheads="1"/>
            </p:cNvSpPr>
            <p:nvPr/>
          </p:nvSpPr>
          <p:spPr bwMode="auto">
            <a:xfrm>
              <a:off x="1055" y="3153"/>
              <a:ext cx="23" cy="20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63" name="Oval 539"/>
            <p:cNvSpPr>
              <a:spLocks noChangeArrowheads="1"/>
            </p:cNvSpPr>
            <p:nvPr/>
          </p:nvSpPr>
          <p:spPr bwMode="auto">
            <a:xfrm>
              <a:off x="741" y="3273"/>
              <a:ext cx="22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64" name="Oval 540"/>
            <p:cNvSpPr>
              <a:spLocks noChangeArrowheads="1"/>
            </p:cNvSpPr>
            <p:nvPr/>
          </p:nvSpPr>
          <p:spPr bwMode="auto">
            <a:xfrm>
              <a:off x="782" y="3354"/>
              <a:ext cx="22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65" name="Oval 541"/>
            <p:cNvSpPr>
              <a:spLocks noChangeArrowheads="1"/>
            </p:cNvSpPr>
            <p:nvPr/>
          </p:nvSpPr>
          <p:spPr bwMode="auto">
            <a:xfrm>
              <a:off x="1590" y="3062"/>
              <a:ext cx="23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66" name="Oval 542"/>
            <p:cNvSpPr>
              <a:spLocks noChangeArrowheads="1"/>
            </p:cNvSpPr>
            <p:nvPr/>
          </p:nvSpPr>
          <p:spPr bwMode="auto">
            <a:xfrm>
              <a:off x="727" y="3310"/>
              <a:ext cx="23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67" name="Oval 543"/>
            <p:cNvSpPr>
              <a:spLocks noChangeArrowheads="1"/>
            </p:cNvSpPr>
            <p:nvPr/>
          </p:nvSpPr>
          <p:spPr bwMode="auto">
            <a:xfrm>
              <a:off x="1442" y="2900"/>
              <a:ext cx="22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68" name="Oval 544"/>
            <p:cNvSpPr>
              <a:spLocks noChangeArrowheads="1"/>
            </p:cNvSpPr>
            <p:nvPr/>
          </p:nvSpPr>
          <p:spPr bwMode="auto">
            <a:xfrm>
              <a:off x="1263" y="3011"/>
              <a:ext cx="23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69" name="Oval 545"/>
            <p:cNvSpPr>
              <a:spLocks noChangeArrowheads="1"/>
            </p:cNvSpPr>
            <p:nvPr/>
          </p:nvSpPr>
          <p:spPr bwMode="auto">
            <a:xfrm>
              <a:off x="1407" y="2821"/>
              <a:ext cx="21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70" name="Oval 546"/>
            <p:cNvSpPr>
              <a:spLocks noChangeArrowheads="1"/>
            </p:cNvSpPr>
            <p:nvPr/>
          </p:nvSpPr>
          <p:spPr bwMode="auto">
            <a:xfrm>
              <a:off x="881" y="3260"/>
              <a:ext cx="22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71" name="Oval 547"/>
            <p:cNvSpPr>
              <a:spLocks noChangeArrowheads="1"/>
            </p:cNvSpPr>
            <p:nvPr/>
          </p:nvSpPr>
          <p:spPr bwMode="auto">
            <a:xfrm>
              <a:off x="765" y="3409"/>
              <a:ext cx="23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72" name="Oval 548"/>
            <p:cNvSpPr>
              <a:spLocks noChangeArrowheads="1"/>
            </p:cNvSpPr>
            <p:nvPr/>
          </p:nvSpPr>
          <p:spPr bwMode="auto">
            <a:xfrm>
              <a:off x="1615" y="2865"/>
              <a:ext cx="23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73" name="Oval 549"/>
            <p:cNvSpPr>
              <a:spLocks noChangeArrowheads="1"/>
            </p:cNvSpPr>
            <p:nvPr/>
          </p:nvSpPr>
          <p:spPr bwMode="auto">
            <a:xfrm>
              <a:off x="868" y="3311"/>
              <a:ext cx="23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74" name="Oval 550"/>
            <p:cNvSpPr>
              <a:spLocks noChangeArrowheads="1"/>
            </p:cNvSpPr>
            <p:nvPr/>
          </p:nvSpPr>
          <p:spPr bwMode="auto">
            <a:xfrm>
              <a:off x="710" y="3409"/>
              <a:ext cx="21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75" name="Oval 551"/>
            <p:cNvSpPr>
              <a:spLocks noChangeArrowheads="1"/>
            </p:cNvSpPr>
            <p:nvPr/>
          </p:nvSpPr>
          <p:spPr bwMode="auto">
            <a:xfrm>
              <a:off x="1437" y="2927"/>
              <a:ext cx="22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76" name="Oval 552"/>
            <p:cNvSpPr>
              <a:spLocks noChangeArrowheads="1"/>
            </p:cNvSpPr>
            <p:nvPr/>
          </p:nvSpPr>
          <p:spPr bwMode="auto">
            <a:xfrm>
              <a:off x="2023" y="2624"/>
              <a:ext cx="21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77" name="Oval 553"/>
            <p:cNvSpPr>
              <a:spLocks noChangeArrowheads="1"/>
            </p:cNvSpPr>
            <p:nvPr/>
          </p:nvSpPr>
          <p:spPr bwMode="auto">
            <a:xfrm>
              <a:off x="782" y="3305"/>
              <a:ext cx="22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78" name="Oval 554"/>
            <p:cNvSpPr>
              <a:spLocks noChangeArrowheads="1"/>
            </p:cNvSpPr>
            <p:nvPr/>
          </p:nvSpPr>
          <p:spPr bwMode="auto">
            <a:xfrm>
              <a:off x="1305" y="2953"/>
              <a:ext cx="22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79" name="Oval 555"/>
            <p:cNvSpPr>
              <a:spLocks noChangeArrowheads="1"/>
            </p:cNvSpPr>
            <p:nvPr/>
          </p:nvSpPr>
          <p:spPr bwMode="auto">
            <a:xfrm>
              <a:off x="613" y="3495"/>
              <a:ext cx="22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80" name="Oval 556"/>
            <p:cNvSpPr>
              <a:spLocks noChangeArrowheads="1"/>
            </p:cNvSpPr>
            <p:nvPr/>
          </p:nvSpPr>
          <p:spPr bwMode="auto">
            <a:xfrm>
              <a:off x="1180" y="3002"/>
              <a:ext cx="21" cy="20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81" name="Oval 557"/>
            <p:cNvSpPr>
              <a:spLocks noChangeArrowheads="1"/>
            </p:cNvSpPr>
            <p:nvPr/>
          </p:nvSpPr>
          <p:spPr bwMode="auto">
            <a:xfrm>
              <a:off x="744" y="3214"/>
              <a:ext cx="21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82" name="Oval 558"/>
            <p:cNvSpPr>
              <a:spLocks noChangeArrowheads="1"/>
            </p:cNvSpPr>
            <p:nvPr/>
          </p:nvSpPr>
          <p:spPr bwMode="auto">
            <a:xfrm>
              <a:off x="1989" y="2580"/>
              <a:ext cx="21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83" name="Oval 559"/>
            <p:cNvSpPr>
              <a:spLocks noChangeArrowheads="1"/>
            </p:cNvSpPr>
            <p:nvPr/>
          </p:nvSpPr>
          <p:spPr bwMode="auto">
            <a:xfrm>
              <a:off x="1407" y="2797"/>
              <a:ext cx="21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84" name="Oval 560"/>
            <p:cNvSpPr>
              <a:spLocks noChangeArrowheads="1"/>
            </p:cNvSpPr>
            <p:nvPr/>
          </p:nvSpPr>
          <p:spPr bwMode="auto">
            <a:xfrm>
              <a:off x="1214" y="3032"/>
              <a:ext cx="21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85" name="Oval 561"/>
            <p:cNvSpPr>
              <a:spLocks noChangeArrowheads="1"/>
            </p:cNvSpPr>
            <p:nvPr/>
          </p:nvSpPr>
          <p:spPr bwMode="auto">
            <a:xfrm>
              <a:off x="758" y="3198"/>
              <a:ext cx="23" cy="20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86" name="Oval 562"/>
            <p:cNvSpPr>
              <a:spLocks noChangeArrowheads="1"/>
            </p:cNvSpPr>
            <p:nvPr/>
          </p:nvSpPr>
          <p:spPr bwMode="auto">
            <a:xfrm>
              <a:off x="1003" y="3015"/>
              <a:ext cx="22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87" name="Oval 563"/>
            <p:cNvSpPr>
              <a:spLocks noChangeArrowheads="1"/>
            </p:cNvSpPr>
            <p:nvPr/>
          </p:nvSpPr>
          <p:spPr bwMode="auto">
            <a:xfrm>
              <a:off x="763" y="3257"/>
              <a:ext cx="23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88" name="Oval 564"/>
            <p:cNvSpPr>
              <a:spLocks noChangeArrowheads="1"/>
            </p:cNvSpPr>
            <p:nvPr/>
          </p:nvSpPr>
          <p:spPr bwMode="auto">
            <a:xfrm>
              <a:off x="995" y="3058"/>
              <a:ext cx="23" cy="20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89" name="Oval 565"/>
            <p:cNvSpPr>
              <a:spLocks noChangeArrowheads="1"/>
            </p:cNvSpPr>
            <p:nvPr/>
          </p:nvSpPr>
          <p:spPr bwMode="auto">
            <a:xfrm>
              <a:off x="1779" y="2852"/>
              <a:ext cx="23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90" name="Oval 566"/>
            <p:cNvSpPr>
              <a:spLocks noChangeArrowheads="1"/>
            </p:cNvSpPr>
            <p:nvPr/>
          </p:nvSpPr>
          <p:spPr bwMode="auto">
            <a:xfrm>
              <a:off x="1806" y="2852"/>
              <a:ext cx="23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91" name="Oval 567"/>
            <p:cNvSpPr>
              <a:spLocks noChangeArrowheads="1"/>
            </p:cNvSpPr>
            <p:nvPr/>
          </p:nvSpPr>
          <p:spPr bwMode="auto">
            <a:xfrm>
              <a:off x="1666" y="2776"/>
              <a:ext cx="22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92" name="Oval 568"/>
            <p:cNvSpPr>
              <a:spLocks noChangeArrowheads="1"/>
            </p:cNvSpPr>
            <p:nvPr/>
          </p:nvSpPr>
          <p:spPr bwMode="auto">
            <a:xfrm>
              <a:off x="1572" y="2714"/>
              <a:ext cx="22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93" name="Oval 569"/>
            <p:cNvSpPr>
              <a:spLocks noChangeArrowheads="1"/>
            </p:cNvSpPr>
            <p:nvPr/>
          </p:nvSpPr>
          <p:spPr bwMode="auto">
            <a:xfrm>
              <a:off x="1249" y="3120"/>
              <a:ext cx="23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94" name="Oval 570"/>
            <p:cNvSpPr>
              <a:spLocks noChangeArrowheads="1"/>
            </p:cNvSpPr>
            <p:nvPr/>
          </p:nvSpPr>
          <p:spPr bwMode="auto">
            <a:xfrm>
              <a:off x="706" y="3413"/>
              <a:ext cx="23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95" name="Oval 571"/>
            <p:cNvSpPr>
              <a:spLocks noChangeArrowheads="1"/>
            </p:cNvSpPr>
            <p:nvPr/>
          </p:nvSpPr>
          <p:spPr bwMode="auto">
            <a:xfrm>
              <a:off x="1291" y="2853"/>
              <a:ext cx="23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96" name="Oval 572"/>
            <p:cNvSpPr>
              <a:spLocks noChangeArrowheads="1"/>
            </p:cNvSpPr>
            <p:nvPr/>
          </p:nvSpPr>
          <p:spPr bwMode="auto">
            <a:xfrm>
              <a:off x="616" y="3443"/>
              <a:ext cx="21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97" name="Oval 573"/>
            <p:cNvSpPr>
              <a:spLocks noChangeArrowheads="1"/>
            </p:cNvSpPr>
            <p:nvPr/>
          </p:nvSpPr>
          <p:spPr bwMode="auto">
            <a:xfrm>
              <a:off x="702" y="3368"/>
              <a:ext cx="23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98" name="Oval 574"/>
            <p:cNvSpPr>
              <a:spLocks noChangeArrowheads="1"/>
            </p:cNvSpPr>
            <p:nvPr/>
          </p:nvSpPr>
          <p:spPr bwMode="auto">
            <a:xfrm>
              <a:off x="1068" y="3083"/>
              <a:ext cx="23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99" name="Oval 575"/>
            <p:cNvSpPr>
              <a:spLocks noChangeArrowheads="1"/>
            </p:cNvSpPr>
            <p:nvPr/>
          </p:nvSpPr>
          <p:spPr bwMode="auto">
            <a:xfrm>
              <a:off x="927" y="3196"/>
              <a:ext cx="23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00" name="Oval 576"/>
            <p:cNvSpPr>
              <a:spLocks noChangeArrowheads="1"/>
            </p:cNvSpPr>
            <p:nvPr/>
          </p:nvSpPr>
          <p:spPr bwMode="auto">
            <a:xfrm>
              <a:off x="1182" y="2984"/>
              <a:ext cx="22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01" name="Rectangle 577"/>
            <p:cNvSpPr>
              <a:spLocks noChangeArrowheads="1"/>
            </p:cNvSpPr>
            <p:nvPr/>
          </p:nvSpPr>
          <p:spPr bwMode="auto">
            <a:xfrm>
              <a:off x="1977" y="3421"/>
              <a:ext cx="234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r</a:t>
              </a: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=0.92</a:t>
              </a:r>
              <a:endPara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02" name="Line 578"/>
            <p:cNvSpPr>
              <a:spLocks noChangeShapeType="1"/>
            </p:cNvSpPr>
            <p:nvPr/>
          </p:nvSpPr>
          <p:spPr bwMode="auto">
            <a:xfrm flipV="1">
              <a:off x="430" y="2411"/>
              <a:ext cx="1" cy="1211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03" name="Line 579"/>
            <p:cNvSpPr>
              <a:spLocks noChangeShapeType="1"/>
            </p:cNvSpPr>
            <p:nvPr/>
          </p:nvSpPr>
          <p:spPr bwMode="auto">
            <a:xfrm flipH="1">
              <a:off x="409" y="3590"/>
              <a:ext cx="21" cy="1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04" name="Rectangle 580"/>
            <p:cNvSpPr>
              <a:spLocks noChangeArrowheads="1"/>
            </p:cNvSpPr>
            <p:nvPr/>
          </p:nvSpPr>
          <p:spPr bwMode="auto">
            <a:xfrm rot="16200000">
              <a:off x="351" y="3525"/>
              <a:ext cx="44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05" name="Line 581"/>
            <p:cNvSpPr>
              <a:spLocks noChangeShapeType="1"/>
            </p:cNvSpPr>
            <p:nvPr/>
          </p:nvSpPr>
          <p:spPr bwMode="auto">
            <a:xfrm flipH="1">
              <a:off x="409" y="3304"/>
              <a:ext cx="21" cy="1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06" name="Rectangle 582"/>
            <p:cNvSpPr>
              <a:spLocks noChangeArrowheads="1"/>
            </p:cNvSpPr>
            <p:nvPr/>
          </p:nvSpPr>
          <p:spPr bwMode="auto">
            <a:xfrm rot="16200000">
              <a:off x="351" y="3239"/>
              <a:ext cx="44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</a:t>
              </a:r>
              <a:endPara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07" name="Line 583"/>
            <p:cNvSpPr>
              <a:spLocks noChangeShapeType="1"/>
            </p:cNvSpPr>
            <p:nvPr/>
          </p:nvSpPr>
          <p:spPr bwMode="auto">
            <a:xfrm flipH="1">
              <a:off x="409" y="3016"/>
              <a:ext cx="21" cy="1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08" name="Rectangle 584"/>
            <p:cNvSpPr>
              <a:spLocks noChangeArrowheads="1"/>
            </p:cNvSpPr>
            <p:nvPr/>
          </p:nvSpPr>
          <p:spPr bwMode="auto">
            <a:xfrm rot="16200000">
              <a:off x="351" y="2952"/>
              <a:ext cx="44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4</a:t>
              </a:r>
              <a:endPara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09" name="Line 585"/>
            <p:cNvSpPr>
              <a:spLocks noChangeShapeType="1"/>
            </p:cNvSpPr>
            <p:nvPr/>
          </p:nvSpPr>
          <p:spPr bwMode="auto">
            <a:xfrm flipH="1">
              <a:off x="409" y="2730"/>
              <a:ext cx="21" cy="1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10" name="Rectangle 586"/>
            <p:cNvSpPr>
              <a:spLocks noChangeArrowheads="1"/>
            </p:cNvSpPr>
            <p:nvPr/>
          </p:nvSpPr>
          <p:spPr bwMode="auto">
            <a:xfrm rot="16200000">
              <a:off x="351" y="2665"/>
              <a:ext cx="44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6</a:t>
              </a:r>
              <a:endPara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11" name="Line 587"/>
            <p:cNvSpPr>
              <a:spLocks noChangeShapeType="1"/>
            </p:cNvSpPr>
            <p:nvPr/>
          </p:nvSpPr>
          <p:spPr bwMode="auto">
            <a:xfrm flipH="1">
              <a:off x="409" y="2442"/>
              <a:ext cx="21" cy="1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12" name="Rectangle 588"/>
            <p:cNvSpPr>
              <a:spLocks noChangeArrowheads="1"/>
            </p:cNvSpPr>
            <p:nvPr/>
          </p:nvSpPr>
          <p:spPr bwMode="auto">
            <a:xfrm rot="16200000">
              <a:off x="351" y="2378"/>
              <a:ext cx="44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8</a:t>
              </a:r>
              <a:endPara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13" name="Rectangle 589"/>
            <p:cNvSpPr>
              <a:spLocks noChangeArrowheads="1"/>
            </p:cNvSpPr>
            <p:nvPr/>
          </p:nvSpPr>
          <p:spPr bwMode="auto">
            <a:xfrm rot="16200000">
              <a:off x="-464" y="2936"/>
              <a:ext cx="1249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Square-root of </a:t>
              </a:r>
              <a:r>
                <a:rPr kumimoji="0" lang="en-US" sz="1000" b="1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ImageJ</a:t>
              </a: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-based PD</a:t>
              </a:r>
              <a:endPara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14" name="Line 590"/>
            <p:cNvSpPr>
              <a:spLocks noChangeShapeType="1"/>
            </p:cNvSpPr>
            <p:nvPr/>
          </p:nvSpPr>
          <p:spPr bwMode="auto">
            <a:xfrm>
              <a:off x="430" y="3622"/>
              <a:ext cx="1834" cy="1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15" name="Line 591"/>
            <p:cNvSpPr>
              <a:spLocks noChangeShapeType="1"/>
            </p:cNvSpPr>
            <p:nvPr/>
          </p:nvSpPr>
          <p:spPr bwMode="auto">
            <a:xfrm>
              <a:off x="463" y="3622"/>
              <a:ext cx="1" cy="20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16" name="Rectangle 592"/>
            <p:cNvSpPr>
              <a:spLocks noChangeArrowheads="1"/>
            </p:cNvSpPr>
            <p:nvPr/>
          </p:nvSpPr>
          <p:spPr bwMode="auto">
            <a:xfrm>
              <a:off x="449" y="3652"/>
              <a:ext cx="44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17" name="Line 593"/>
            <p:cNvSpPr>
              <a:spLocks noChangeShapeType="1"/>
            </p:cNvSpPr>
            <p:nvPr/>
          </p:nvSpPr>
          <p:spPr bwMode="auto">
            <a:xfrm>
              <a:off x="816" y="3622"/>
              <a:ext cx="1" cy="20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18" name="Rectangle 594"/>
            <p:cNvSpPr>
              <a:spLocks noChangeArrowheads="1"/>
            </p:cNvSpPr>
            <p:nvPr/>
          </p:nvSpPr>
          <p:spPr bwMode="auto">
            <a:xfrm>
              <a:off x="802" y="3652"/>
              <a:ext cx="44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</a:t>
              </a:r>
              <a:endPara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19" name="Line 595"/>
            <p:cNvSpPr>
              <a:spLocks noChangeShapeType="1"/>
            </p:cNvSpPr>
            <p:nvPr/>
          </p:nvSpPr>
          <p:spPr bwMode="auto">
            <a:xfrm>
              <a:off x="1171" y="3622"/>
              <a:ext cx="1" cy="20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20" name="Rectangle 596"/>
            <p:cNvSpPr>
              <a:spLocks noChangeArrowheads="1"/>
            </p:cNvSpPr>
            <p:nvPr/>
          </p:nvSpPr>
          <p:spPr bwMode="auto">
            <a:xfrm>
              <a:off x="1157" y="3652"/>
              <a:ext cx="44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4</a:t>
              </a:r>
              <a:endPara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21" name="Line 597"/>
            <p:cNvSpPr>
              <a:spLocks noChangeShapeType="1"/>
            </p:cNvSpPr>
            <p:nvPr/>
          </p:nvSpPr>
          <p:spPr bwMode="auto">
            <a:xfrm>
              <a:off x="1524" y="3622"/>
              <a:ext cx="1" cy="20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22" name="Rectangle 598"/>
            <p:cNvSpPr>
              <a:spLocks noChangeArrowheads="1"/>
            </p:cNvSpPr>
            <p:nvPr/>
          </p:nvSpPr>
          <p:spPr bwMode="auto">
            <a:xfrm>
              <a:off x="1510" y="3652"/>
              <a:ext cx="44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6</a:t>
              </a:r>
              <a:endPara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23" name="Line 599"/>
            <p:cNvSpPr>
              <a:spLocks noChangeShapeType="1"/>
            </p:cNvSpPr>
            <p:nvPr/>
          </p:nvSpPr>
          <p:spPr bwMode="auto">
            <a:xfrm>
              <a:off x="1877" y="3622"/>
              <a:ext cx="1" cy="20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24" name="Rectangle 600"/>
            <p:cNvSpPr>
              <a:spLocks noChangeArrowheads="1"/>
            </p:cNvSpPr>
            <p:nvPr/>
          </p:nvSpPr>
          <p:spPr bwMode="auto">
            <a:xfrm>
              <a:off x="1863" y="3652"/>
              <a:ext cx="44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8</a:t>
              </a:r>
              <a:endPara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25" name="Line 601"/>
            <p:cNvSpPr>
              <a:spLocks noChangeShapeType="1"/>
            </p:cNvSpPr>
            <p:nvPr/>
          </p:nvSpPr>
          <p:spPr bwMode="auto">
            <a:xfrm>
              <a:off x="2231" y="3622"/>
              <a:ext cx="1" cy="20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26" name="Rectangle 602"/>
            <p:cNvSpPr>
              <a:spLocks noChangeArrowheads="1"/>
            </p:cNvSpPr>
            <p:nvPr/>
          </p:nvSpPr>
          <p:spPr bwMode="auto">
            <a:xfrm>
              <a:off x="2202" y="3652"/>
              <a:ext cx="89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10</a:t>
              </a:r>
              <a:endPara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27" name="Rectangle 603"/>
            <p:cNvSpPr>
              <a:spLocks noChangeArrowheads="1"/>
            </p:cNvSpPr>
            <p:nvPr/>
          </p:nvSpPr>
          <p:spPr bwMode="auto">
            <a:xfrm>
              <a:off x="930" y="3787"/>
              <a:ext cx="1058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Square-root of Cumulus PD</a:t>
              </a:r>
              <a:endPara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677" name="TextBox 676"/>
          <p:cNvSpPr txBox="1"/>
          <p:nvPr/>
        </p:nvSpPr>
        <p:spPr>
          <a:xfrm>
            <a:off x="1042319" y="3800073"/>
            <a:ext cx="288160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200" b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ImageJ</a:t>
            </a:r>
            <a:r>
              <a:rPr lang="en-GB" sz="1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-based method vs. Cumulus</a:t>
            </a:r>
            <a:endParaRPr lang="en-GB" sz="12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359" name="Group 1335"/>
          <p:cNvGrpSpPr>
            <a:grpSpLocks noChangeAspect="1"/>
          </p:cNvGrpSpPr>
          <p:nvPr/>
        </p:nvGrpSpPr>
        <p:grpSpPr bwMode="auto">
          <a:xfrm>
            <a:off x="5434013" y="2133600"/>
            <a:ext cx="3709987" cy="2663825"/>
            <a:chOff x="3423" y="1344"/>
            <a:chExt cx="2337" cy="1678"/>
          </a:xfrm>
        </p:grpSpPr>
        <p:sp>
          <p:nvSpPr>
            <p:cNvPr id="2358" name="AutoShape 1334"/>
            <p:cNvSpPr>
              <a:spLocks noChangeAspect="1" noChangeArrowheads="1" noTextEdit="1"/>
            </p:cNvSpPr>
            <p:nvPr/>
          </p:nvSpPr>
          <p:spPr bwMode="auto">
            <a:xfrm>
              <a:off x="3423" y="1344"/>
              <a:ext cx="2337" cy="167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grpSp>
          <p:nvGrpSpPr>
            <p:cNvPr id="2560" name="Group 1536"/>
            <p:cNvGrpSpPr>
              <a:grpSpLocks/>
            </p:cNvGrpSpPr>
            <p:nvPr/>
          </p:nvGrpSpPr>
          <p:grpSpPr bwMode="auto">
            <a:xfrm>
              <a:off x="3443" y="1362"/>
              <a:ext cx="2300" cy="1642"/>
              <a:chOff x="3443" y="1362"/>
              <a:chExt cx="2300" cy="1642"/>
            </a:xfrm>
          </p:grpSpPr>
          <p:sp>
            <p:nvSpPr>
              <p:cNvPr id="2360" name="Rectangle 1336"/>
              <p:cNvSpPr>
                <a:spLocks noChangeArrowheads="1"/>
              </p:cNvSpPr>
              <p:nvPr/>
            </p:nvSpPr>
            <p:spPr bwMode="auto">
              <a:xfrm>
                <a:off x="3443" y="1362"/>
                <a:ext cx="2300" cy="1642"/>
              </a:xfrm>
              <a:prstGeom prst="rect">
                <a:avLst/>
              </a:prstGeom>
              <a:solidFill>
                <a:srgbClr val="EAF2F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61" name="Rectangle 1337"/>
              <p:cNvSpPr>
                <a:spLocks noChangeArrowheads="1"/>
              </p:cNvSpPr>
              <p:nvPr/>
            </p:nvSpPr>
            <p:spPr bwMode="auto">
              <a:xfrm>
                <a:off x="3444" y="1365"/>
                <a:ext cx="2294" cy="1636"/>
              </a:xfrm>
              <a:prstGeom prst="rect">
                <a:avLst/>
              </a:prstGeom>
              <a:solidFill>
                <a:schemeClr val="bg1"/>
              </a:solidFill>
              <a:ln w="4763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62" name="Rectangle 1338"/>
              <p:cNvSpPr>
                <a:spLocks noChangeArrowheads="1"/>
              </p:cNvSpPr>
              <p:nvPr/>
            </p:nvSpPr>
            <p:spPr bwMode="auto">
              <a:xfrm>
                <a:off x="3671" y="1422"/>
                <a:ext cx="2010" cy="1356"/>
              </a:xfrm>
              <a:prstGeom prst="rect">
                <a:avLst/>
              </a:prstGeom>
              <a:solidFill>
                <a:srgbClr val="FFFFFF"/>
              </a:solidFill>
              <a:ln w="4763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63" name="Line 1339"/>
              <p:cNvSpPr>
                <a:spLocks noChangeShapeType="1"/>
              </p:cNvSpPr>
              <p:nvPr/>
            </p:nvSpPr>
            <p:spPr bwMode="auto">
              <a:xfrm>
                <a:off x="3671" y="2744"/>
                <a:ext cx="2010" cy="1"/>
              </a:xfrm>
              <a:prstGeom prst="line">
                <a:avLst/>
              </a:prstGeom>
              <a:noFill/>
              <a:ln w="7938">
                <a:solidFill>
                  <a:srgbClr val="EAF2F3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64" name="Line 1340"/>
              <p:cNvSpPr>
                <a:spLocks noChangeShapeType="1"/>
              </p:cNvSpPr>
              <p:nvPr/>
            </p:nvSpPr>
            <p:spPr bwMode="auto">
              <a:xfrm>
                <a:off x="3671" y="2423"/>
                <a:ext cx="2010" cy="1"/>
              </a:xfrm>
              <a:prstGeom prst="line">
                <a:avLst/>
              </a:prstGeom>
              <a:noFill/>
              <a:ln w="7938">
                <a:solidFill>
                  <a:srgbClr val="EAF2F3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65" name="Line 1341"/>
              <p:cNvSpPr>
                <a:spLocks noChangeShapeType="1"/>
              </p:cNvSpPr>
              <p:nvPr/>
            </p:nvSpPr>
            <p:spPr bwMode="auto">
              <a:xfrm>
                <a:off x="3671" y="2101"/>
                <a:ext cx="2010" cy="1"/>
              </a:xfrm>
              <a:prstGeom prst="line">
                <a:avLst/>
              </a:prstGeom>
              <a:noFill/>
              <a:ln w="7938">
                <a:solidFill>
                  <a:srgbClr val="EAF2F3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66" name="Line 1342"/>
              <p:cNvSpPr>
                <a:spLocks noChangeShapeType="1"/>
              </p:cNvSpPr>
              <p:nvPr/>
            </p:nvSpPr>
            <p:spPr bwMode="auto">
              <a:xfrm>
                <a:off x="3671" y="1780"/>
                <a:ext cx="2010" cy="1"/>
              </a:xfrm>
              <a:prstGeom prst="line">
                <a:avLst/>
              </a:prstGeom>
              <a:noFill/>
              <a:ln w="7938">
                <a:solidFill>
                  <a:srgbClr val="EAF2F3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67" name="Line 1343"/>
              <p:cNvSpPr>
                <a:spLocks noChangeShapeType="1"/>
              </p:cNvSpPr>
              <p:nvPr/>
            </p:nvSpPr>
            <p:spPr bwMode="auto">
              <a:xfrm>
                <a:off x="3671" y="1457"/>
                <a:ext cx="2010" cy="1"/>
              </a:xfrm>
              <a:prstGeom prst="line">
                <a:avLst/>
              </a:prstGeom>
              <a:noFill/>
              <a:ln w="7938">
                <a:solidFill>
                  <a:srgbClr val="EAF2F3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68" name="Oval 1344"/>
              <p:cNvSpPr>
                <a:spLocks noChangeArrowheads="1"/>
              </p:cNvSpPr>
              <p:nvPr/>
            </p:nvSpPr>
            <p:spPr bwMode="auto">
              <a:xfrm>
                <a:off x="4385" y="2321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69" name="Oval 1345"/>
              <p:cNvSpPr>
                <a:spLocks noChangeArrowheads="1"/>
              </p:cNvSpPr>
              <p:nvPr/>
            </p:nvSpPr>
            <p:spPr bwMode="auto">
              <a:xfrm>
                <a:off x="3807" y="2476"/>
                <a:ext cx="24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70" name="Oval 1346"/>
              <p:cNvSpPr>
                <a:spLocks noChangeArrowheads="1"/>
              </p:cNvSpPr>
              <p:nvPr/>
            </p:nvSpPr>
            <p:spPr bwMode="auto">
              <a:xfrm>
                <a:off x="3988" y="2506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71" name="Oval 1347"/>
              <p:cNvSpPr>
                <a:spLocks noChangeArrowheads="1"/>
              </p:cNvSpPr>
              <p:nvPr/>
            </p:nvSpPr>
            <p:spPr bwMode="auto">
              <a:xfrm>
                <a:off x="4347" y="2345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72" name="Oval 1348"/>
              <p:cNvSpPr>
                <a:spLocks noChangeArrowheads="1"/>
              </p:cNvSpPr>
              <p:nvPr/>
            </p:nvSpPr>
            <p:spPr bwMode="auto">
              <a:xfrm>
                <a:off x="4418" y="2299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73" name="Oval 1349"/>
              <p:cNvSpPr>
                <a:spLocks noChangeArrowheads="1"/>
              </p:cNvSpPr>
              <p:nvPr/>
            </p:nvSpPr>
            <p:spPr bwMode="auto">
              <a:xfrm>
                <a:off x="4250" y="2422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74" name="Oval 1350"/>
              <p:cNvSpPr>
                <a:spLocks noChangeArrowheads="1"/>
              </p:cNvSpPr>
              <p:nvPr/>
            </p:nvSpPr>
            <p:spPr bwMode="auto">
              <a:xfrm>
                <a:off x="4317" y="2255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75" name="Oval 1351"/>
              <p:cNvSpPr>
                <a:spLocks noChangeArrowheads="1"/>
              </p:cNvSpPr>
              <p:nvPr/>
            </p:nvSpPr>
            <p:spPr bwMode="auto">
              <a:xfrm>
                <a:off x="4959" y="2004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76" name="Oval 1352"/>
              <p:cNvSpPr>
                <a:spLocks noChangeArrowheads="1"/>
              </p:cNvSpPr>
              <p:nvPr/>
            </p:nvSpPr>
            <p:spPr bwMode="auto">
              <a:xfrm>
                <a:off x="4249" y="2302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77" name="Oval 1353"/>
              <p:cNvSpPr>
                <a:spLocks noChangeArrowheads="1"/>
              </p:cNvSpPr>
              <p:nvPr/>
            </p:nvSpPr>
            <p:spPr bwMode="auto">
              <a:xfrm>
                <a:off x="4526" y="2113"/>
                <a:ext cx="23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78" name="Oval 1354"/>
              <p:cNvSpPr>
                <a:spLocks noChangeArrowheads="1"/>
              </p:cNvSpPr>
              <p:nvPr/>
            </p:nvSpPr>
            <p:spPr bwMode="auto">
              <a:xfrm>
                <a:off x="4201" y="2299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79" name="Oval 1355"/>
              <p:cNvSpPr>
                <a:spLocks noChangeArrowheads="1"/>
              </p:cNvSpPr>
              <p:nvPr/>
            </p:nvSpPr>
            <p:spPr bwMode="auto">
              <a:xfrm>
                <a:off x="3821" y="2681"/>
                <a:ext cx="25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80" name="Oval 1356"/>
              <p:cNvSpPr>
                <a:spLocks noChangeArrowheads="1"/>
              </p:cNvSpPr>
              <p:nvPr/>
            </p:nvSpPr>
            <p:spPr bwMode="auto">
              <a:xfrm>
                <a:off x="3831" y="2643"/>
                <a:ext cx="25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81" name="Oval 1357"/>
              <p:cNvSpPr>
                <a:spLocks noChangeArrowheads="1"/>
              </p:cNvSpPr>
              <p:nvPr/>
            </p:nvSpPr>
            <p:spPr bwMode="auto">
              <a:xfrm>
                <a:off x="4231" y="2302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82" name="Oval 1358"/>
              <p:cNvSpPr>
                <a:spLocks noChangeArrowheads="1"/>
              </p:cNvSpPr>
              <p:nvPr/>
            </p:nvSpPr>
            <p:spPr bwMode="auto">
              <a:xfrm>
                <a:off x="4684" y="2016"/>
                <a:ext cx="25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83" name="Oval 1359"/>
              <p:cNvSpPr>
                <a:spLocks noChangeArrowheads="1"/>
              </p:cNvSpPr>
              <p:nvPr/>
            </p:nvSpPr>
            <p:spPr bwMode="auto">
              <a:xfrm>
                <a:off x="4718" y="2053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84" name="Oval 1360"/>
              <p:cNvSpPr>
                <a:spLocks noChangeArrowheads="1"/>
              </p:cNvSpPr>
              <p:nvPr/>
            </p:nvSpPr>
            <p:spPr bwMode="auto">
              <a:xfrm>
                <a:off x="4242" y="2255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85" name="Oval 1361"/>
              <p:cNvSpPr>
                <a:spLocks noChangeArrowheads="1"/>
              </p:cNvSpPr>
              <p:nvPr/>
            </p:nvSpPr>
            <p:spPr bwMode="auto">
              <a:xfrm>
                <a:off x="3941" y="2420"/>
                <a:ext cx="24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86" name="Oval 1362"/>
              <p:cNvSpPr>
                <a:spLocks noChangeArrowheads="1"/>
              </p:cNvSpPr>
              <p:nvPr/>
            </p:nvSpPr>
            <p:spPr bwMode="auto">
              <a:xfrm>
                <a:off x="4712" y="2196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87" name="Oval 1363"/>
              <p:cNvSpPr>
                <a:spLocks noChangeArrowheads="1"/>
              </p:cNvSpPr>
              <p:nvPr/>
            </p:nvSpPr>
            <p:spPr bwMode="auto">
              <a:xfrm>
                <a:off x="4623" y="1864"/>
                <a:ext cx="24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88" name="Oval 1364"/>
              <p:cNvSpPr>
                <a:spLocks noChangeArrowheads="1"/>
              </p:cNvSpPr>
              <p:nvPr/>
            </p:nvSpPr>
            <p:spPr bwMode="auto">
              <a:xfrm>
                <a:off x="4721" y="2061"/>
                <a:ext cx="25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89" name="Oval 1365"/>
              <p:cNvSpPr>
                <a:spLocks noChangeArrowheads="1"/>
              </p:cNvSpPr>
              <p:nvPr/>
            </p:nvSpPr>
            <p:spPr bwMode="auto">
              <a:xfrm>
                <a:off x="4705" y="2093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90" name="Oval 1366"/>
              <p:cNvSpPr>
                <a:spLocks noChangeArrowheads="1"/>
              </p:cNvSpPr>
              <p:nvPr/>
            </p:nvSpPr>
            <p:spPr bwMode="auto">
              <a:xfrm>
                <a:off x="4346" y="2422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91" name="Oval 1367"/>
              <p:cNvSpPr>
                <a:spLocks noChangeArrowheads="1"/>
              </p:cNvSpPr>
              <p:nvPr/>
            </p:nvSpPr>
            <p:spPr bwMode="auto">
              <a:xfrm>
                <a:off x="3739" y="2643"/>
                <a:ext cx="24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92" name="Oval 1368"/>
              <p:cNvSpPr>
                <a:spLocks noChangeArrowheads="1"/>
              </p:cNvSpPr>
              <p:nvPr/>
            </p:nvSpPr>
            <p:spPr bwMode="auto">
              <a:xfrm>
                <a:off x="3694" y="2605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93" name="Oval 1369"/>
              <p:cNvSpPr>
                <a:spLocks noChangeArrowheads="1"/>
              </p:cNvSpPr>
              <p:nvPr/>
            </p:nvSpPr>
            <p:spPr bwMode="auto">
              <a:xfrm>
                <a:off x="4031" y="2476"/>
                <a:ext cx="25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94" name="Oval 1370"/>
              <p:cNvSpPr>
                <a:spLocks noChangeArrowheads="1"/>
              </p:cNvSpPr>
              <p:nvPr/>
            </p:nvSpPr>
            <p:spPr bwMode="auto">
              <a:xfrm>
                <a:off x="4036" y="2060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95" name="Oval 1371"/>
              <p:cNvSpPr>
                <a:spLocks noChangeArrowheads="1"/>
              </p:cNvSpPr>
              <p:nvPr/>
            </p:nvSpPr>
            <p:spPr bwMode="auto">
              <a:xfrm>
                <a:off x="4334" y="2278"/>
                <a:ext cx="25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96" name="Oval 1372"/>
              <p:cNvSpPr>
                <a:spLocks noChangeArrowheads="1"/>
              </p:cNvSpPr>
              <p:nvPr/>
            </p:nvSpPr>
            <p:spPr bwMode="auto">
              <a:xfrm>
                <a:off x="4260" y="2345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97" name="Oval 1373"/>
              <p:cNvSpPr>
                <a:spLocks noChangeArrowheads="1"/>
              </p:cNvSpPr>
              <p:nvPr/>
            </p:nvSpPr>
            <p:spPr bwMode="auto">
              <a:xfrm>
                <a:off x="3867" y="2422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98" name="Oval 1374"/>
              <p:cNvSpPr>
                <a:spLocks noChangeArrowheads="1"/>
              </p:cNvSpPr>
              <p:nvPr/>
            </p:nvSpPr>
            <p:spPr bwMode="auto">
              <a:xfrm>
                <a:off x="4620" y="2124"/>
                <a:ext cx="25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99" name="Oval 1375"/>
              <p:cNvSpPr>
                <a:spLocks noChangeArrowheads="1"/>
              </p:cNvSpPr>
              <p:nvPr/>
            </p:nvSpPr>
            <p:spPr bwMode="auto">
              <a:xfrm>
                <a:off x="4535" y="2278"/>
                <a:ext cx="26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00" name="Oval 1376"/>
              <p:cNvSpPr>
                <a:spLocks noChangeArrowheads="1"/>
              </p:cNvSpPr>
              <p:nvPr/>
            </p:nvSpPr>
            <p:spPr bwMode="auto">
              <a:xfrm>
                <a:off x="3789" y="2394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01" name="Oval 1377"/>
              <p:cNvSpPr>
                <a:spLocks noChangeArrowheads="1"/>
              </p:cNvSpPr>
              <p:nvPr/>
            </p:nvSpPr>
            <p:spPr bwMode="auto">
              <a:xfrm>
                <a:off x="3839" y="2538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02" name="Oval 1378"/>
              <p:cNvSpPr>
                <a:spLocks noChangeArrowheads="1"/>
              </p:cNvSpPr>
              <p:nvPr/>
            </p:nvSpPr>
            <p:spPr bwMode="auto">
              <a:xfrm>
                <a:off x="4879" y="1732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03" name="Oval 1379"/>
              <p:cNvSpPr>
                <a:spLocks noChangeArrowheads="1"/>
              </p:cNvSpPr>
              <p:nvPr/>
            </p:nvSpPr>
            <p:spPr bwMode="auto">
              <a:xfrm>
                <a:off x="4843" y="2016"/>
                <a:ext cx="24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04" name="Oval 1380"/>
              <p:cNvSpPr>
                <a:spLocks noChangeArrowheads="1"/>
              </p:cNvSpPr>
              <p:nvPr/>
            </p:nvSpPr>
            <p:spPr bwMode="auto">
              <a:xfrm>
                <a:off x="4134" y="2196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05" name="Oval 1381"/>
              <p:cNvSpPr>
                <a:spLocks noChangeArrowheads="1"/>
              </p:cNvSpPr>
              <p:nvPr/>
            </p:nvSpPr>
            <p:spPr bwMode="auto">
              <a:xfrm>
                <a:off x="4350" y="2299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06" name="Oval 1382"/>
              <p:cNvSpPr>
                <a:spLocks noChangeArrowheads="1"/>
              </p:cNvSpPr>
              <p:nvPr/>
            </p:nvSpPr>
            <p:spPr bwMode="auto">
              <a:xfrm>
                <a:off x="4122" y="2422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07" name="Oval 1383"/>
              <p:cNvSpPr>
                <a:spLocks noChangeArrowheads="1"/>
              </p:cNvSpPr>
              <p:nvPr/>
            </p:nvSpPr>
            <p:spPr bwMode="auto">
              <a:xfrm>
                <a:off x="4803" y="2196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08" name="Oval 1384"/>
              <p:cNvSpPr>
                <a:spLocks noChangeArrowheads="1"/>
              </p:cNvSpPr>
              <p:nvPr/>
            </p:nvSpPr>
            <p:spPr bwMode="auto">
              <a:xfrm>
                <a:off x="5067" y="1987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09" name="Oval 1385"/>
              <p:cNvSpPr>
                <a:spLocks noChangeArrowheads="1"/>
              </p:cNvSpPr>
              <p:nvPr/>
            </p:nvSpPr>
            <p:spPr bwMode="auto">
              <a:xfrm>
                <a:off x="4563" y="2236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10" name="Oval 1386"/>
              <p:cNvSpPr>
                <a:spLocks noChangeArrowheads="1"/>
              </p:cNvSpPr>
              <p:nvPr/>
            </p:nvSpPr>
            <p:spPr bwMode="auto">
              <a:xfrm>
                <a:off x="4097" y="2448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11" name="Oval 1387"/>
              <p:cNvSpPr>
                <a:spLocks noChangeArrowheads="1"/>
              </p:cNvSpPr>
              <p:nvPr/>
            </p:nvSpPr>
            <p:spPr bwMode="auto">
              <a:xfrm>
                <a:off x="3869" y="2321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12" name="Oval 1388"/>
              <p:cNvSpPr>
                <a:spLocks noChangeArrowheads="1"/>
              </p:cNvSpPr>
              <p:nvPr/>
            </p:nvSpPr>
            <p:spPr bwMode="auto">
              <a:xfrm>
                <a:off x="4462" y="2196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13" name="Oval 1389"/>
              <p:cNvSpPr>
                <a:spLocks noChangeArrowheads="1"/>
              </p:cNvSpPr>
              <p:nvPr/>
            </p:nvSpPr>
            <p:spPr bwMode="auto">
              <a:xfrm>
                <a:off x="4272" y="2222"/>
                <a:ext cx="24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14" name="Oval 1390"/>
              <p:cNvSpPr>
                <a:spLocks noChangeArrowheads="1"/>
              </p:cNvSpPr>
              <p:nvPr/>
            </p:nvSpPr>
            <p:spPr bwMode="auto">
              <a:xfrm>
                <a:off x="3832" y="2550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15" name="Oval 1391"/>
              <p:cNvSpPr>
                <a:spLocks noChangeArrowheads="1"/>
              </p:cNvSpPr>
              <p:nvPr/>
            </p:nvSpPr>
            <p:spPr bwMode="auto">
              <a:xfrm>
                <a:off x="3768" y="2420"/>
                <a:ext cx="24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16" name="Oval 1392"/>
              <p:cNvSpPr>
                <a:spLocks noChangeArrowheads="1"/>
              </p:cNvSpPr>
              <p:nvPr/>
            </p:nvSpPr>
            <p:spPr bwMode="auto">
              <a:xfrm>
                <a:off x="3908" y="2506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17" name="Oval 1393"/>
              <p:cNvSpPr>
                <a:spLocks noChangeArrowheads="1"/>
              </p:cNvSpPr>
              <p:nvPr/>
            </p:nvSpPr>
            <p:spPr bwMode="auto">
              <a:xfrm>
                <a:off x="3941" y="2394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18" name="Oval 1394"/>
              <p:cNvSpPr>
                <a:spLocks noChangeArrowheads="1"/>
              </p:cNvSpPr>
              <p:nvPr/>
            </p:nvSpPr>
            <p:spPr bwMode="auto">
              <a:xfrm>
                <a:off x="4861" y="2031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19" name="Oval 1395"/>
              <p:cNvSpPr>
                <a:spLocks noChangeArrowheads="1"/>
              </p:cNvSpPr>
              <p:nvPr/>
            </p:nvSpPr>
            <p:spPr bwMode="auto">
              <a:xfrm>
                <a:off x="4218" y="2394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20" name="Oval 1396"/>
              <p:cNvSpPr>
                <a:spLocks noChangeArrowheads="1"/>
              </p:cNvSpPr>
              <p:nvPr/>
            </p:nvSpPr>
            <p:spPr bwMode="auto">
              <a:xfrm>
                <a:off x="5201" y="1705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21" name="Oval 1397"/>
              <p:cNvSpPr>
                <a:spLocks noChangeArrowheads="1"/>
              </p:cNvSpPr>
              <p:nvPr/>
            </p:nvSpPr>
            <p:spPr bwMode="auto">
              <a:xfrm>
                <a:off x="4055" y="2448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22" name="Oval 1398"/>
              <p:cNvSpPr>
                <a:spLocks noChangeArrowheads="1"/>
              </p:cNvSpPr>
              <p:nvPr/>
            </p:nvSpPr>
            <p:spPr bwMode="auto">
              <a:xfrm>
                <a:off x="3921" y="2345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23" name="Oval 1399"/>
              <p:cNvSpPr>
                <a:spLocks noChangeArrowheads="1"/>
              </p:cNvSpPr>
              <p:nvPr/>
            </p:nvSpPr>
            <p:spPr bwMode="auto">
              <a:xfrm>
                <a:off x="4086" y="2302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24" name="Oval 1400"/>
              <p:cNvSpPr>
                <a:spLocks noChangeArrowheads="1"/>
              </p:cNvSpPr>
              <p:nvPr/>
            </p:nvSpPr>
            <p:spPr bwMode="auto">
              <a:xfrm>
                <a:off x="4601" y="1948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25" name="Oval 1401"/>
              <p:cNvSpPr>
                <a:spLocks noChangeArrowheads="1"/>
              </p:cNvSpPr>
              <p:nvPr/>
            </p:nvSpPr>
            <p:spPr bwMode="auto">
              <a:xfrm>
                <a:off x="4112" y="2420"/>
                <a:ext cx="25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26" name="Oval 1402"/>
              <p:cNvSpPr>
                <a:spLocks noChangeArrowheads="1"/>
              </p:cNvSpPr>
              <p:nvPr/>
            </p:nvSpPr>
            <p:spPr bwMode="auto">
              <a:xfrm>
                <a:off x="3963" y="2506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27" name="Oval 1403"/>
              <p:cNvSpPr>
                <a:spLocks noChangeArrowheads="1"/>
              </p:cNvSpPr>
              <p:nvPr/>
            </p:nvSpPr>
            <p:spPr bwMode="auto">
              <a:xfrm>
                <a:off x="4281" y="2063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28" name="Oval 1404"/>
              <p:cNvSpPr>
                <a:spLocks noChangeArrowheads="1"/>
              </p:cNvSpPr>
              <p:nvPr/>
            </p:nvSpPr>
            <p:spPr bwMode="auto">
              <a:xfrm>
                <a:off x="4068" y="2506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29" name="Oval 1405"/>
              <p:cNvSpPr>
                <a:spLocks noChangeArrowheads="1"/>
              </p:cNvSpPr>
              <p:nvPr/>
            </p:nvSpPr>
            <p:spPr bwMode="auto">
              <a:xfrm>
                <a:off x="4137" y="2448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30" name="Oval 1406"/>
              <p:cNvSpPr>
                <a:spLocks noChangeArrowheads="1"/>
              </p:cNvSpPr>
              <p:nvPr/>
            </p:nvSpPr>
            <p:spPr bwMode="auto">
              <a:xfrm>
                <a:off x="4278" y="2258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31" name="Oval 1407"/>
              <p:cNvSpPr>
                <a:spLocks noChangeArrowheads="1"/>
              </p:cNvSpPr>
              <p:nvPr/>
            </p:nvSpPr>
            <p:spPr bwMode="auto">
              <a:xfrm>
                <a:off x="3850" y="2476"/>
                <a:ext cx="25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32" name="Oval 1408"/>
              <p:cNvSpPr>
                <a:spLocks noChangeArrowheads="1"/>
              </p:cNvSpPr>
              <p:nvPr/>
            </p:nvSpPr>
            <p:spPr bwMode="auto">
              <a:xfrm>
                <a:off x="4097" y="2277"/>
                <a:ext cx="24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33" name="Oval 1409"/>
              <p:cNvSpPr>
                <a:spLocks noChangeArrowheads="1"/>
              </p:cNvSpPr>
              <p:nvPr/>
            </p:nvSpPr>
            <p:spPr bwMode="auto">
              <a:xfrm>
                <a:off x="4218" y="2394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34" name="Oval 1410"/>
              <p:cNvSpPr>
                <a:spLocks noChangeArrowheads="1"/>
              </p:cNvSpPr>
              <p:nvPr/>
            </p:nvSpPr>
            <p:spPr bwMode="auto">
              <a:xfrm>
                <a:off x="4076" y="2506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35" name="Oval 1411"/>
              <p:cNvSpPr>
                <a:spLocks noChangeArrowheads="1"/>
              </p:cNvSpPr>
              <p:nvPr/>
            </p:nvSpPr>
            <p:spPr bwMode="auto">
              <a:xfrm>
                <a:off x="4207" y="2289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36" name="Oval 1412"/>
              <p:cNvSpPr>
                <a:spLocks noChangeArrowheads="1"/>
              </p:cNvSpPr>
              <p:nvPr/>
            </p:nvSpPr>
            <p:spPr bwMode="auto">
              <a:xfrm>
                <a:off x="4459" y="2030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37" name="Oval 1413"/>
              <p:cNvSpPr>
                <a:spLocks noChangeArrowheads="1"/>
              </p:cNvSpPr>
              <p:nvPr/>
            </p:nvSpPr>
            <p:spPr bwMode="auto">
              <a:xfrm>
                <a:off x="4725" y="2161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38" name="Oval 1414"/>
              <p:cNvSpPr>
                <a:spLocks noChangeArrowheads="1"/>
              </p:cNvSpPr>
              <p:nvPr/>
            </p:nvSpPr>
            <p:spPr bwMode="auto">
              <a:xfrm>
                <a:off x="4098" y="2348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39" name="Oval 1415"/>
              <p:cNvSpPr>
                <a:spLocks noChangeArrowheads="1"/>
              </p:cNvSpPr>
              <p:nvPr/>
            </p:nvSpPr>
            <p:spPr bwMode="auto">
              <a:xfrm>
                <a:off x="3831" y="2643"/>
                <a:ext cx="25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40" name="Oval 1416"/>
              <p:cNvSpPr>
                <a:spLocks noChangeArrowheads="1"/>
              </p:cNvSpPr>
              <p:nvPr/>
            </p:nvSpPr>
            <p:spPr bwMode="auto">
              <a:xfrm>
                <a:off x="4317" y="2215"/>
                <a:ext cx="24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41" name="Oval 1417"/>
              <p:cNvSpPr>
                <a:spLocks noChangeArrowheads="1"/>
              </p:cNvSpPr>
              <p:nvPr/>
            </p:nvSpPr>
            <p:spPr bwMode="auto">
              <a:xfrm>
                <a:off x="4782" y="1911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42" name="Oval 1418"/>
              <p:cNvSpPr>
                <a:spLocks noChangeArrowheads="1"/>
              </p:cNvSpPr>
              <p:nvPr/>
            </p:nvSpPr>
            <p:spPr bwMode="auto">
              <a:xfrm>
                <a:off x="5223" y="1732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43" name="Oval 1419"/>
              <p:cNvSpPr>
                <a:spLocks noChangeArrowheads="1"/>
              </p:cNvSpPr>
              <p:nvPr/>
            </p:nvSpPr>
            <p:spPr bwMode="auto">
              <a:xfrm>
                <a:off x="4373" y="2299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44" name="Oval 1420"/>
              <p:cNvSpPr>
                <a:spLocks noChangeArrowheads="1"/>
              </p:cNvSpPr>
              <p:nvPr/>
            </p:nvSpPr>
            <p:spPr bwMode="auto">
              <a:xfrm>
                <a:off x="3806" y="2571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45" name="Oval 1421"/>
              <p:cNvSpPr>
                <a:spLocks noChangeArrowheads="1"/>
              </p:cNvSpPr>
              <p:nvPr/>
            </p:nvSpPr>
            <p:spPr bwMode="auto">
              <a:xfrm>
                <a:off x="3746" y="2429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46" name="Oval 1422"/>
              <p:cNvSpPr>
                <a:spLocks noChangeArrowheads="1"/>
              </p:cNvSpPr>
              <p:nvPr/>
            </p:nvSpPr>
            <p:spPr bwMode="auto">
              <a:xfrm>
                <a:off x="3934" y="2571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47" name="Oval 1423"/>
              <p:cNvSpPr>
                <a:spLocks noChangeArrowheads="1"/>
              </p:cNvSpPr>
              <p:nvPr/>
            </p:nvSpPr>
            <p:spPr bwMode="auto">
              <a:xfrm>
                <a:off x="4338" y="2180"/>
                <a:ext cx="23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48" name="Oval 1424"/>
              <p:cNvSpPr>
                <a:spLocks noChangeArrowheads="1"/>
              </p:cNvSpPr>
              <p:nvPr/>
            </p:nvSpPr>
            <p:spPr bwMode="auto">
              <a:xfrm>
                <a:off x="4104" y="2506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49" name="Oval 1425"/>
              <p:cNvSpPr>
                <a:spLocks noChangeArrowheads="1"/>
              </p:cNvSpPr>
              <p:nvPr/>
            </p:nvSpPr>
            <p:spPr bwMode="auto">
              <a:xfrm>
                <a:off x="4399" y="1961"/>
                <a:ext cx="25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50" name="Oval 1426"/>
              <p:cNvSpPr>
                <a:spLocks noChangeArrowheads="1"/>
              </p:cNvSpPr>
              <p:nvPr/>
            </p:nvSpPr>
            <p:spPr bwMode="auto">
              <a:xfrm>
                <a:off x="4205" y="2277"/>
                <a:ext cx="24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51" name="Oval 1427"/>
              <p:cNvSpPr>
                <a:spLocks noChangeArrowheads="1"/>
              </p:cNvSpPr>
              <p:nvPr/>
            </p:nvSpPr>
            <p:spPr bwMode="auto">
              <a:xfrm>
                <a:off x="4342" y="2278"/>
                <a:ext cx="24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52" name="Oval 1428"/>
              <p:cNvSpPr>
                <a:spLocks noChangeArrowheads="1"/>
              </p:cNvSpPr>
              <p:nvPr/>
            </p:nvSpPr>
            <p:spPr bwMode="auto">
              <a:xfrm>
                <a:off x="4451" y="2180"/>
                <a:ext cx="23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53" name="Oval 1429"/>
              <p:cNvSpPr>
                <a:spLocks noChangeArrowheads="1"/>
              </p:cNvSpPr>
              <p:nvPr/>
            </p:nvSpPr>
            <p:spPr bwMode="auto">
              <a:xfrm>
                <a:off x="3931" y="2506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54" name="Oval 1430"/>
              <p:cNvSpPr>
                <a:spLocks noChangeArrowheads="1"/>
              </p:cNvSpPr>
              <p:nvPr/>
            </p:nvSpPr>
            <p:spPr bwMode="auto">
              <a:xfrm>
                <a:off x="3831" y="2476"/>
                <a:ext cx="25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55" name="Oval 1431"/>
              <p:cNvSpPr>
                <a:spLocks noChangeArrowheads="1"/>
              </p:cNvSpPr>
              <p:nvPr/>
            </p:nvSpPr>
            <p:spPr bwMode="auto">
              <a:xfrm>
                <a:off x="4686" y="2322"/>
                <a:ext cx="25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56" name="Oval 1432"/>
              <p:cNvSpPr>
                <a:spLocks noChangeArrowheads="1"/>
              </p:cNvSpPr>
              <p:nvPr/>
            </p:nvSpPr>
            <p:spPr bwMode="auto">
              <a:xfrm>
                <a:off x="3803" y="2168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57" name="Oval 1433"/>
              <p:cNvSpPr>
                <a:spLocks noChangeArrowheads="1"/>
              </p:cNvSpPr>
              <p:nvPr/>
            </p:nvSpPr>
            <p:spPr bwMode="auto">
              <a:xfrm>
                <a:off x="4247" y="2345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58" name="Oval 1434"/>
              <p:cNvSpPr>
                <a:spLocks noChangeArrowheads="1"/>
              </p:cNvSpPr>
              <p:nvPr/>
            </p:nvSpPr>
            <p:spPr bwMode="auto">
              <a:xfrm>
                <a:off x="4207" y="2506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59" name="Oval 1435"/>
              <p:cNvSpPr>
                <a:spLocks noChangeArrowheads="1"/>
              </p:cNvSpPr>
              <p:nvPr/>
            </p:nvSpPr>
            <p:spPr bwMode="auto">
              <a:xfrm>
                <a:off x="4321" y="2177"/>
                <a:ext cx="25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60" name="Oval 1436"/>
              <p:cNvSpPr>
                <a:spLocks noChangeArrowheads="1"/>
              </p:cNvSpPr>
              <p:nvPr/>
            </p:nvSpPr>
            <p:spPr bwMode="auto">
              <a:xfrm>
                <a:off x="4261" y="2448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61" name="Oval 1437"/>
              <p:cNvSpPr>
                <a:spLocks noChangeArrowheads="1"/>
              </p:cNvSpPr>
              <p:nvPr/>
            </p:nvSpPr>
            <p:spPr bwMode="auto">
              <a:xfrm>
                <a:off x="3768" y="2420"/>
                <a:ext cx="24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62" name="Oval 1438"/>
              <p:cNvSpPr>
                <a:spLocks noChangeArrowheads="1"/>
              </p:cNvSpPr>
              <p:nvPr/>
            </p:nvSpPr>
            <p:spPr bwMode="auto">
              <a:xfrm>
                <a:off x="4265" y="2299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63" name="Oval 1439"/>
              <p:cNvSpPr>
                <a:spLocks noChangeArrowheads="1"/>
              </p:cNvSpPr>
              <p:nvPr/>
            </p:nvSpPr>
            <p:spPr bwMode="auto">
              <a:xfrm>
                <a:off x="4892" y="2017"/>
                <a:ext cx="25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64" name="Oval 1440"/>
              <p:cNvSpPr>
                <a:spLocks noChangeArrowheads="1"/>
              </p:cNvSpPr>
              <p:nvPr/>
            </p:nvSpPr>
            <p:spPr bwMode="auto">
              <a:xfrm>
                <a:off x="3882" y="2420"/>
                <a:ext cx="24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65" name="Oval 1441"/>
              <p:cNvSpPr>
                <a:spLocks noChangeArrowheads="1"/>
              </p:cNvSpPr>
              <p:nvPr/>
            </p:nvSpPr>
            <p:spPr bwMode="auto">
              <a:xfrm>
                <a:off x="4069" y="2605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66" name="Oval 1442"/>
              <p:cNvSpPr>
                <a:spLocks noChangeArrowheads="1"/>
              </p:cNvSpPr>
              <p:nvPr/>
            </p:nvSpPr>
            <p:spPr bwMode="auto">
              <a:xfrm>
                <a:off x="4359" y="2255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67" name="Oval 1443"/>
              <p:cNvSpPr>
                <a:spLocks noChangeArrowheads="1"/>
              </p:cNvSpPr>
              <p:nvPr/>
            </p:nvSpPr>
            <p:spPr bwMode="auto">
              <a:xfrm>
                <a:off x="4276" y="2255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68" name="Oval 1444"/>
              <p:cNvSpPr>
                <a:spLocks noChangeArrowheads="1"/>
              </p:cNvSpPr>
              <p:nvPr/>
            </p:nvSpPr>
            <p:spPr bwMode="auto">
              <a:xfrm>
                <a:off x="4036" y="2448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69" name="Oval 1445"/>
              <p:cNvSpPr>
                <a:spLocks noChangeArrowheads="1"/>
              </p:cNvSpPr>
              <p:nvPr/>
            </p:nvSpPr>
            <p:spPr bwMode="auto">
              <a:xfrm>
                <a:off x="3884" y="2240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70" name="Oval 1446"/>
              <p:cNvSpPr>
                <a:spLocks noChangeArrowheads="1"/>
              </p:cNvSpPr>
              <p:nvPr/>
            </p:nvSpPr>
            <p:spPr bwMode="auto">
              <a:xfrm>
                <a:off x="3878" y="2394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71" name="Oval 1447"/>
              <p:cNvSpPr>
                <a:spLocks noChangeArrowheads="1"/>
              </p:cNvSpPr>
              <p:nvPr/>
            </p:nvSpPr>
            <p:spPr bwMode="auto">
              <a:xfrm>
                <a:off x="3804" y="2609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72" name="Oval 1448"/>
              <p:cNvSpPr>
                <a:spLocks noChangeArrowheads="1"/>
              </p:cNvSpPr>
              <p:nvPr/>
            </p:nvSpPr>
            <p:spPr bwMode="auto">
              <a:xfrm>
                <a:off x="4244" y="2258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73" name="Oval 1449"/>
              <p:cNvSpPr>
                <a:spLocks noChangeArrowheads="1"/>
              </p:cNvSpPr>
              <p:nvPr/>
            </p:nvSpPr>
            <p:spPr bwMode="auto">
              <a:xfrm>
                <a:off x="4171" y="2571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74" name="Oval 1450"/>
              <p:cNvSpPr>
                <a:spLocks noChangeArrowheads="1"/>
              </p:cNvSpPr>
              <p:nvPr/>
            </p:nvSpPr>
            <p:spPr bwMode="auto">
              <a:xfrm>
                <a:off x="4023" y="2448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75" name="Oval 1451"/>
              <p:cNvSpPr>
                <a:spLocks noChangeArrowheads="1"/>
              </p:cNvSpPr>
              <p:nvPr/>
            </p:nvSpPr>
            <p:spPr bwMode="auto">
              <a:xfrm>
                <a:off x="4192" y="2370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76" name="Oval 1452"/>
              <p:cNvSpPr>
                <a:spLocks noChangeArrowheads="1"/>
              </p:cNvSpPr>
              <p:nvPr/>
            </p:nvSpPr>
            <p:spPr bwMode="auto">
              <a:xfrm>
                <a:off x="3720" y="2506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77" name="Oval 1453"/>
              <p:cNvSpPr>
                <a:spLocks noChangeArrowheads="1"/>
              </p:cNvSpPr>
              <p:nvPr/>
            </p:nvSpPr>
            <p:spPr bwMode="auto">
              <a:xfrm>
                <a:off x="4189" y="2370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78" name="Oval 1454"/>
              <p:cNvSpPr>
                <a:spLocks noChangeArrowheads="1"/>
              </p:cNvSpPr>
              <p:nvPr/>
            </p:nvSpPr>
            <p:spPr bwMode="auto">
              <a:xfrm>
                <a:off x="4666" y="2046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79" name="Oval 1455"/>
              <p:cNvSpPr>
                <a:spLocks noChangeArrowheads="1"/>
              </p:cNvSpPr>
              <p:nvPr/>
            </p:nvSpPr>
            <p:spPr bwMode="auto">
              <a:xfrm>
                <a:off x="4416" y="2420"/>
                <a:ext cx="23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80" name="Oval 1456"/>
              <p:cNvSpPr>
                <a:spLocks noChangeArrowheads="1"/>
              </p:cNvSpPr>
              <p:nvPr/>
            </p:nvSpPr>
            <p:spPr bwMode="auto">
              <a:xfrm>
                <a:off x="4552" y="1847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81" name="Oval 1457"/>
              <p:cNvSpPr>
                <a:spLocks noChangeArrowheads="1"/>
              </p:cNvSpPr>
              <p:nvPr/>
            </p:nvSpPr>
            <p:spPr bwMode="auto">
              <a:xfrm>
                <a:off x="4153" y="2420"/>
                <a:ext cx="25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82" name="Oval 1458"/>
              <p:cNvSpPr>
                <a:spLocks noChangeArrowheads="1"/>
              </p:cNvSpPr>
              <p:nvPr/>
            </p:nvSpPr>
            <p:spPr bwMode="auto">
              <a:xfrm>
                <a:off x="5141" y="1937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83" name="Oval 1459"/>
              <p:cNvSpPr>
                <a:spLocks noChangeArrowheads="1"/>
              </p:cNvSpPr>
              <p:nvPr/>
            </p:nvSpPr>
            <p:spPr bwMode="auto">
              <a:xfrm>
                <a:off x="3991" y="2448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84" name="Oval 1460"/>
              <p:cNvSpPr>
                <a:spLocks noChangeArrowheads="1"/>
              </p:cNvSpPr>
              <p:nvPr/>
            </p:nvSpPr>
            <p:spPr bwMode="auto">
              <a:xfrm>
                <a:off x="4515" y="2218"/>
                <a:ext cx="23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85" name="Oval 1461"/>
              <p:cNvSpPr>
                <a:spLocks noChangeArrowheads="1"/>
              </p:cNvSpPr>
              <p:nvPr/>
            </p:nvSpPr>
            <p:spPr bwMode="auto">
              <a:xfrm>
                <a:off x="4038" y="2258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86" name="Oval 1462"/>
              <p:cNvSpPr>
                <a:spLocks noChangeArrowheads="1"/>
              </p:cNvSpPr>
              <p:nvPr/>
            </p:nvSpPr>
            <p:spPr bwMode="auto">
              <a:xfrm>
                <a:off x="3809" y="2394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87" name="Oval 1463"/>
              <p:cNvSpPr>
                <a:spLocks noChangeArrowheads="1"/>
              </p:cNvSpPr>
              <p:nvPr/>
            </p:nvSpPr>
            <p:spPr bwMode="auto">
              <a:xfrm>
                <a:off x="4089" y="2422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88" name="Oval 1464"/>
              <p:cNvSpPr>
                <a:spLocks noChangeArrowheads="1"/>
              </p:cNvSpPr>
              <p:nvPr/>
            </p:nvSpPr>
            <p:spPr bwMode="auto">
              <a:xfrm>
                <a:off x="4172" y="2571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89" name="Oval 1465"/>
              <p:cNvSpPr>
                <a:spLocks noChangeArrowheads="1"/>
              </p:cNvSpPr>
              <p:nvPr/>
            </p:nvSpPr>
            <p:spPr bwMode="auto">
              <a:xfrm>
                <a:off x="4026" y="2368"/>
                <a:ext cx="24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90" name="Oval 1466"/>
              <p:cNvSpPr>
                <a:spLocks noChangeArrowheads="1"/>
              </p:cNvSpPr>
              <p:nvPr/>
            </p:nvSpPr>
            <p:spPr bwMode="auto">
              <a:xfrm>
                <a:off x="4161" y="2215"/>
                <a:ext cx="24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91" name="Oval 1467"/>
              <p:cNvSpPr>
                <a:spLocks noChangeArrowheads="1"/>
              </p:cNvSpPr>
              <p:nvPr/>
            </p:nvSpPr>
            <p:spPr bwMode="auto">
              <a:xfrm>
                <a:off x="5244" y="1935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92" name="Oval 1468"/>
              <p:cNvSpPr>
                <a:spLocks noChangeArrowheads="1"/>
              </p:cNvSpPr>
              <p:nvPr/>
            </p:nvSpPr>
            <p:spPr bwMode="auto">
              <a:xfrm>
                <a:off x="4632" y="1916"/>
                <a:ext cx="23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93" name="Oval 1469"/>
              <p:cNvSpPr>
                <a:spLocks noChangeArrowheads="1"/>
              </p:cNvSpPr>
              <p:nvPr/>
            </p:nvSpPr>
            <p:spPr bwMode="auto">
              <a:xfrm>
                <a:off x="4725" y="2240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94" name="Oval 1470"/>
              <p:cNvSpPr>
                <a:spLocks noChangeArrowheads="1"/>
              </p:cNvSpPr>
              <p:nvPr/>
            </p:nvSpPr>
            <p:spPr bwMode="auto">
              <a:xfrm>
                <a:off x="4425" y="2078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95" name="Oval 1471"/>
              <p:cNvSpPr>
                <a:spLocks noChangeArrowheads="1"/>
              </p:cNvSpPr>
              <p:nvPr/>
            </p:nvSpPr>
            <p:spPr bwMode="auto">
              <a:xfrm>
                <a:off x="4249" y="2168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96" name="Oval 1472"/>
              <p:cNvSpPr>
                <a:spLocks noChangeArrowheads="1"/>
              </p:cNvSpPr>
              <p:nvPr/>
            </p:nvSpPr>
            <p:spPr bwMode="auto">
              <a:xfrm>
                <a:off x="4274" y="2420"/>
                <a:ext cx="23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97" name="Oval 1473"/>
              <p:cNvSpPr>
                <a:spLocks noChangeArrowheads="1"/>
              </p:cNvSpPr>
              <p:nvPr/>
            </p:nvSpPr>
            <p:spPr bwMode="auto">
              <a:xfrm>
                <a:off x="3818" y="2605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98" name="Oval 1474"/>
              <p:cNvSpPr>
                <a:spLocks noChangeArrowheads="1"/>
              </p:cNvSpPr>
              <p:nvPr/>
            </p:nvSpPr>
            <p:spPr bwMode="auto">
              <a:xfrm>
                <a:off x="3771" y="2420"/>
                <a:ext cx="24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99" name="Oval 1475"/>
              <p:cNvSpPr>
                <a:spLocks noChangeArrowheads="1"/>
              </p:cNvSpPr>
              <p:nvPr/>
            </p:nvSpPr>
            <p:spPr bwMode="auto">
              <a:xfrm>
                <a:off x="4929" y="2108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00" name="Oval 1476"/>
              <p:cNvSpPr>
                <a:spLocks noChangeArrowheads="1"/>
              </p:cNvSpPr>
              <p:nvPr/>
            </p:nvSpPr>
            <p:spPr bwMode="auto">
              <a:xfrm>
                <a:off x="4449" y="2345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01" name="Oval 1477"/>
              <p:cNvSpPr>
                <a:spLocks noChangeArrowheads="1"/>
              </p:cNvSpPr>
              <p:nvPr/>
            </p:nvSpPr>
            <p:spPr bwMode="auto">
              <a:xfrm>
                <a:off x="5248" y="1509"/>
                <a:ext cx="24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02" name="Oval 1478"/>
              <p:cNvSpPr>
                <a:spLocks noChangeArrowheads="1"/>
              </p:cNvSpPr>
              <p:nvPr/>
            </p:nvSpPr>
            <p:spPr bwMode="auto">
              <a:xfrm>
                <a:off x="4538" y="2078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03" name="Oval 1479"/>
              <p:cNvSpPr>
                <a:spLocks noChangeArrowheads="1"/>
              </p:cNvSpPr>
              <p:nvPr/>
            </p:nvSpPr>
            <p:spPr bwMode="auto">
              <a:xfrm>
                <a:off x="3903" y="2448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04" name="Oval 1480"/>
              <p:cNvSpPr>
                <a:spLocks noChangeArrowheads="1"/>
              </p:cNvSpPr>
              <p:nvPr/>
            </p:nvSpPr>
            <p:spPr bwMode="auto">
              <a:xfrm>
                <a:off x="4364" y="2420"/>
                <a:ext cx="25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05" name="Oval 1481"/>
              <p:cNvSpPr>
                <a:spLocks noChangeArrowheads="1"/>
              </p:cNvSpPr>
              <p:nvPr/>
            </p:nvSpPr>
            <p:spPr bwMode="auto">
              <a:xfrm>
                <a:off x="4029" y="2420"/>
                <a:ext cx="23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06" name="Oval 1482"/>
              <p:cNvSpPr>
                <a:spLocks noChangeArrowheads="1"/>
              </p:cNvSpPr>
              <p:nvPr/>
            </p:nvSpPr>
            <p:spPr bwMode="auto">
              <a:xfrm>
                <a:off x="3864" y="2538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07" name="Oval 1483"/>
              <p:cNvSpPr>
                <a:spLocks noChangeArrowheads="1"/>
              </p:cNvSpPr>
              <p:nvPr/>
            </p:nvSpPr>
            <p:spPr bwMode="auto">
              <a:xfrm>
                <a:off x="3970" y="2724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08" name="Oval 1484"/>
              <p:cNvSpPr>
                <a:spLocks noChangeArrowheads="1"/>
              </p:cNvSpPr>
              <p:nvPr/>
            </p:nvSpPr>
            <p:spPr bwMode="auto">
              <a:xfrm>
                <a:off x="4118" y="2345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09" name="Oval 1485"/>
              <p:cNvSpPr>
                <a:spLocks noChangeArrowheads="1"/>
              </p:cNvSpPr>
              <p:nvPr/>
            </p:nvSpPr>
            <p:spPr bwMode="auto">
              <a:xfrm>
                <a:off x="4907" y="2159"/>
                <a:ext cx="25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10" name="Oval 1486"/>
              <p:cNvSpPr>
                <a:spLocks noChangeArrowheads="1"/>
              </p:cNvSpPr>
              <p:nvPr/>
            </p:nvSpPr>
            <p:spPr bwMode="auto">
              <a:xfrm>
                <a:off x="4995" y="1888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11" name="Oval 1487"/>
              <p:cNvSpPr>
                <a:spLocks noChangeArrowheads="1"/>
              </p:cNvSpPr>
              <p:nvPr/>
            </p:nvSpPr>
            <p:spPr bwMode="auto">
              <a:xfrm>
                <a:off x="3694" y="2476"/>
                <a:ext cx="24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12" name="Oval 1488"/>
              <p:cNvSpPr>
                <a:spLocks noChangeArrowheads="1"/>
              </p:cNvSpPr>
              <p:nvPr/>
            </p:nvSpPr>
            <p:spPr bwMode="auto">
              <a:xfrm>
                <a:off x="5158" y="1841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13" name="Oval 1489"/>
              <p:cNvSpPr>
                <a:spLocks noChangeArrowheads="1"/>
              </p:cNvSpPr>
              <p:nvPr/>
            </p:nvSpPr>
            <p:spPr bwMode="auto">
              <a:xfrm>
                <a:off x="4611" y="2177"/>
                <a:ext cx="25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14" name="Oval 1490"/>
              <p:cNvSpPr>
                <a:spLocks noChangeArrowheads="1"/>
              </p:cNvSpPr>
              <p:nvPr/>
            </p:nvSpPr>
            <p:spPr bwMode="auto">
              <a:xfrm>
                <a:off x="4675" y="2076"/>
                <a:ext cx="23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15" name="Oval 1491"/>
              <p:cNvSpPr>
                <a:spLocks noChangeArrowheads="1"/>
              </p:cNvSpPr>
              <p:nvPr/>
            </p:nvSpPr>
            <p:spPr bwMode="auto">
              <a:xfrm>
                <a:off x="4279" y="2429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16" name="Oval 1492"/>
              <p:cNvSpPr>
                <a:spLocks noChangeArrowheads="1"/>
              </p:cNvSpPr>
              <p:nvPr/>
            </p:nvSpPr>
            <p:spPr bwMode="auto">
              <a:xfrm>
                <a:off x="4501" y="2124"/>
                <a:ext cx="25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17" name="Oval 1493"/>
              <p:cNvSpPr>
                <a:spLocks noChangeArrowheads="1"/>
              </p:cNvSpPr>
              <p:nvPr/>
            </p:nvSpPr>
            <p:spPr bwMode="auto">
              <a:xfrm>
                <a:off x="4051" y="2302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18" name="Oval 1494"/>
              <p:cNvSpPr>
                <a:spLocks noChangeArrowheads="1"/>
              </p:cNvSpPr>
              <p:nvPr/>
            </p:nvSpPr>
            <p:spPr bwMode="auto">
              <a:xfrm>
                <a:off x="4268" y="2420"/>
                <a:ext cx="24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19" name="Oval 1495"/>
              <p:cNvSpPr>
                <a:spLocks noChangeArrowheads="1"/>
              </p:cNvSpPr>
              <p:nvPr/>
            </p:nvSpPr>
            <p:spPr bwMode="auto">
              <a:xfrm>
                <a:off x="4460" y="2422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20" name="Oval 1496"/>
              <p:cNvSpPr>
                <a:spLocks noChangeArrowheads="1"/>
              </p:cNvSpPr>
              <p:nvPr/>
            </p:nvSpPr>
            <p:spPr bwMode="auto">
              <a:xfrm>
                <a:off x="4782" y="2125"/>
                <a:ext cx="24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21" name="Oval 1497"/>
              <p:cNvSpPr>
                <a:spLocks noChangeArrowheads="1"/>
              </p:cNvSpPr>
              <p:nvPr/>
            </p:nvSpPr>
            <p:spPr bwMode="auto">
              <a:xfrm>
                <a:off x="4566" y="2180"/>
                <a:ext cx="24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22" name="Oval 1498"/>
              <p:cNvSpPr>
                <a:spLocks noChangeArrowheads="1"/>
              </p:cNvSpPr>
              <p:nvPr/>
            </p:nvSpPr>
            <p:spPr bwMode="auto">
              <a:xfrm>
                <a:off x="4524" y="2164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23" name="Oval 1499"/>
              <p:cNvSpPr>
                <a:spLocks noChangeArrowheads="1"/>
              </p:cNvSpPr>
              <p:nvPr/>
            </p:nvSpPr>
            <p:spPr bwMode="auto">
              <a:xfrm>
                <a:off x="4341" y="2299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24" name="Oval 1500"/>
              <p:cNvSpPr>
                <a:spLocks noChangeArrowheads="1"/>
              </p:cNvSpPr>
              <p:nvPr/>
            </p:nvSpPr>
            <p:spPr bwMode="auto">
              <a:xfrm>
                <a:off x="3921" y="2571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25" name="Oval 1501"/>
              <p:cNvSpPr>
                <a:spLocks noChangeArrowheads="1"/>
              </p:cNvSpPr>
              <p:nvPr/>
            </p:nvSpPr>
            <p:spPr bwMode="auto">
              <a:xfrm>
                <a:off x="4215" y="2368"/>
                <a:ext cx="25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26" name="Oval 1502"/>
              <p:cNvSpPr>
                <a:spLocks noChangeArrowheads="1"/>
              </p:cNvSpPr>
              <p:nvPr/>
            </p:nvSpPr>
            <p:spPr bwMode="auto">
              <a:xfrm>
                <a:off x="4327" y="2321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27" name="Oval 1503"/>
              <p:cNvSpPr>
                <a:spLocks noChangeArrowheads="1"/>
              </p:cNvSpPr>
              <p:nvPr/>
            </p:nvSpPr>
            <p:spPr bwMode="auto">
              <a:xfrm>
                <a:off x="5215" y="1780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28" name="Oval 1504"/>
              <p:cNvSpPr>
                <a:spLocks noChangeArrowheads="1"/>
              </p:cNvSpPr>
              <p:nvPr/>
            </p:nvSpPr>
            <p:spPr bwMode="auto">
              <a:xfrm>
                <a:off x="3846" y="2448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29" name="Oval 1505"/>
              <p:cNvSpPr>
                <a:spLocks noChangeArrowheads="1"/>
              </p:cNvSpPr>
              <p:nvPr/>
            </p:nvSpPr>
            <p:spPr bwMode="auto">
              <a:xfrm>
                <a:off x="3870" y="2289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30" name="Oval 1506"/>
              <p:cNvSpPr>
                <a:spLocks noChangeArrowheads="1"/>
              </p:cNvSpPr>
              <p:nvPr/>
            </p:nvSpPr>
            <p:spPr bwMode="auto">
              <a:xfrm>
                <a:off x="4199" y="2258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31" name="Oval 1507"/>
              <p:cNvSpPr>
                <a:spLocks noChangeArrowheads="1"/>
              </p:cNvSpPr>
              <p:nvPr/>
            </p:nvSpPr>
            <p:spPr bwMode="auto">
              <a:xfrm>
                <a:off x="4334" y="2258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32" name="Oval 1508"/>
              <p:cNvSpPr>
                <a:spLocks noChangeArrowheads="1"/>
              </p:cNvSpPr>
              <p:nvPr/>
            </p:nvSpPr>
            <p:spPr bwMode="auto">
              <a:xfrm>
                <a:off x="4779" y="2147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33" name="Oval 1509"/>
              <p:cNvSpPr>
                <a:spLocks noChangeArrowheads="1"/>
              </p:cNvSpPr>
              <p:nvPr/>
            </p:nvSpPr>
            <p:spPr bwMode="auto">
              <a:xfrm>
                <a:off x="4432" y="2420"/>
                <a:ext cx="25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34" name="Oval 1510"/>
              <p:cNvSpPr>
                <a:spLocks noChangeArrowheads="1"/>
              </p:cNvSpPr>
              <p:nvPr/>
            </p:nvSpPr>
            <p:spPr bwMode="auto">
              <a:xfrm>
                <a:off x="4352" y="2277"/>
                <a:ext cx="23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35" name="Oval 1511"/>
              <p:cNvSpPr>
                <a:spLocks noChangeArrowheads="1"/>
              </p:cNvSpPr>
              <p:nvPr/>
            </p:nvSpPr>
            <p:spPr bwMode="auto">
              <a:xfrm>
                <a:off x="4583" y="2108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36" name="Oval 1512"/>
              <p:cNvSpPr>
                <a:spLocks noChangeArrowheads="1"/>
              </p:cNvSpPr>
              <p:nvPr/>
            </p:nvSpPr>
            <p:spPr bwMode="auto">
              <a:xfrm>
                <a:off x="4201" y="2124"/>
                <a:ext cx="24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37" name="Oval 1513"/>
              <p:cNvSpPr>
                <a:spLocks noChangeArrowheads="1"/>
              </p:cNvSpPr>
              <p:nvPr/>
            </p:nvSpPr>
            <p:spPr bwMode="auto">
              <a:xfrm>
                <a:off x="4778" y="1974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38" name="Oval 1514"/>
              <p:cNvSpPr>
                <a:spLocks noChangeArrowheads="1"/>
              </p:cNvSpPr>
              <p:nvPr/>
            </p:nvSpPr>
            <p:spPr bwMode="auto">
              <a:xfrm>
                <a:off x="3782" y="2422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39" name="Oval 1515"/>
              <p:cNvSpPr>
                <a:spLocks noChangeArrowheads="1"/>
              </p:cNvSpPr>
              <p:nvPr/>
            </p:nvSpPr>
            <p:spPr bwMode="auto">
              <a:xfrm>
                <a:off x="4229" y="2143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40" name="Oval 1516"/>
              <p:cNvSpPr>
                <a:spLocks noChangeArrowheads="1"/>
              </p:cNvSpPr>
              <p:nvPr/>
            </p:nvSpPr>
            <p:spPr bwMode="auto">
              <a:xfrm>
                <a:off x="4650" y="1974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41" name="Oval 1517"/>
              <p:cNvSpPr>
                <a:spLocks noChangeArrowheads="1"/>
              </p:cNvSpPr>
              <p:nvPr/>
            </p:nvSpPr>
            <p:spPr bwMode="auto">
              <a:xfrm>
                <a:off x="4853" y="1789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42" name="Oval 1518"/>
              <p:cNvSpPr>
                <a:spLocks noChangeArrowheads="1"/>
              </p:cNvSpPr>
              <p:nvPr/>
            </p:nvSpPr>
            <p:spPr bwMode="auto">
              <a:xfrm>
                <a:off x="4023" y="2198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43" name="Oval 1519"/>
              <p:cNvSpPr>
                <a:spLocks noChangeArrowheads="1"/>
              </p:cNvSpPr>
              <p:nvPr/>
            </p:nvSpPr>
            <p:spPr bwMode="auto">
              <a:xfrm>
                <a:off x="4705" y="1930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44" name="Oval 1520"/>
              <p:cNvSpPr>
                <a:spLocks noChangeArrowheads="1"/>
              </p:cNvSpPr>
              <p:nvPr/>
            </p:nvSpPr>
            <p:spPr bwMode="auto">
              <a:xfrm>
                <a:off x="4803" y="1821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45" name="Oval 1521"/>
              <p:cNvSpPr>
                <a:spLocks noChangeArrowheads="1"/>
              </p:cNvSpPr>
              <p:nvPr/>
            </p:nvSpPr>
            <p:spPr bwMode="auto">
              <a:xfrm>
                <a:off x="4043" y="2277"/>
                <a:ext cx="25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46" name="Oval 1522"/>
              <p:cNvSpPr>
                <a:spLocks noChangeArrowheads="1"/>
              </p:cNvSpPr>
              <p:nvPr/>
            </p:nvSpPr>
            <p:spPr bwMode="auto">
              <a:xfrm>
                <a:off x="4412" y="2125"/>
                <a:ext cx="23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47" name="Oval 1523"/>
              <p:cNvSpPr>
                <a:spLocks noChangeArrowheads="1"/>
              </p:cNvSpPr>
              <p:nvPr/>
            </p:nvSpPr>
            <p:spPr bwMode="auto">
              <a:xfrm>
                <a:off x="4567" y="2112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48" name="Oval 1524"/>
              <p:cNvSpPr>
                <a:spLocks noChangeArrowheads="1"/>
              </p:cNvSpPr>
              <p:nvPr/>
            </p:nvSpPr>
            <p:spPr bwMode="auto">
              <a:xfrm>
                <a:off x="3944" y="2255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49" name="Oval 1525"/>
              <p:cNvSpPr>
                <a:spLocks noChangeArrowheads="1"/>
              </p:cNvSpPr>
              <p:nvPr/>
            </p:nvSpPr>
            <p:spPr bwMode="auto">
              <a:xfrm>
                <a:off x="4292" y="2299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50" name="Oval 1526"/>
              <p:cNvSpPr>
                <a:spLocks noChangeArrowheads="1"/>
              </p:cNvSpPr>
              <p:nvPr/>
            </p:nvSpPr>
            <p:spPr bwMode="auto">
              <a:xfrm>
                <a:off x="4264" y="2196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51" name="Oval 1527"/>
              <p:cNvSpPr>
                <a:spLocks noChangeArrowheads="1"/>
              </p:cNvSpPr>
              <p:nvPr/>
            </p:nvSpPr>
            <p:spPr bwMode="auto">
              <a:xfrm>
                <a:off x="4747" y="2045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52" name="Oval 1528"/>
              <p:cNvSpPr>
                <a:spLocks noChangeArrowheads="1"/>
              </p:cNvSpPr>
              <p:nvPr/>
            </p:nvSpPr>
            <p:spPr bwMode="auto">
              <a:xfrm>
                <a:off x="3831" y="2420"/>
                <a:ext cx="25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53" name="Oval 1529"/>
              <p:cNvSpPr>
                <a:spLocks noChangeArrowheads="1"/>
              </p:cNvSpPr>
              <p:nvPr/>
            </p:nvSpPr>
            <p:spPr bwMode="auto">
              <a:xfrm>
                <a:off x="4371" y="2215"/>
                <a:ext cx="24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54" name="Oval 1530"/>
              <p:cNvSpPr>
                <a:spLocks noChangeArrowheads="1"/>
              </p:cNvSpPr>
              <p:nvPr/>
            </p:nvSpPr>
            <p:spPr bwMode="auto">
              <a:xfrm>
                <a:off x="5049" y="1783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55" name="Oval 1531"/>
              <p:cNvSpPr>
                <a:spLocks noChangeArrowheads="1"/>
              </p:cNvSpPr>
              <p:nvPr/>
            </p:nvSpPr>
            <p:spPr bwMode="auto">
              <a:xfrm>
                <a:off x="4038" y="2479"/>
                <a:ext cx="25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56" name="Oval 1532"/>
              <p:cNvSpPr>
                <a:spLocks noChangeArrowheads="1"/>
              </p:cNvSpPr>
              <p:nvPr/>
            </p:nvSpPr>
            <p:spPr bwMode="auto">
              <a:xfrm>
                <a:off x="3880" y="2479"/>
                <a:ext cx="23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57" name="Oval 1533"/>
              <p:cNvSpPr>
                <a:spLocks noChangeArrowheads="1"/>
              </p:cNvSpPr>
              <p:nvPr/>
            </p:nvSpPr>
            <p:spPr bwMode="auto">
              <a:xfrm>
                <a:off x="5016" y="1624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58" name="Oval 1534"/>
              <p:cNvSpPr>
                <a:spLocks noChangeArrowheads="1"/>
              </p:cNvSpPr>
              <p:nvPr/>
            </p:nvSpPr>
            <p:spPr bwMode="auto">
              <a:xfrm>
                <a:off x="3951" y="2506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59" name="Oval 1535"/>
              <p:cNvSpPr>
                <a:spLocks noChangeArrowheads="1"/>
              </p:cNvSpPr>
              <p:nvPr/>
            </p:nvSpPr>
            <p:spPr bwMode="auto">
              <a:xfrm>
                <a:off x="4477" y="1975"/>
                <a:ext cx="25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2761" name="Group 1737"/>
            <p:cNvGrpSpPr>
              <a:grpSpLocks/>
            </p:cNvGrpSpPr>
            <p:nvPr/>
          </p:nvGrpSpPr>
          <p:grpSpPr bwMode="auto">
            <a:xfrm>
              <a:off x="3694" y="1462"/>
              <a:ext cx="1745" cy="1206"/>
              <a:chOff x="3694" y="1462"/>
              <a:chExt cx="1745" cy="1206"/>
            </a:xfrm>
          </p:grpSpPr>
          <p:sp>
            <p:nvSpPr>
              <p:cNvPr id="2561" name="Oval 1537"/>
              <p:cNvSpPr>
                <a:spLocks noChangeArrowheads="1"/>
              </p:cNvSpPr>
              <p:nvPr/>
            </p:nvSpPr>
            <p:spPr bwMode="auto">
              <a:xfrm>
                <a:off x="4173" y="2422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62" name="Oval 1538"/>
              <p:cNvSpPr>
                <a:spLocks noChangeArrowheads="1"/>
              </p:cNvSpPr>
              <p:nvPr/>
            </p:nvSpPr>
            <p:spPr bwMode="auto">
              <a:xfrm>
                <a:off x="4166" y="2318"/>
                <a:ext cx="24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63" name="Oval 1539"/>
              <p:cNvSpPr>
                <a:spLocks noChangeArrowheads="1"/>
              </p:cNvSpPr>
              <p:nvPr/>
            </p:nvSpPr>
            <p:spPr bwMode="auto">
              <a:xfrm>
                <a:off x="4874" y="2159"/>
                <a:ext cx="23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64" name="Oval 1540"/>
              <p:cNvSpPr>
                <a:spLocks noChangeArrowheads="1"/>
              </p:cNvSpPr>
              <p:nvPr/>
            </p:nvSpPr>
            <p:spPr bwMode="auto">
              <a:xfrm>
                <a:off x="4336" y="2348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65" name="Oval 1541"/>
              <p:cNvSpPr>
                <a:spLocks noChangeArrowheads="1"/>
              </p:cNvSpPr>
              <p:nvPr/>
            </p:nvSpPr>
            <p:spPr bwMode="auto">
              <a:xfrm>
                <a:off x="3759" y="2605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66" name="Oval 1542"/>
              <p:cNvSpPr>
                <a:spLocks noChangeArrowheads="1"/>
              </p:cNvSpPr>
              <p:nvPr/>
            </p:nvSpPr>
            <p:spPr bwMode="auto">
              <a:xfrm>
                <a:off x="3873" y="2278"/>
                <a:ext cx="23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67" name="Oval 1543"/>
              <p:cNvSpPr>
                <a:spLocks noChangeArrowheads="1"/>
              </p:cNvSpPr>
              <p:nvPr/>
            </p:nvSpPr>
            <p:spPr bwMode="auto">
              <a:xfrm>
                <a:off x="4295" y="2345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68" name="Oval 1544"/>
              <p:cNvSpPr>
                <a:spLocks noChangeArrowheads="1"/>
              </p:cNvSpPr>
              <p:nvPr/>
            </p:nvSpPr>
            <p:spPr bwMode="auto">
              <a:xfrm>
                <a:off x="4386" y="2420"/>
                <a:ext cx="24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69" name="Oval 1545"/>
              <p:cNvSpPr>
                <a:spLocks noChangeArrowheads="1"/>
              </p:cNvSpPr>
              <p:nvPr/>
            </p:nvSpPr>
            <p:spPr bwMode="auto">
              <a:xfrm>
                <a:off x="3786" y="2198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70" name="Oval 1546"/>
              <p:cNvSpPr>
                <a:spLocks noChangeArrowheads="1"/>
              </p:cNvSpPr>
              <p:nvPr/>
            </p:nvSpPr>
            <p:spPr bwMode="auto">
              <a:xfrm>
                <a:off x="5059" y="1780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71" name="Oval 1547"/>
              <p:cNvSpPr>
                <a:spLocks noChangeArrowheads="1"/>
              </p:cNvSpPr>
              <p:nvPr/>
            </p:nvSpPr>
            <p:spPr bwMode="auto">
              <a:xfrm>
                <a:off x="4721" y="2125"/>
                <a:ext cx="25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72" name="Oval 1548"/>
              <p:cNvSpPr>
                <a:spLocks noChangeArrowheads="1"/>
              </p:cNvSpPr>
              <p:nvPr/>
            </p:nvSpPr>
            <p:spPr bwMode="auto">
              <a:xfrm>
                <a:off x="3944" y="2282"/>
                <a:ext cx="23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73" name="Oval 1549"/>
              <p:cNvSpPr>
                <a:spLocks noChangeArrowheads="1"/>
              </p:cNvSpPr>
              <p:nvPr/>
            </p:nvSpPr>
            <p:spPr bwMode="auto">
              <a:xfrm>
                <a:off x="4414" y="2177"/>
                <a:ext cx="24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74" name="Oval 1550"/>
              <p:cNvSpPr>
                <a:spLocks noChangeArrowheads="1"/>
              </p:cNvSpPr>
              <p:nvPr/>
            </p:nvSpPr>
            <p:spPr bwMode="auto">
              <a:xfrm>
                <a:off x="5336" y="1770"/>
                <a:ext cx="25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75" name="Oval 1551"/>
              <p:cNvSpPr>
                <a:spLocks noChangeArrowheads="1"/>
              </p:cNvSpPr>
              <p:nvPr/>
            </p:nvSpPr>
            <p:spPr bwMode="auto">
              <a:xfrm>
                <a:off x="4123" y="2218"/>
                <a:ext cx="24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76" name="Oval 1552"/>
              <p:cNvSpPr>
                <a:spLocks noChangeArrowheads="1"/>
              </p:cNvSpPr>
              <p:nvPr/>
            </p:nvSpPr>
            <p:spPr bwMode="auto">
              <a:xfrm>
                <a:off x="4547" y="2196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77" name="Oval 1553"/>
              <p:cNvSpPr>
                <a:spLocks noChangeArrowheads="1"/>
              </p:cNvSpPr>
              <p:nvPr/>
            </p:nvSpPr>
            <p:spPr bwMode="auto">
              <a:xfrm>
                <a:off x="4729" y="2091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78" name="Oval 1554"/>
              <p:cNvSpPr>
                <a:spLocks noChangeArrowheads="1"/>
              </p:cNvSpPr>
              <p:nvPr/>
            </p:nvSpPr>
            <p:spPr bwMode="auto">
              <a:xfrm>
                <a:off x="4350" y="2308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79" name="Oval 1555"/>
              <p:cNvSpPr>
                <a:spLocks noChangeArrowheads="1"/>
              </p:cNvSpPr>
              <p:nvPr/>
            </p:nvSpPr>
            <p:spPr bwMode="auto">
              <a:xfrm>
                <a:off x="3949" y="2448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80" name="Oval 1556"/>
              <p:cNvSpPr>
                <a:spLocks noChangeArrowheads="1"/>
              </p:cNvSpPr>
              <p:nvPr/>
            </p:nvSpPr>
            <p:spPr bwMode="auto">
              <a:xfrm>
                <a:off x="3870" y="2512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81" name="Oval 1557"/>
              <p:cNvSpPr>
                <a:spLocks noChangeArrowheads="1"/>
              </p:cNvSpPr>
              <p:nvPr/>
            </p:nvSpPr>
            <p:spPr bwMode="auto">
              <a:xfrm>
                <a:off x="4219" y="2002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82" name="Oval 1558"/>
              <p:cNvSpPr>
                <a:spLocks noChangeArrowheads="1"/>
              </p:cNvSpPr>
              <p:nvPr/>
            </p:nvSpPr>
            <p:spPr bwMode="auto">
              <a:xfrm>
                <a:off x="3873" y="2541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83" name="Oval 1559"/>
              <p:cNvSpPr>
                <a:spLocks noChangeArrowheads="1"/>
              </p:cNvSpPr>
              <p:nvPr/>
            </p:nvSpPr>
            <p:spPr bwMode="auto">
              <a:xfrm>
                <a:off x="3956" y="2643"/>
                <a:ext cx="24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84" name="Oval 1560"/>
              <p:cNvSpPr>
                <a:spLocks noChangeArrowheads="1"/>
              </p:cNvSpPr>
              <p:nvPr/>
            </p:nvSpPr>
            <p:spPr bwMode="auto">
              <a:xfrm>
                <a:off x="4989" y="1914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85" name="Oval 1561"/>
              <p:cNvSpPr>
                <a:spLocks noChangeArrowheads="1"/>
              </p:cNvSpPr>
              <p:nvPr/>
            </p:nvSpPr>
            <p:spPr bwMode="auto">
              <a:xfrm>
                <a:off x="3970" y="2321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86" name="Oval 1562"/>
              <p:cNvSpPr>
                <a:spLocks noChangeArrowheads="1"/>
              </p:cNvSpPr>
              <p:nvPr/>
            </p:nvSpPr>
            <p:spPr bwMode="auto">
              <a:xfrm>
                <a:off x="4339" y="2345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87" name="Oval 1563"/>
              <p:cNvSpPr>
                <a:spLocks noChangeArrowheads="1"/>
              </p:cNvSpPr>
              <p:nvPr/>
            </p:nvSpPr>
            <p:spPr bwMode="auto">
              <a:xfrm>
                <a:off x="4112" y="2506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88" name="Oval 1564"/>
              <p:cNvSpPr>
                <a:spLocks noChangeArrowheads="1"/>
              </p:cNvSpPr>
              <p:nvPr/>
            </p:nvSpPr>
            <p:spPr bwMode="auto">
              <a:xfrm>
                <a:off x="3694" y="2394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89" name="Oval 1565"/>
              <p:cNvSpPr>
                <a:spLocks noChangeArrowheads="1"/>
              </p:cNvSpPr>
              <p:nvPr/>
            </p:nvSpPr>
            <p:spPr bwMode="auto">
              <a:xfrm>
                <a:off x="4072" y="2407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90" name="Oval 1566"/>
              <p:cNvSpPr>
                <a:spLocks noChangeArrowheads="1"/>
              </p:cNvSpPr>
              <p:nvPr/>
            </p:nvSpPr>
            <p:spPr bwMode="auto">
              <a:xfrm>
                <a:off x="4331" y="2255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91" name="Oval 1567"/>
              <p:cNvSpPr>
                <a:spLocks noChangeArrowheads="1"/>
              </p:cNvSpPr>
              <p:nvPr/>
            </p:nvSpPr>
            <p:spPr bwMode="auto">
              <a:xfrm>
                <a:off x="4065" y="2448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92" name="Oval 1568"/>
              <p:cNvSpPr>
                <a:spLocks noChangeArrowheads="1"/>
              </p:cNvSpPr>
              <p:nvPr/>
            </p:nvSpPr>
            <p:spPr bwMode="auto">
              <a:xfrm>
                <a:off x="4247" y="2422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93" name="Oval 1569"/>
              <p:cNvSpPr>
                <a:spLocks noChangeArrowheads="1"/>
              </p:cNvSpPr>
              <p:nvPr/>
            </p:nvSpPr>
            <p:spPr bwMode="auto">
              <a:xfrm>
                <a:off x="3902" y="2538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94" name="Oval 1570"/>
              <p:cNvSpPr>
                <a:spLocks noChangeArrowheads="1"/>
              </p:cNvSpPr>
              <p:nvPr/>
            </p:nvSpPr>
            <p:spPr bwMode="auto">
              <a:xfrm>
                <a:off x="4581" y="2076"/>
                <a:ext cx="25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95" name="Oval 1571"/>
              <p:cNvSpPr>
                <a:spLocks noChangeArrowheads="1"/>
              </p:cNvSpPr>
              <p:nvPr/>
            </p:nvSpPr>
            <p:spPr bwMode="auto">
              <a:xfrm>
                <a:off x="3927" y="2215"/>
                <a:ext cx="25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96" name="Oval 1572"/>
              <p:cNvSpPr>
                <a:spLocks noChangeArrowheads="1"/>
              </p:cNvSpPr>
              <p:nvPr/>
            </p:nvSpPr>
            <p:spPr bwMode="auto">
              <a:xfrm>
                <a:off x="3905" y="2448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97" name="Oval 1573"/>
              <p:cNvSpPr>
                <a:spLocks noChangeArrowheads="1"/>
              </p:cNvSpPr>
              <p:nvPr/>
            </p:nvSpPr>
            <p:spPr bwMode="auto">
              <a:xfrm>
                <a:off x="3889" y="2321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98" name="Oval 1574"/>
              <p:cNvSpPr>
                <a:spLocks noChangeArrowheads="1"/>
              </p:cNvSpPr>
              <p:nvPr/>
            </p:nvSpPr>
            <p:spPr bwMode="auto">
              <a:xfrm>
                <a:off x="5094" y="1471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99" name="Oval 1575"/>
              <p:cNvSpPr>
                <a:spLocks noChangeArrowheads="1"/>
              </p:cNvSpPr>
              <p:nvPr/>
            </p:nvSpPr>
            <p:spPr bwMode="auto">
              <a:xfrm>
                <a:off x="3694" y="2258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00" name="Oval 1576"/>
              <p:cNvSpPr>
                <a:spLocks noChangeArrowheads="1"/>
              </p:cNvSpPr>
              <p:nvPr/>
            </p:nvSpPr>
            <p:spPr bwMode="auto">
              <a:xfrm>
                <a:off x="4620" y="2049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01" name="Oval 1577"/>
              <p:cNvSpPr>
                <a:spLocks noChangeArrowheads="1"/>
              </p:cNvSpPr>
              <p:nvPr/>
            </p:nvSpPr>
            <p:spPr bwMode="auto">
              <a:xfrm>
                <a:off x="4086" y="2448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02" name="Oval 1578"/>
              <p:cNvSpPr>
                <a:spLocks noChangeArrowheads="1"/>
              </p:cNvSpPr>
              <p:nvPr/>
            </p:nvSpPr>
            <p:spPr bwMode="auto">
              <a:xfrm>
                <a:off x="4377" y="2235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03" name="Oval 1579"/>
              <p:cNvSpPr>
                <a:spLocks noChangeArrowheads="1"/>
              </p:cNvSpPr>
              <p:nvPr/>
            </p:nvSpPr>
            <p:spPr bwMode="auto">
              <a:xfrm>
                <a:off x="5262" y="1578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04" name="Oval 1580"/>
              <p:cNvSpPr>
                <a:spLocks noChangeArrowheads="1"/>
              </p:cNvSpPr>
              <p:nvPr/>
            </p:nvSpPr>
            <p:spPr bwMode="auto">
              <a:xfrm>
                <a:off x="4140" y="2512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05" name="Oval 1581"/>
              <p:cNvSpPr>
                <a:spLocks noChangeArrowheads="1"/>
              </p:cNvSpPr>
              <p:nvPr/>
            </p:nvSpPr>
            <p:spPr bwMode="auto">
              <a:xfrm>
                <a:off x="4765" y="2084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06" name="Oval 1582"/>
              <p:cNvSpPr>
                <a:spLocks noChangeArrowheads="1"/>
              </p:cNvSpPr>
              <p:nvPr/>
            </p:nvSpPr>
            <p:spPr bwMode="auto">
              <a:xfrm>
                <a:off x="4066" y="2476"/>
                <a:ext cx="25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07" name="Oval 1583"/>
              <p:cNvSpPr>
                <a:spLocks noChangeArrowheads="1"/>
              </p:cNvSpPr>
              <p:nvPr/>
            </p:nvSpPr>
            <p:spPr bwMode="auto">
              <a:xfrm>
                <a:off x="4378" y="2322"/>
                <a:ext cx="24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08" name="Oval 1584"/>
              <p:cNvSpPr>
                <a:spLocks noChangeArrowheads="1"/>
              </p:cNvSpPr>
              <p:nvPr/>
            </p:nvSpPr>
            <p:spPr bwMode="auto">
              <a:xfrm>
                <a:off x="4451" y="2125"/>
                <a:ext cx="23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09" name="Oval 1585"/>
              <p:cNvSpPr>
                <a:spLocks noChangeArrowheads="1"/>
              </p:cNvSpPr>
              <p:nvPr/>
            </p:nvSpPr>
            <p:spPr bwMode="auto">
              <a:xfrm>
                <a:off x="4800" y="1830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10" name="Oval 1586"/>
              <p:cNvSpPr>
                <a:spLocks noChangeArrowheads="1"/>
              </p:cNvSpPr>
              <p:nvPr/>
            </p:nvSpPr>
            <p:spPr bwMode="auto">
              <a:xfrm>
                <a:off x="4097" y="2448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11" name="Oval 1587"/>
              <p:cNvSpPr>
                <a:spLocks noChangeArrowheads="1"/>
              </p:cNvSpPr>
              <p:nvPr/>
            </p:nvSpPr>
            <p:spPr bwMode="auto">
              <a:xfrm>
                <a:off x="4343" y="2176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12" name="Oval 1588"/>
              <p:cNvSpPr>
                <a:spLocks noChangeArrowheads="1"/>
              </p:cNvSpPr>
              <p:nvPr/>
            </p:nvSpPr>
            <p:spPr bwMode="auto">
              <a:xfrm>
                <a:off x="4221" y="2299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13" name="Oval 1589"/>
              <p:cNvSpPr>
                <a:spLocks noChangeArrowheads="1"/>
              </p:cNvSpPr>
              <p:nvPr/>
            </p:nvSpPr>
            <p:spPr bwMode="auto">
              <a:xfrm>
                <a:off x="4548" y="1875"/>
                <a:ext cx="25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14" name="Oval 1590"/>
              <p:cNvSpPr>
                <a:spLocks noChangeArrowheads="1"/>
              </p:cNvSpPr>
              <p:nvPr/>
            </p:nvSpPr>
            <p:spPr bwMode="auto">
              <a:xfrm>
                <a:off x="4925" y="1854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15" name="Oval 1591"/>
              <p:cNvSpPr>
                <a:spLocks noChangeArrowheads="1"/>
              </p:cNvSpPr>
              <p:nvPr/>
            </p:nvSpPr>
            <p:spPr bwMode="auto">
              <a:xfrm>
                <a:off x="4796" y="1975"/>
                <a:ext cx="25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16" name="Oval 1592"/>
              <p:cNvSpPr>
                <a:spLocks noChangeArrowheads="1"/>
              </p:cNvSpPr>
              <p:nvPr/>
            </p:nvSpPr>
            <p:spPr bwMode="auto">
              <a:xfrm>
                <a:off x="3827" y="2541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17" name="Oval 1593"/>
              <p:cNvSpPr>
                <a:spLocks noChangeArrowheads="1"/>
              </p:cNvSpPr>
              <p:nvPr/>
            </p:nvSpPr>
            <p:spPr bwMode="auto">
              <a:xfrm>
                <a:off x="3721" y="2506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18" name="Oval 1594"/>
              <p:cNvSpPr>
                <a:spLocks noChangeArrowheads="1"/>
              </p:cNvSpPr>
              <p:nvPr/>
            </p:nvSpPr>
            <p:spPr bwMode="auto">
              <a:xfrm>
                <a:off x="4519" y="2061"/>
                <a:ext cx="23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19" name="Oval 1595"/>
              <p:cNvSpPr>
                <a:spLocks noChangeArrowheads="1"/>
              </p:cNvSpPr>
              <p:nvPr/>
            </p:nvSpPr>
            <p:spPr bwMode="auto">
              <a:xfrm>
                <a:off x="4052" y="2394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20" name="Oval 1596"/>
              <p:cNvSpPr>
                <a:spLocks noChangeArrowheads="1"/>
              </p:cNvSpPr>
              <p:nvPr/>
            </p:nvSpPr>
            <p:spPr bwMode="auto">
              <a:xfrm>
                <a:off x="4201" y="2258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21" name="Oval 1597"/>
              <p:cNvSpPr>
                <a:spLocks noChangeArrowheads="1"/>
              </p:cNvSpPr>
              <p:nvPr/>
            </p:nvSpPr>
            <p:spPr bwMode="auto">
              <a:xfrm>
                <a:off x="4524" y="2196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22" name="Oval 1598"/>
              <p:cNvSpPr>
                <a:spLocks noChangeArrowheads="1"/>
              </p:cNvSpPr>
              <p:nvPr/>
            </p:nvSpPr>
            <p:spPr bwMode="auto">
              <a:xfrm>
                <a:off x="4043" y="2345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23" name="Oval 1599"/>
              <p:cNvSpPr>
                <a:spLocks noChangeArrowheads="1"/>
              </p:cNvSpPr>
              <p:nvPr/>
            </p:nvSpPr>
            <p:spPr bwMode="auto">
              <a:xfrm>
                <a:off x="4641" y="1937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24" name="Oval 1600"/>
              <p:cNvSpPr>
                <a:spLocks noChangeArrowheads="1"/>
              </p:cNvSpPr>
              <p:nvPr/>
            </p:nvSpPr>
            <p:spPr bwMode="auto">
              <a:xfrm>
                <a:off x="3786" y="2506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25" name="Oval 1601"/>
              <p:cNvSpPr>
                <a:spLocks noChangeArrowheads="1"/>
              </p:cNvSpPr>
              <p:nvPr/>
            </p:nvSpPr>
            <p:spPr bwMode="auto">
              <a:xfrm>
                <a:off x="5368" y="1671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26" name="Oval 1602"/>
              <p:cNvSpPr>
                <a:spLocks noChangeArrowheads="1"/>
              </p:cNvSpPr>
              <p:nvPr/>
            </p:nvSpPr>
            <p:spPr bwMode="auto">
              <a:xfrm>
                <a:off x="4509" y="2198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27" name="Oval 1603"/>
              <p:cNvSpPr>
                <a:spLocks noChangeArrowheads="1"/>
              </p:cNvSpPr>
              <p:nvPr/>
            </p:nvSpPr>
            <p:spPr bwMode="auto">
              <a:xfrm>
                <a:off x="5389" y="1579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28" name="Oval 1604"/>
              <p:cNvSpPr>
                <a:spLocks noChangeArrowheads="1"/>
              </p:cNvSpPr>
              <p:nvPr/>
            </p:nvSpPr>
            <p:spPr bwMode="auto">
              <a:xfrm>
                <a:off x="4865" y="1761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29" name="Oval 1605"/>
              <p:cNvSpPr>
                <a:spLocks noChangeArrowheads="1"/>
              </p:cNvSpPr>
              <p:nvPr/>
            </p:nvSpPr>
            <p:spPr bwMode="auto">
              <a:xfrm>
                <a:off x="3983" y="2016"/>
                <a:ext cx="23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30" name="Oval 1606"/>
              <p:cNvSpPr>
                <a:spLocks noChangeArrowheads="1"/>
              </p:cNvSpPr>
              <p:nvPr/>
            </p:nvSpPr>
            <p:spPr bwMode="auto">
              <a:xfrm>
                <a:off x="4292" y="2277"/>
                <a:ext cx="25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31" name="Oval 1607"/>
              <p:cNvSpPr>
                <a:spLocks noChangeArrowheads="1"/>
              </p:cNvSpPr>
              <p:nvPr/>
            </p:nvSpPr>
            <p:spPr bwMode="auto">
              <a:xfrm>
                <a:off x="3991" y="2453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32" name="Oval 1608"/>
              <p:cNvSpPr>
                <a:spLocks noChangeArrowheads="1"/>
              </p:cNvSpPr>
              <p:nvPr/>
            </p:nvSpPr>
            <p:spPr bwMode="auto">
              <a:xfrm>
                <a:off x="4790" y="1989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33" name="Oval 1609"/>
              <p:cNvSpPr>
                <a:spLocks noChangeArrowheads="1"/>
              </p:cNvSpPr>
              <p:nvPr/>
            </p:nvSpPr>
            <p:spPr bwMode="auto">
              <a:xfrm>
                <a:off x="4045" y="2506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34" name="Oval 1610"/>
              <p:cNvSpPr>
                <a:spLocks noChangeArrowheads="1"/>
              </p:cNvSpPr>
              <p:nvPr/>
            </p:nvSpPr>
            <p:spPr bwMode="auto">
              <a:xfrm>
                <a:off x="4180" y="2236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35" name="Oval 1611"/>
              <p:cNvSpPr>
                <a:spLocks noChangeArrowheads="1"/>
              </p:cNvSpPr>
              <p:nvPr/>
            </p:nvSpPr>
            <p:spPr bwMode="auto">
              <a:xfrm>
                <a:off x="4192" y="2370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36" name="Oval 1612"/>
              <p:cNvSpPr>
                <a:spLocks noChangeArrowheads="1"/>
              </p:cNvSpPr>
              <p:nvPr/>
            </p:nvSpPr>
            <p:spPr bwMode="auto">
              <a:xfrm>
                <a:off x="4467" y="2177"/>
                <a:ext cx="25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37" name="Oval 1613"/>
              <p:cNvSpPr>
                <a:spLocks noChangeArrowheads="1"/>
              </p:cNvSpPr>
              <p:nvPr/>
            </p:nvSpPr>
            <p:spPr bwMode="auto">
              <a:xfrm>
                <a:off x="5123" y="1847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38" name="Oval 1614"/>
              <p:cNvSpPr>
                <a:spLocks noChangeArrowheads="1"/>
              </p:cNvSpPr>
              <p:nvPr/>
            </p:nvSpPr>
            <p:spPr bwMode="auto">
              <a:xfrm>
                <a:off x="4258" y="2142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39" name="Oval 1615"/>
              <p:cNvSpPr>
                <a:spLocks noChangeArrowheads="1"/>
              </p:cNvSpPr>
              <p:nvPr/>
            </p:nvSpPr>
            <p:spPr bwMode="auto">
              <a:xfrm>
                <a:off x="4183" y="2030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40" name="Oval 1616"/>
              <p:cNvSpPr>
                <a:spLocks noChangeArrowheads="1"/>
              </p:cNvSpPr>
              <p:nvPr/>
            </p:nvSpPr>
            <p:spPr bwMode="auto">
              <a:xfrm>
                <a:off x="3951" y="2422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41" name="Oval 1617"/>
              <p:cNvSpPr>
                <a:spLocks noChangeArrowheads="1"/>
              </p:cNvSpPr>
              <p:nvPr/>
            </p:nvSpPr>
            <p:spPr bwMode="auto">
              <a:xfrm>
                <a:off x="5304" y="1662"/>
                <a:ext cx="24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42" name="Oval 1618"/>
              <p:cNvSpPr>
                <a:spLocks noChangeArrowheads="1"/>
              </p:cNvSpPr>
              <p:nvPr/>
            </p:nvSpPr>
            <p:spPr bwMode="auto">
              <a:xfrm>
                <a:off x="4760" y="2045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43" name="Oval 1619"/>
              <p:cNvSpPr>
                <a:spLocks noChangeArrowheads="1"/>
              </p:cNvSpPr>
              <p:nvPr/>
            </p:nvSpPr>
            <p:spPr bwMode="auto">
              <a:xfrm>
                <a:off x="3843" y="2538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44" name="Oval 1620"/>
              <p:cNvSpPr>
                <a:spLocks noChangeArrowheads="1"/>
              </p:cNvSpPr>
              <p:nvPr/>
            </p:nvSpPr>
            <p:spPr bwMode="auto">
              <a:xfrm>
                <a:off x="4952" y="1643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45" name="Oval 1621"/>
              <p:cNvSpPr>
                <a:spLocks noChangeArrowheads="1"/>
              </p:cNvSpPr>
              <p:nvPr/>
            </p:nvSpPr>
            <p:spPr bwMode="auto">
              <a:xfrm>
                <a:off x="3933" y="2476"/>
                <a:ext cx="25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46" name="Oval 1622"/>
              <p:cNvSpPr>
                <a:spLocks noChangeArrowheads="1"/>
              </p:cNvSpPr>
              <p:nvPr/>
            </p:nvSpPr>
            <p:spPr bwMode="auto">
              <a:xfrm>
                <a:off x="4066" y="2370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47" name="Oval 1623"/>
              <p:cNvSpPr>
                <a:spLocks noChangeArrowheads="1"/>
              </p:cNvSpPr>
              <p:nvPr/>
            </p:nvSpPr>
            <p:spPr bwMode="auto">
              <a:xfrm>
                <a:off x="3923" y="2394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48" name="Oval 1624"/>
              <p:cNvSpPr>
                <a:spLocks noChangeArrowheads="1"/>
              </p:cNvSpPr>
              <p:nvPr/>
            </p:nvSpPr>
            <p:spPr bwMode="auto">
              <a:xfrm>
                <a:off x="4147" y="2448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49" name="Oval 1625"/>
              <p:cNvSpPr>
                <a:spLocks noChangeArrowheads="1"/>
              </p:cNvSpPr>
              <p:nvPr/>
            </p:nvSpPr>
            <p:spPr bwMode="auto">
              <a:xfrm>
                <a:off x="3920" y="2448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50" name="Oval 1626"/>
              <p:cNvSpPr>
                <a:spLocks noChangeArrowheads="1"/>
              </p:cNvSpPr>
              <p:nvPr/>
            </p:nvSpPr>
            <p:spPr bwMode="auto">
              <a:xfrm>
                <a:off x="5372" y="1989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51" name="Oval 1627"/>
              <p:cNvSpPr>
                <a:spLocks noChangeArrowheads="1"/>
              </p:cNvSpPr>
              <p:nvPr/>
            </p:nvSpPr>
            <p:spPr bwMode="auto">
              <a:xfrm>
                <a:off x="3862" y="2605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52" name="Oval 1628"/>
              <p:cNvSpPr>
                <a:spLocks noChangeArrowheads="1"/>
              </p:cNvSpPr>
              <p:nvPr/>
            </p:nvSpPr>
            <p:spPr bwMode="auto">
              <a:xfrm>
                <a:off x="4217" y="2448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53" name="Oval 1629"/>
              <p:cNvSpPr>
                <a:spLocks noChangeArrowheads="1"/>
              </p:cNvSpPr>
              <p:nvPr/>
            </p:nvSpPr>
            <p:spPr bwMode="auto">
              <a:xfrm>
                <a:off x="4374" y="2394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54" name="Oval 1630"/>
              <p:cNvSpPr>
                <a:spLocks noChangeArrowheads="1"/>
              </p:cNvSpPr>
              <p:nvPr/>
            </p:nvSpPr>
            <p:spPr bwMode="auto">
              <a:xfrm>
                <a:off x="3823" y="2605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55" name="Oval 1631"/>
              <p:cNvSpPr>
                <a:spLocks noChangeArrowheads="1"/>
              </p:cNvSpPr>
              <p:nvPr/>
            </p:nvSpPr>
            <p:spPr bwMode="auto">
              <a:xfrm>
                <a:off x="4012" y="2571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56" name="Oval 1632"/>
              <p:cNvSpPr>
                <a:spLocks noChangeArrowheads="1"/>
              </p:cNvSpPr>
              <p:nvPr/>
            </p:nvSpPr>
            <p:spPr bwMode="auto">
              <a:xfrm>
                <a:off x="4698" y="1875"/>
                <a:ext cx="24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57" name="Oval 1633"/>
              <p:cNvSpPr>
                <a:spLocks noChangeArrowheads="1"/>
              </p:cNvSpPr>
              <p:nvPr/>
            </p:nvSpPr>
            <p:spPr bwMode="auto">
              <a:xfrm>
                <a:off x="4845" y="1852"/>
                <a:ext cx="23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58" name="Oval 1634"/>
              <p:cNvSpPr>
                <a:spLocks noChangeArrowheads="1"/>
              </p:cNvSpPr>
              <p:nvPr/>
            </p:nvSpPr>
            <p:spPr bwMode="auto">
              <a:xfrm>
                <a:off x="3966" y="2579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59" name="Oval 1635"/>
              <p:cNvSpPr>
                <a:spLocks noChangeArrowheads="1"/>
              </p:cNvSpPr>
              <p:nvPr/>
            </p:nvSpPr>
            <p:spPr bwMode="auto">
              <a:xfrm>
                <a:off x="5378" y="1770"/>
                <a:ext cx="23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60" name="Oval 1636"/>
              <p:cNvSpPr>
                <a:spLocks noChangeArrowheads="1"/>
              </p:cNvSpPr>
              <p:nvPr/>
            </p:nvSpPr>
            <p:spPr bwMode="auto">
              <a:xfrm>
                <a:off x="3973" y="2476"/>
                <a:ext cx="25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61" name="Oval 1637"/>
              <p:cNvSpPr>
                <a:spLocks noChangeArrowheads="1"/>
              </p:cNvSpPr>
              <p:nvPr/>
            </p:nvSpPr>
            <p:spPr bwMode="auto">
              <a:xfrm>
                <a:off x="4300" y="2321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62" name="Oval 1638"/>
              <p:cNvSpPr>
                <a:spLocks noChangeArrowheads="1"/>
              </p:cNvSpPr>
              <p:nvPr/>
            </p:nvSpPr>
            <p:spPr bwMode="auto">
              <a:xfrm>
                <a:off x="3701" y="2420"/>
                <a:ext cx="24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63" name="Oval 1639"/>
              <p:cNvSpPr>
                <a:spLocks noChangeArrowheads="1"/>
              </p:cNvSpPr>
              <p:nvPr/>
            </p:nvSpPr>
            <p:spPr bwMode="auto">
              <a:xfrm>
                <a:off x="4577" y="1854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64" name="Oval 1640"/>
              <p:cNvSpPr>
                <a:spLocks noChangeArrowheads="1"/>
              </p:cNvSpPr>
              <p:nvPr/>
            </p:nvSpPr>
            <p:spPr bwMode="auto">
              <a:xfrm>
                <a:off x="3867" y="2479"/>
                <a:ext cx="25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65" name="Oval 1641"/>
              <p:cNvSpPr>
                <a:spLocks noChangeArrowheads="1"/>
              </p:cNvSpPr>
              <p:nvPr/>
            </p:nvSpPr>
            <p:spPr bwMode="auto">
              <a:xfrm>
                <a:off x="3992" y="2571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66" name="Oval 1642"/>
              <p:cNvSpPr>
                <a:spLocks noChangeArrowheads="1"/>
              </p:cNvSpPr>
              <p:nvPr/>
            </p:nvSpPr>
            <p:spPr bwMode="auto">
              <a:xfrm>
                <a:off x="4285" y="2345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67" name="Oval 1643"/>
              <p:cNvSpPr>
                <a:spLocks noChangeArrowheads="1"/>
              </p:cNvSpPr>
              <p:nvPr/>
            </p:nvSpPr>
            <p:spPr bwMode="auto">
              <a:xfrm>
                <a:off x="4048" y="2476"/>
                <a:ext cx="24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68" name="Oval 1644"/>
              <p:cNvSpPr>
                <a:spLocks noChangeArrowheads="1"/>
              </p:cNvSpPr>
              <p:nvPr/>
            </p:nvSpPr>
            <p:spPr bwMode="auto">
              <a:xfrm>
                <a:off x="4225" y="2164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69" name="Oval 1645"/>
              <p:cNvSpPr>
                <a:spLocks noChangeArrowheads="1"/>
              </p:cNvSpPr>
              <p:nvPr/>
            </p:nvSpPr>
            <p:spPr bwMode="auto">
              <a:xfrm>
                <a:off x="3942" y="2571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70" name="Oval 1646"/>
              <p:cNvSpPr>
                <a:spLocks noChangeArrowheads="1"/>
              </p:cNvSpPr>
              <p:nvPr/>
            </p:nvSpPr>
            <p:spPr bwMode="auto">
              <a:xfrm>
                <a:off x="4651" y="1911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71" name="Oval 1647"/>
              <p:cNvSpPr>
                <a:spLocks noChangeArrowheads="1"/>
              </p:cNvSpPr>
              <p:nvPr/>
            </p:nvSpPr>
            <p:spPr bwMode="auto">
              <a:xfrm>
                <a:off x="4190" y="2370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72" name="Oval 1648"/>
              <p:cNvSpPr>
                <a:spLocks noChangeArrowheads="1"/>
              </p:cNvSpPr>
              <p:nvPr/>
            </p:nvSpPr>
            <p:spPr bwMode="auto">
              <a:xfrm>
                <a:off x="3859" y="2422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73" name="Oval 1649"/>
              <p:cNvSpPr>
                <a:spLocks noChangeArrowheads="1"/>
              </p:cNvSpPr>
              <p:nvPr/>
            </p:nvSpPr>
            <p:spPr bwMode="auto">
              <a:xfrm>
                <a:off x="4179" y="2235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74" name="Oval 1650"/>
              <p:cNvSpPr>
                <a:spLocks noChangeArrowheads="1"/>
              </p:cNvSpPr>
              <p:nvPr/>
            </p:nvSpPr>
            <p:spPr bwMode="auto">
              <a:xfrm>
                <a:off x="4477" y="2277"/>
                <a:ext cx="25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75" name="Oval 1651"/>
              <p:cNvSpPr>
                <a:spLocks noChangeArrowheads="1"/>
              </p:cNvSpPr>
              <p:nvPr/>
            </p:nvSpPr>
            <p:spPr bwMode="auto">
              <a:xfrm>
                <a:off x="4254" y="2321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76" name="Oval 1652"/>
              <p:cNvSpPr>
                <a:spLocks noChangeArrowheads="1"/>
              </p:cNvSpPr>
              <p:nvPr/>
            </p:nvSpPr>
            <p:spPr bwMode="auto">
              <a:xfrm>
                <a:off x="3980" y="2322"/>
                <a:ext cx="24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77" name="Oval 1653"/>
              <p:cNvSpPr>
                <a:spLocks noChangeArrowheads="1"/>
              </p:cNvSpPr>
              <p:nvPr/>
            </p:nvSpPr>
            <p:spPr bwMode="auto">
              <a:xfrm>
                <a:off x="4384" y="2109"/>
                <a:ext cx="23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78" name="Oval 1654"/>
              <p:cNvSpPr>
                <a:spLocks noChangeArrowheads="1"/>
              </p:cNvSpPr>
              <p:nvPr/>
            </p:nvSpPr>
            <p:spPr bwMode="auto">
              <a:xfrm>
                <a:off x="4144" y="2541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79" name="Oval 1655"/>
              <p:cNvSpPr>
                <a:spLocks noChangeArrowheads="1"/>
              </p:cNvSpPr>
              <p:nvPr/>
            </p:nvSpPr>
            <p:spPr bwMode="auto">
              <a:xfrm>
                <a:off x="4006" y="2541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80" name="Oval 1656"/>
              <p:cNvSpPr>
                <a:spLocks noChangeArrowheads="1"/>
              </p:cNvSpPr>
              <p:nvPr/>
            </p:nvSpPr>
            <p:spPr bwMode="auto">
              <a:xfrm>
                <a:off x="3909" y="2255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81" name="Oval 1657"/>
              <p:cNvSpPr>
                <a:spLocks noChangeArrowheads="1"/>
              </p:cNvSpPr>
              <p:nvPr/>
            </p:nvSpPr>
            <p:spPr bwMode="auto">
              <a:xfrm>
                <a:off x="4977" y="2108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82" name="Oval 1658"/>
              <p:cNvSpPr>
                <a:spLocks noChangeArrowheads="1"/>
              </p:cNvSpPr>
              <p:nvPr/>
            </p:nvSpPr>
            <p:spPr bwMode="auto">
              <a:xfrm>
                <a:off x="4226" y="2420"/>
                <a:ext cx="25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83" name="Oval 1659"/>
              <p:cNvSpPr>
                <a:spLocks noChangeArrowheads="1"/>
              </p:cNvSpPr>
              <p:nvPr/>
            </p:nvSpPr>
            <p:spPr bwMode="auto">
              <a:xfrm>
                <a:off x="4065" y="2177"/>
                <a:ext cx="24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84" name="Oval 1660"/>
              <p:cNvSpPr>
                <a:spLocks noChangeArrowheads="1"/>
              </p:cNvSpPr>
              <p:nvPr/>
            </p:nvSpPr>
            <p:spPr bwMode="auto">
              <a:xfrm>
                <a:off x="5241" y="1810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85" name="Oval 1661"/>
              <p:cNvSpPr>
                <a:spLocks noChangeArrowheads="1"/>
              </p:cNvSpPr>
              <p:nvPr/>
            </p:nvSpPr>
            <p:spPr bwMode="auto">
              <a:xfrm>
                <a:off x="4237" y="2322"/>
                <a:ext cx="24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86" name="Oval 1662"/>
              <p:cNvSpPr>
                <a:spLocks noChangeArrowheads="1"/>
              </p:cNvSpPr>
              <p:nvPr/>
            </p:nvSpPr>
            <p:spPr bwMode="auto">
              <a:xfrm>
                <a:off x="3809" y="2394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87" name="Oval 1663"/>
              <p:cNvSpPr>
                <a:spLocks noChangeArrowheads="1"/>
              </p:cNvSpPr>
              <p:nvPr/>
            </p:nvSpPr>
            <p:spPr bwMode="auto">
              <a:xfrm>
                <a:off x="4079" y="2479"/>
                <a:ext cx="25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88" name="Oval 1664"/>
              <p:cNvSpPr>
                <a:spLocks noChangeArrowheads="1"/>
              </p:cNvSpPr>
              <p:nvPr/>
            </p:nvSpPr>
            <p:spPr bwMode="auto">
              <a:xfrm>
                <a:off x="3853" y="2348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89" name="Oval 1665"/>
              <p:cNvSpPr>
                <a:spLocks noChangeArrowheads="1"/>
              </p:cNvSpPr>
              <p:nvPr/>
            </p:nvSpPr>
            <p:spPr bwMode="auto">
              <a:xfrm>
                <a:off x="3937" y="2299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90" name="Oval 1666"/>
              <p:cNvSpPr>
                <a:spLocks noChangeArrowheads="1"/>
              </p:cNvSpPr>
              <p:nvPr/>
            </p:nvSpPr>
            <p:spPr bwMode="auto">
              <a:xfrm>
                <a:off x="3952" y="2282"/>
                <a:ext cx="24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91" name="Oval 1667"/>
              <p:cNvSpPr>
                <a:spLocks noChangeArrowheads="1"/>
              </p:cNvSpPr>
              <p:nvPr/>
            </p:nvSpPr>
            <p:spPr bwMode="auto">
              <a:xfrm>
                <a:off x="4542" y="2322"/>
                <a:ext cx="25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92" name="Oval 1668"/>
              <p:cNvSpPr>
                <a:spLocks noChangeArrowheads="1"/>
              </p:cNvSpPr>
              <p:nvPr/>
            </p:nvSpPr>
            <p:spPr bwMode="auto">
              <a:xfrm>
                <a:off x="4066" y="2448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93" name="Oval 1669"/>
              <p:cNvSpPr>
                <a:spLocks noChangeArrowheads="1"/>
              </p:cNvSpPr>
              <p:nvPr/>
            </p:nvSpPr>
            <p:spPr bwMode="auto">
              <a:xfrm>
                <a:off x="4054" y="2399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94" name="Oval 1670"/>
              <p:cNvSpPr>
                <a:spLocks noChangeArrowheads="1"/>
              </p:cNvSpPr>
              <p:nvPr/>
            </p:nvSpPr>
            <p:spPr bwMode="auto">
              <a:xfrm>
                <a:off x="4203" y="2399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95" name="Oval 1671"/>
              <p:cNvSpPr>
                <a:spLocks noChangeArrowheads="1"/>
              </p:cNvSpPr>
              <p:nvPr/>
            </p:nvSpPr>
            <p:spPr bwMode="auto">
              <a:xfrm>
                <a:off x="4041" y="2476"/>
                <a:ext cx="25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96" name="Oval 1672"/>
              <p:cNvSpPr>
                <a:spLocks noChangeArrowheads="1"/>
              </p:cNvSpPr>
              <p:nvPr/>
            </p:nvSpPr>
            <p:spPr bwMode="auto">
              <a:xfrm>
                <a:off x="4430" y="2278"/>
                <a:ext cx="25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97" name="Oval 1673"/>
              <p:cNvSpPr>
                <a:spLocks noChangeArrowheads="1"/>
              </p:cNvSpPr>
              <p:nvPr/>
            </p:nvSpPr>
            <p:spPr bwMode="auto">
              <a:xfrm>
                <a:off x="4637" y="2180"/>
                <a:ext cx="24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98" name="Oval 1674"/>
              <p:cNvSpPr>
                <a:spLocks noChangeArrowheads="1"/>
              </p:cNvSpPr>
              <p:nvPr/>
            </p:nvSpPr>
            <p:spPr bwMode="auto">
              <a:xfrm>
                <a:off x="3919" y="2605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99" name="Oval 1675"/>
              <p:cNvSpPr>
                <a:spLocks noChangeArrowheads="1"/>
              </p:cNvSpPr>
              <p:nvPr/>
            </p:nvSpPr>
            <p:spPr bwMode="auto">
              <a:xfrm>
                <a:off x="3816" y="2177"/>
                <a:ext cx="25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00" name="Oval 1676"/>
              <p:cNvSpPr>
                <a:spLocks noChangeArrowheads="1"/>
              </p:cNvSpPr>
              <p:nvPr/>
            </p:nvSpPr>
            <p:spPr bwMode="auto">
              <a:xfrm>
                <a:off x="3889" y="2394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01" name="Oval 1677"/>
              <p:cNvSpPr>
                <a:spLocks noChangeArrowheads="1"/>
              </p:cNvSpPr>
              <p:nvPr/>
            </p:nvSpPr>
            <p:spPr bwMode="auto">
              <a:xfrm>
                <a:off x="3843" y="2643"/>
                <a:ext cx="24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02" name="Oval 1678"/>
              <p:cNvSpPr>
                <a:spLocks noChangeArrowheads="1"/>
              </p:cNvSpPr>
              <p:nvPr/>
            </p:nvSpPr>
            <p:spPr bwMode="auto">
              <a:xfrm>
                <a:off x="4190" y="2236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03" name="Oval 1679"/>
              <p:cNvSpPr>
                <a:spLocks noChangeArrowheads="1"/>
              </p:cNvSpPr>
              <p:nvPr/>
            </p:nvSpPr>
            <p:spPr bwMode="auto">
              <a:xfrm>
                <a:off x="3884" y="2420"/>
                <a:ext cx="24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04" name="Oval 1680"/>
              <p:cNvSpPr>
                <a:spLocks noChangeArrowheads="1"/>
              </p:cNvSpPr>
              <p:nvPr/>
            </p:nvSpPr>
            <p:spPr bwMode="auto">
              <a:xfrm>
                <a:off x="4036" y="2278"/>
                <a:ext cx="25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05" name="Oval 1681"/>
              <p:cNvSpPr>
                <a:spLocks noChangeArrowheads="1"/>
              </p:cNvSpPr>
              <p:nvPr/>
            </p:nvSpPr>
            <p:spPr bwMode="auto">
              <a:xfrm>
                <a:off x="5259" y="1509"/>
                <a:ext cx="26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06" name="Oval 1682"/>
              <p:cNvSpPr>
                <a:spLocks noChangeArrowheads="1"/>
              </p:cNvSpPr>
              <p:nvPr/>
            </p:nvSpPr>
            <p:spPr bwMode="auto">
              <a:xfrm>
                <a:off x="4072" y="2377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07" name="Oval 1683"/>
              <p:cNvSpPr>
                <a:spLocks noChangeArrowheads="1"/>
              </p:cNvSpPr>
              <p:nvPr/>
            </p:nvSpPr>
            <p:spPr bwMode="auto">
              <a:xfrm>
                <a:off x="3924" y="2571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08" name="Oval 1684"/>
              <p:cNvSpPr>
                <a:spLocks noChangeArrowheads="1"/>
              </p:cNvSpPr>
              <p:nvPr/>
            </p:nvSpPr>
            <p:spPr bwMode="auto">
              <a:xfrm>
                <a:off x="3901" y="2506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09" name="Oval 1685"/>
              <p:cNvSpPr>
                <a:spLocks noChangeArrowheads="1"/>
              </p:cNvSpPr>
              <p:nvPr/>
            </p:nvSpPr>
            <p:spPr bwMode="auto">
              <a:xfrm>
                <a:off x="3759" y="2506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10" name="Oval 1686"/>
              <p:cNvSpPr>
                <a:spLocks noChangeArrowheads="1"/>
              </p:cNvSpPr>
              <p:nvPr/>
            </p:nvSpPr>
            <p:spPr bwMode="auto">
              <a:xfrm>
                <a:off x="4153" y="2368"/>
                <a:ext cx="25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11" name="Oval 1687"/>
              <p:cNvSpPr>
                <a:spLocks noChangeArrowheads="1"/>
              </p:cNvSpPr>
              <p:nvPr/>
            </p:nvSpPr>
            <p:spPr bwMode="auto">
              <a:xfrm>
                <a:off x="4739" y="1987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12" name="Oval 1688"/>
              <p:cNvSpPr>
                <a:spLocks noChangeArrowheads="1"/>
              </p:cNvSpPr>
              <p:nvPr/>
            </p:nvSpPr>
            <p:spPr bwMode="auto">
              <a:xfrm>
                <a:off x="4118" y="2321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13" name="Oval 1689"/>
              <p:cNvSpPr>
                <a:spLocks noChangeArrowheads="1"/>
              </p:cNvSpPr>
              <p:nvPr/>
            </p:nvSpPr>
            <p:spPr bwMode="auto">
              <a:xfrm>
                <a:off x="4723" y="1854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14" name="Oval 1690"/>
              <p:cNvSpPr>
                <a:spLocks noChangeArrowheads="1"/>
              </p:cNvSpPr>
              <p:nvPr/>
            </p:nvSpPr>
            <p:spPr bwMode="auto">
              <a:xfrm>
                <a:off x="3945" y="2541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15" name="Oval 1691"/>
              <p:cNvSpPr>
                <a:spLocks noChangeArrowheads="1"/>
              </p:cNvSpPr>
              <p:nvPr/>
            </p:nvSpPr>
            <p:spPr bwMode="auto">
              <a:xfrm>
                <a:off x="4093" y="2247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16" name="Oval 1692"/>
              <p:cNvSpPr>
                <a:spLocks noChangeArrowheads="1"/>
              </p:cNvSpPr>
              <p:nvPr/>
            </p:nvSpPr>
            <p:spPr bwMode="auto">
              <a:xfrm>
                <a:off x="5213" y="1696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17" name="Oval 1693"/>
              <p:cNvSpPr>
                <a:spLocks noChangeArrowheads="1"/>
              </p:cNvSpPr>
              <p:nvPr/>
            </p:nvSpPr>
            <p:spPr bwMode="auto">
              <a:xfrm>
                <a:off x="3885" y="2299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18" name="Oval 1694"/>
              <p:cNvSpPr>
                <a:spLocks noChangeArrowheads="1"/>
              </p:cNvSpPr>
              <p:nvPr/>
            </p:nvSpPr>
            <p:spPr bwMode="auto">
              <a:xfrm>
                <a:off x="4260" y="2206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19" name="Oval 1695"/>
              <p:cNvSpPr>
                <a:spLocks noChangeArrowheads="1"/>
              </p:cNvSpPr>
              <p:nvPr/>
            </p:nvSpPr>
            <p:spPr bwMode="auto">
              <a:xfrm>
                <a:off x="4856" y="1961"/>
                <a:ext cx="25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20" name="Oval 1696"/>
              <p:cNvSpPr>
                <a:spLocks noChangeArrowheads="1"/>
              </p:cNvSpPr>
              <p:nvPr/>
            </p:nvSpPr>
            <p:spPr bwMode="auto">
              <a:xfrm>
                <a:off x="4938" y="2184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21" name="Oval 1697"/>
              <p:cNvSpPr>
                <a:spLocks noChangeArrowheads="1"/>
              </p:cNvSpPr>
              <p:nvPr/>
            </p:nvSpPr>
            <p:spPr bwMode="auto">
              <a:xfrm>
                <a:off x="4208" y="2215"/>
                <a:ext cx="24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22" name="Oval 1698"/>
              <p:cNvSpPr>
                <a:spLocks noChangeArrowheads="1"/>
              </p:cNvSpPr>
              <p:nvPr/>
            </p:nvSpPr>
            <p:spPr bwMode="auto">
              <a:xfrm>
                <a:off x="4030" y="2479"/>
                <a:ext cx="25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23" name="Oval 1699"/>
              <p:cNvSpPr>
                <a:spLocks noChangeArrowheads="1"/>
              </p:cNvSpPr>
              <p:nvPr/>
            </p:nvSpPr>
            <p:spPr bwMode="auto">
              <a:xfrm>
                <a:off x="3896" y="2643"/>
                <a:ext cx="25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24" name="Oval 1700"/>
              <p:cNvSpPr>
                <a:spLocks noChangeArrowheads="1"/>
              </p:cNvSpPr>
              <p:nvPr/>
            </p:nvSpPr>
            <p:spPr bwMode="auto">
              <a:xfrm>
                <a:off x="4622" y="2394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25" name="Oval 1701"/>
              <p:cNvSpPr>
                <a:spLocks noChangeArrowheads="1"/>
              </p:cNvSpPr>
              <p:nvPr/>
            </p:nvSpPr>
            <p:spPr bwMode="auto">
              <a:xfrm>
                <a:off x="3728" y="2571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26" name="Oval 1702"/>
              <p:cNvSpPr>
                <a:spLocks noChangeArrowheads="1"/>
              </p:cNvSpPr>
              <p:nvPr/>
            </p:nvSpPr>
            <p:spPr bwMode="auto">
              <a:xfrm>
                <a:off x="3711" y="2506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27" name="Oval 1703"/>
              <p:cNvSpPr>
                <a:spLocks noChangeArrowheads="1"/>
              </p:cNvSpPr>
              <p:nvPr/>
            </p:nvSpPr>
            <p:spPr bwMode="auto">
              <a:xfrm>
                <a:off x="4516" y="2002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28" name="Oval 1704"/>
              <p:cNvSpPr>
                <a:spLocks noChangeArrowheads="1"/>
              </p:cNvSpPr>
              <p:nvPr/>
            </p:nvSpPr>
            <p:spPr bwMode="auto">
              <a:xfrm>
                <a:off x="3877" y="2506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29" name="Oval 1705"/>
              <p:cNvSpPr>
                <a:spLocks noChangeArrowheads="1"/>
              </p:cNvSpPr>
              <p:nvPr/>
            </p:nvSpPr>
            <p:spPr bwMode="auto">
              <a:xfrm>
                <a:off x="4037" y="2394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30" name="Oval 1706"/>
              <p:cNvSpPr>
                <a:spLocks noChangeArrowheads="1"/>
              </p:cNvSpPr>
              <p:nvPr/>
            </p:nvSpPr>
            <p:spPr bwMode="auto">
              <a:xfrm>
                <a:off x="3694" y="2643"/>
                <a:ext cx="24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31" name="Oval 1707"/>
              <p:cNvSpPr>
                <a:spLocks noChangeArrowheads="1"/>
              </p:cNvSpPr>
              <p:nvPr/>
            </p:nvSpPr>
            <p:spPr bwMode="auto">
              <a:xfrm>
                <a:off x="5362" y="1462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32" name="Oval 1708"/>
              <p:cNvSpPr>
                <a:spLocks noChangeArrowheads="1"/>
              </p:cNvSpPr>
              <p:nvPr/>
            </p:nvSpPr>
            <p:spPr bwMode="auto">
              <a:xfrm>
                <a:off x="5010" y="1680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33" name="Oval 1709"/>
              <p:cNvSpPr>
                <a:spLocks noChangeArrowheads="1"/>
              </p:cNvSpPr>
              <p:nvPr/>
            </p:nvSpPr>
            <p:spPr bwMode="auto">
              <a:xfrm>
                <a:off x="4371" y="2345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34" name="Oval 1710"/>
              <p:cNvSpPr>
                <a:spLocks noChangeArrowheads="1"/>
              </p:cNvSpPr>
              <p:nvPr/>
            </p:nvSpPr>
            <p:spPr bwMode="auto">
              <a:xfrm>
                <a:off x="5415" y="1696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35" name="Oval 1711"/>
              <p:cNvSpPr>
                <a:spLocks noChangeArrowheads="1"/>
              </p:cNvSpPr>
              <p:nvPr/>
            </p:nvSpPr>
            <p:spPr bwMode="auto">
              <a:xfrm>
                <a:off x="4980" y="1789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36" name="Oval 1712"/>
              <p:cNvSpPr>
                <a:spLocks noChangeArrowheads="1"/>
              </p:cNvSpPr>
              <p:nvPr/>
            </p:nvSpPr>
            <p:spPr bwMode="auto">
              <a:xfrm>
                <a:off x="4314" y="1864"/>
                <a:ext cx="24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37" name="Oval 1713"/>
              <p:cNvSpPr>
                <a:spLocks noChangeArrowheads="1"/>
              </p:cNvSpPr>
              <p:nvPr/>
            </p:nvSpPr>
            <p:spPr bwMode="auto">
              <a:xfrm>
                <a:off x="4395" y="2235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38" name="Oval 1714"/>
              <p:cNvSpPr>
                <a:spLocks noChangeArrowheads="1"/>
              </p:cNvSpPr>
              <p:nvPr/>
            </p:nvSpPr>
            <p:spPr bwMode="auto">
              <a:xfrm>
                <a:off x="3713" y="2479"/>
                <a:ext cx="25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39" name="Oval 1715"/>
              <p:cNvSpPr>
                <a:spLocks noChangeArrowheads="1"/>
              </p:cNvSpPr>
              <p:nvPr/>
            </p:nvSpPr>
            <p:spPr bwMode="auto">
              <a:xfrm>
                <a:off x="4563" y="2132"/>
                <a:ext cx="24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40" name="Oval 1716"/>
              <p:cNvSpPr>
                <a:spLocks noChangeArrowheads="1"/>
              </p:cNvSpPr>
              <p:nvPr/>
            </p:nvSpPr>
            <p:spPr bwMode="auto">
              <a:xfrm>
                <a:off x="4407" y="2032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41" name="Oval 1717"/>
              <p:cNvSpPr>
                <a:spLocks noChangeArrowheads="1"/>
              </p:cNvSpPr>
              <p:nvPr/>
            </p:nvSpPr>
            <p:spPr bwMode="auto">
              <a:xfrm>
                <a:off x="4107" y="2506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42" name="Oval 1718"/>
              <p:cNvSpPr>
                <a:spLocks noChangeArrowheads="1"/>
              </p:cNvSpPr>
              <p:nvPr/>
            </p:nvSpPr>
            <p:spPr bwMode="auto">
              <a:xfrm>
                <a:off x="3786" y="2512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43" name="Oval 1719"/>
              <p:cNvSpPr>
                <a:spLocks noChangeArrowheads="1"/>
              </p:cNvSpPr>
              <p:nvPr/>
            </p:nvSpPr>
            <p:spPr bwMode="auto">
              <a:xfrm>
                <a:off x="4932" y="1742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44" name="Oval 1720"/>
              <p:cNvSpPr>
                <a:spLocks noChangeArrowheads="1"/>
              </p:cNvSpPr>
              <p:nvPr/>
            </p:nvSpPr>
            <p:spPr bwMode="auto">
              <a:xfrm>
                <a:off x="3965" y="2422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45" name="Oval 1721"/>
              <p:cNvSpPr>
                <a:spLocks noChangeArrowheads="1"/>
              </p:cNvSpPr>
              <p:nvPr/>
            </p:nvSpPr>
            <p:spPr bwMode="auto">
              <a:xfrm>
                <a:off x="3694" y="2422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46" name="Oval 1722"/>
              <p:cNvSpPr>
                <a:spLocks noChangeArrowheads="1"/>
              </p:cNvSpPr>
              <p:nvPr/>
            </p:nvSpPr>
            <p:spPr bwMode="auto">
              <a:xfrm>
                <a:off x="4782" y="1854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47" name="Oval 1723"/>
              <p:cNvSpPr>
                <a:spLocks noChangeArrowheads="1"/>
              </p:cNvSpPr>
              <p:nvPr/>
            </p:nvSpPr>
            <p:spPr bwMode="auto">
              <a:xfrm>
                <a:off x="4132" y="2345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48" name="Oval 1724"/>
              <p:cNvSpPr>
                <a:spLocks noChangeArrowheads="1"/>
              </p:cNvSpPr>
              <p:nvPr/>
            </p:nvSpPr>
            <p:spPr bwMode="auto">
              <a:xfrm>
                <a:off x="4105" y="2236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49" name="Oval 1725"/>
              <p:cNvSpPr>
                <a:spLocks noChangeArrowheads="1"/>
              </p:cNvSpPr>
              <p:nvPr/>
            </p:nvSpPr>
            <p:spPr bwMode="auto">
              <a:xfrm>
                <a:off x="3694" y="2538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50" name="Oval 1726"/>
              <p:cNvSpPr>
                <a:spLocks noChangeArrowheads="1"/>
              </p:cNvSpPr>
              <p:nvPr/>
            </p:nvSpPr>
            <p:spPr bwMode="auto">
              <a:xfrm>
                <a:off x="4719" y="1761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51" name="Oval 1727"/>
              <p:cNvSpPr>
                <a:spLocks noChangeArrowheads="1"/>
              </p:cNvSpPr>
              <p:nvPr/>
            </p:nvSpPr>
            <p:spPr bwMode="auto">
              <a:xfrm>
                <a:off x="4072" y="2609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52" name="Oval 1728"/>
              <p:cNvSpPr>
                <a:spLocks noChangeArrowheads="1"/>
              </p:cNvSpPr>
              <p:nvPr/>
            </p:nvSpPr>
            <p:spPr bwMode="auto">
              <a:xfrm>
                <a:off x="4144" y="2278"/>
                <a:ext cx="25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53" name="Oval 1729"/>
              <p:cNvSpPr>
                <a:spLocks noChangeArrowheads="1"/>
              </p:cNvSpPr>
              <p:nvPr/>
            </p:nvSpPr>
            <p:spPr bwMode="auto">
              <a:xfrm>
                <a:off x="4012" y="2538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54" name="Oval 1730"/>
              <p:cNvSpPr>
                <a:spLocks noChangeArrowheads="1"/>
              </p:cNvSpPr>
              <p:nvPr/>
            </p:nvSpPr>
            <p:spPr bwMode="auto">
              <a:xfrm>
                <a:off x="3791" y="2448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55" name="Oval 1731"/>
              <p:cNvSpPr>
                <a:spLocks noChangeArrowheads="1"/>
              </p:cNvSpPr>
              <p:nvPr/>
            </p:nvSpPr>
            <p:spPr bwMode="auto">
              <a:xfrm>
                <a:off x="4069" y="2479"/>
                <a:ext cx="25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56" name="Oval 1732"/>
              <p:cNvSpPr>
                <a:spLocks noChangeArrowheads="1"/>
              </p:cNvSpPr>
              <p:nvPr/>
            </p:nvSpPr>
            <p:spPr bwMode="auto">
              <a:xfrm>
                <a:off x="3905" y="2448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57" name="Oval 1733"/>
              <p:cNvSpPr>
                <a:spLocks noChangeArrowheads="1"/>
              </p:cNvSpPr>
              <p:nvPr/>
            </p:nvSpPr>
            <p:spPr bwMode="auto">
              <a:xfrm>
                <a:off x="4586" y="1817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58" name="Oval 1734"/>
              <p:cNvSpPr>
                <a:spLocks noChangeArrowheads="1"/>
              </p:cNvSpPr>
              <p:nvPr/>
            </p:nvSpPr>
            <p:spPr bwMode="auto">
              <a:xfrm>
                <a:off x="3871" y="2506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59" name="Oval 1735"/>
              <p:cNvSpPr>
                <a:spLocks noChangeArrowheads="1"/>
              </p:cNvSpPr>
              <p:nvPr/>
            </p:nvSpPr>
            <p:spPr bwMode="auto">
              <a:xfrm>
                <a:off x="4338" y="2215"/>
                <a:ext cx="23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60" name="Oval 1736"/>
              <p:cNvSpPr>
                <a:spLocks noChangeArrowheads="1"/>
              </p:cNvSpPr>
              <p:nvPr/>
            </p:nvSpPr>
            <p:spPr bwMode="auto">
              <a:xfrm>
                <a:off x="4214" y="2198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2962" name="Group 1938"/>
            <p:cNvGrpSpPr>
              <a:grpSpLocks/>
            </p:cNvGrpSpPr>
            <p:nvPr/>
          </p:nvGrpSpPr>
          <p:grpSpPr bwMode="auto">
            <a:xfrm>
              <a:off x="3694" y="1483"/>
              <a:ext cx="1660" cy="1185"/>
              <a:chOff x="3694" y="1483"/>
              <a:chExt cx="1660" cy="1185"/>
            </a:xfrm>
          </p:grpSpPr>
          <p:sp>
            <p:nvSpPr>
              <p:cNvPr id="2762" name="Oval 1738"/>
              <p:cNvSpPr>
                <a:spLocks noChangeArrowheads="1"/>
              </p:cNvSpPr>
              <p:nvPr/>
            </p:nvSpPr>
            <p:spPr bwMode="auto">
              <a:xfrm>
                <a:off x="3938" y="2448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63" name="Oval 1739"/>
              <p:cNvSpPr>
                <a:spLocks noChangeArrowheads="1"/>
              </p:cNvSpPr>
              <p:nvPr/>
            </p:nvSpPr>
            <p:spPr bwMode="auto">
              <a:xfrm>
                <a:off x="4643" y="2113"/>
                <a:ext cx="25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64" name="Oval 1740"/>
              <p:cNvSpPr>
                <a:spLocks noChangeArrowheads="1"/>
              </p:cNvSpPr>
              <p:nvPr/>
            </p:nvSpPr>
            <p:spPr bwMode="auto">
              <a:xfrm>
                <a:off x="4593" y="2124"/>
                <a:ext cx="23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65" name="Oval 1741"/>
              <p:cNvSpPr>
                <a:spLocks noChangeArrowheads="1"/>
              </p:cNvSpPr>
              <p:nvPr/>
            </p:nvSpPr>
            <p:spPr bwMode="auto">
              <a:xfrm>
                <a:off x="4172" y="2506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66" name="Oval 1742"/>
              <p:cNvSpPr>
                <a:spLocks noChangeArrowheads="1"/>
              </p:cNvSpPr>
              <p:nvPr/>
            </p:nvSpPr>
            <p:spPr bwMode="auto">
              <a:xfrm>
                <a:off x="3841" y="2605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67" name="Oval 1743"/>
              <p:cNvSpPr>
                <a:spLocks noChangeArrowheads="1"/>
              </p:cNvSpPr>
              <p:nvPr/>
            </p:nvSpPr>
            <p:spPr bwMode="auto">
              <a:xfrm>
                <a:off x="3824" y="2125"/>
                <a:ext cx="25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68" name="Oval 1744"/>
              <p:cNvSpPr>
                <a:spLocks noChangeArrowheads="1"/>
              </p:cNvSpPr>
              <p:nvPr/>
            </p:nvSpPr>
            <p:spPr bwMode="auto">
              <a:xfrm>
                <a:off x="3863" y="2605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69" name="Oval 1745"/>
              <p:cNvSpPr>
                <a:spLocks noChangeArrowheads="1"/>
              </p:cNvSpPr>
              <p:nvPr/>
            </p:nvSpPr>
            <p:spPr bwMode="auto">
              <a:xfrm>
                <a:off x="4207" y="2422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70" name="Oval 1746"/>
              <p:cNvSpPr>
                <a:spLocks noChangeArrowheads="1"/>
              </p:cNvSpPr>
              <p:nvPr/>
            </p:nvSpPr>
            <p:spPr bwMode="auto">
              <a:xfrm>
                <a:off x="3846" y="2506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71" name="Oval 1747"/>
              <p:cNvSpPr>
                <a:spLocks noChangeArrowheads="1"/>
              </p:cNvSpPr>
              <p:nvPr/>
            </p:nvSpPr>
            <p:spPr bwMode="auto">
              <a:xfrm>
                <a:off x="4086" y="2448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72" name="Oval 1748"/>
              <p:cNvSpPr>
                <a:spLocks noChangeArrowheads="1"/>
              </p:cNvSpPr>
              <p:nvPr/>
            </p:nvSpPr>
            <p:spPr bwMode="auto">
              <a:xfrm>
                <a:off x="4029" y="2571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73" name="Oval 1749"/>
              <p:cNvSpPr>
                <a:spLocks noChangeArrowheads="1"/>
              </p:cNvSpPr>
              <p:nvPr/>
            </p:nvSpPr>
            <p:spPr bwMode="auto">
              <a:xfrm>
                <a:off x="4417" y="2308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74" name="Oval 1750"/>
              <p:cNvSpPr>
                <a:spLocks noChangeArrowheads="1"/>
              </p:cNvSpPr>
              <p:nvPr/>
            </p:nvSpPr>
            <p:spPr bwMode="auto">
              <a:xfrm>
                <a:off x="4215" y="2093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75" name="Oval 1751"/>
              <p:cNvSpPr>
                <a:spLocks noChangeArrowheads="1"/>
              </p:cNvSpPr>
              <p:nvPr/>
            </p:nvSpPr>
            <p:spPr bwMode="auto">
              <a:xfrm>
                <a:off x="4558" y="2004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76" name="Oval 1752"/>
              <p:cNvSpPr>
                <a:spLocks noChangeArrowheads="1"/>
              </p:cNvSpPr>
              <p:nvPr/>
            </p:nvSpPr>
            <p:spPr bwMode="auto">
              <a:xfrm>
                <a:off x="4434" y="2159"/>
                <a:ext cx="25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77" name="Oval 1753"/>
              <p:cNvSpPr>
                <a:spLocks noChangeArrowheads="1"/>
              </p:cNvSpPr>
              <p:nvPr/>
            </p:nvSpPr>
            <p:spPr bwMode="auto">
              <a:xfrm>
                <a:off x="4696" y="2095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78" name="Oval 1754"/>
              <p:cNvSpPr>
                <a:spLocks noChangeArrowheads="1"/>
              </p:cNvSpPr>
              <p:nvPr/>
            </p:nvSpPr>
            <p:spPr bwMode="auto">
              <a:xfrm>
                <a:off x="3834" y="2506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79" name="Oval 1755"/>
              <p:cNvSpPr>
                <a:spLocks noChangeArrowheads="1"/>
              </p:cNvSpPr>
              <p:nvPr/>
            </p:nvSpPr>
            <p:spPr bwMode="auto">
              <a:xfrm>
                <a:off x="3694" y="2643"/>
                <a:ext cx="24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80" name="Oval 1756"/>
              <p:cNvSpPr>
                <a:spLocks noChangeArrowheads="1"/>
              </p:cNvSpPr>
              <p:nvPr/>
            </p:nvSpPr>
            <p:spPr bwMode="auto">
              <a:xfrm>
                <a:off x="5090" y="1989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81" name="Oval 1757"/>
              <p:cNvSpPr>
                <a:spLocks noChangeArrowheads="1"/>
              </p:cNvSpPr>
              <p:nvPr/>
            </p:nvSpPr>
            <p:spPr bwMode="auto">
              <a:xfrm>
                <a:off x="3849" y="2538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82" name="Oval 1758"/>
              <p:cNvSpPr>
                <a:spLocks noChangeArrowheads="1"/>
              </p:cNvSpPr>
              <p:nvPr/>
            </p:nvSpPr>
            <p:spPr bwMode="auto">
              <a:xfrm>
                <a:off x="4935" y="1800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83" name="Oval 1759"/>
              <p:cNvSpPr>
                <a:spLocks noChangeArrowheads="1"/>
              </p:cNvSpPr>
              <p:nvPr/>
            </p:nvSpPr>
            <p:spPr bwMode="auto">
              <a:xfrm>
                <a:off x="5020" y="1899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84" name="Oval 1760"/>
              <p:cNvSpPr>
                <a:spLocks noChangeArrowheads="1"/>
              </p:cNvSpPr>
              <p:nvPr/>
            </p:nvSpPr>
            <p:spPr bwMode="auto">
              <a:xfrm>
                <a:off x="5101" y="1864"/>
                <a:ext cx="23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85" name="Oval 1761"/>
              <p:cNvSpPr>
                <a:spLocks noChangeArrowheads="1"/>
              </p:cNvSpPr>
              <p:nvPr/>
            </p:nvSpPr>
            <p:spPr bwMode="auto">
              <a:xfrm>
                <a:off x="4665" y="1996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86" name="Oval 1762"/>
              <p:cNvSpPr>
                <a:spLocks noChangeArrowheads="1"/>
              </p:cNvSpPr>
              <p:nvPr/>
            </p:nvSpPr>
            <p:spPr bwMode="auto">
              <a:xfrm>
                <a:off x="4636" y="1951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87" name="Oval 1763"/>
              <p:cNvSpPr>
                <a:spLocks noChangeArrowheads="1"/>
              </p:cNvSpPr>
              <p:nvPr/>
            </p:nvSpPr>
            <p:spPr bwMode="auto">
              <a:xfrm>
                <a:off x="3992" y="2448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88" name="Oval 1764"/>
              <p:cNvSpPr>
                <a:spLocks noChangeArrowheads="1"/>
              </p:cNvSpPr>
              <p:nvPr/>
            </p:nvSpPr>
            <p:spPr bwMode="auto">
              <a:xfrm>
                <a:off x="4121" y="2394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89" name="Oval 1765"/>
              <p:cNvSpPr>
                <a:spLocks noChangeArrowheads="1"/>
              </p:cNvSpPr>
              <p:nvPr/>
            </p:nvSpPr>
            <p:spPr bwMode="auto">
              <a:xfrm>
                <a:off x="3809" y="2643"/>
                <a:ext cx="23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90" name="Oval 1766"/>
              <p:cNvSpPr>
                <a:spLocks noChangeArrowheads="1"/>
              </p:cNvSpPr>
              <p:nvPr/>
            </p:nvSpPr>
            <p:spPr bwMode="auto">
              <a:xfrm>
                <a:off x="4336" y="2184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91" name="Oval 1767"/>
              <p:cNvSpPr>
                <a:spLocks noChangeArrowheads="1"/>
              </p:cNvSpPr>
              <p:nvPr/>
            </p:nvSpPr>
            <p:spPr bwMode="auto">
              <a:xfrm>
                <a:off x="4221" y="2321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92" name="Oval 1768"/>
              <p:cNvSpPr>
                <a:spLocks noChangeArrowheads="1"/>
              </p:cNvSpPr>
              <p:nvPr/>
            </p:nvSpPr>
            <p:spPr bwMode="auto">
              <a:xfrm>
                <a:off x="3933" y="2420"/>
                <a:ext cx="25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93" name="Oval 1769"/>
              <p:cNvSpPr>
                <a:spLocks noChangeArrowheads="1"/>
              </p:cNvSpPr>
              <p:nvPr/>
            </p:nvSpPr>
            <p:spPr bwMode="auto">
              <a:xfrm>
                <a:off x="4361" y="2124"/>
                <a:ext cx="25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94" name="Oval 1770"/>
              <p:cNvSpPr>
                <a:spLocks noChangeArrowheads="1"/>
              </p:cNvSpPr>
              <p:nvPr/>
            </p:nvSpPr>
            <p:spPr bwMode="auto">
              <a:xfrm>
                <a:off x="4061" y="2299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95" name="Oval 1771"/>
              <p:cNvSpPr>
                <a:spLocks noChangeArrowheads="1"/>
              </p:cNvSpPr>
              <p:nvPr/>
            </p:nvSpPr>
            <p:spPr bwMode="auto">
              <a:xfrm>
                <a:off x="4148" y="2180"/>
                <a:ext cx="25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96" name="Oval 1772"/>
              <p:cNvSpPr>
                <a:spLocks noChangeArrowheads="1"/>
              </p:cNvSpPr>
              <p:nvPr/>
            </p:nvSpPr>
            <p:spPr bwMode="auto">
              <a:xfrm>
                <a:off x="4089" y="2299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97" name="Oval 1773"/>
              <p:cNvSpPr>
                <a:spLocks noChangeArrowheads="1"/>
              </p:cNvSpPr>
              <p:nvPr/>
            </p:nvSpPr>
            <p:spPr bwMode="auto">
              <a:xfrm>
                <a:off x="3823" y="2422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98" name="Oval 1774"/>
              <p:cNvSpPr>
                <a:spLocks noChangeArrowheads="1"/>
              </p:cNvSpPr>
              <p:nvPr/>
            </p:nvSpPr>
            <p:spPr bwMode="auto">
              <a:xfrm>
                <a:off x="3804" y="2506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99" name="Oval 1775"/>
              <p:cNvSpPr>
                <a:spLocks noChangeArrowheads="1"/>
              </p:cNvSpPr>
              <p:nvPr/>
            </p:nvSpPr>
            <p:spPr bwMode="auto">
              <a:xfrm>
                <a:off x="5098" y="1563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00" name="Oval 1776"/>
              <p:cNvSpPr>
                <a:spLocks noChangeArrowheads="1"/>
              </p:cNvSpPr>
              <p:nvPr/>
            </p:nvSpPr>
            <p:spPr bwMode="auto">
              <a:xfrm>
                <a:off x="4207" y="2448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01" name="Oval 1777"/>
              <p:cNvSpPr>
                <a:spLocks noChangeArrowheads="1"/>
              </p:cNvSpPr>
              <p:nvPr/>
            </p:nvSpPr>
            <p:spPr bwMode="auto">
              <a:xfrm>
                <a:off x="3889" y="2476"/>
                <a:ext cx="25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02" name="Oval 1778"/>
              <p:cNvSpPr>
                <a:spLocks noChangeArrowheads="1"/>
              </p:cNvSpPr>
              <p:nvPr/>
            </p:nvSpPr>
            <p:spPr bwMode="auto">
              <a:xfrm>
                <a:off x="4197" y="2180"/>
                <a:ext cx="24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03" name="Oval 1779"/>
              <p:cNvSpPr>
                <a:spLocks noChangeArrowheads="1"/>
              </p:cNvSpPr>
              <p:nvPr/>
            </p:nvSpPr>
            <p:spPr bwMode="auto">
              <a:xfrm>
                <a:off x="4534" y="2255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04" name="Oval 1780"/>
              <p:cNvSpPr>
                <a:spLocks noChangeArrowheads="1"/>
              </p:cNvSpPr>
              <p:nvPr/>
            </p:nvSpPr>
            <p:spPr bwMode="auto">
              <a:xfrm>
                <a:off x="3909" y="2605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05" name="Oval 1781"/>
              <p:cNvSpPr>
                <a:spLocks noChangeArrowheads="1"/>
              </p:cNvSpPr>
              <p:nvPr/>
            </p:nvSpPr>
            <p:spPr bwMode="auto">
              <a:xfrm>
                <a:off x="4860" y="1483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06" name="Oval 1782"/>
              <p:cNvSpPr>
                <a:spLocks noChangeArrowheads="1"/>
              </p:cNvSpPr>
              <p:nvPr/>
            </p:nvSpPr>
            <p:spPr bwMode="auto">
              <a:xfrm>
                <a:off x="3981" y="2235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07" name="Oval 1783"/>
              <p:cNvSpPr>
                <a:spLocks noChangeArrowheads="1"/>
              </p:cNvSpPr>
              <p:nvPr/>
            </p:nvSpPr>
            <p:spPr bwMode="auto">
              <a:xfrm>
                <a:off x="4466" y="2235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08" name="Oval 1784"/>
              <p:cNvSpPr>
                <a:spLocks noChangeArrowheads="1"/>
              </p:cNvSpPr>
              <p:nvPr/>
            </p:nvSpPr>
            <p:spPr bwMode="auto">
              <a:xfrm>
                <a:off x="3977" y="2394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09" name="Oval 1785"/>
              <p:cNvSpPr>
                <a:spLocks noChangeArrowheads="1"/>
              </p:cNvSpPr>
              <p:nvPr/>
            </p:nvSpPr>
            <p:spPr bwMode="auto">
              <a:xfrm>
                <a:off x="4070" y="2322"/>
                <a:ext cx="25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10" name="Oval 1786"/>
              <p:cNvSpPr>
                <a:spLocks noChangeArrowheads="1"/>
              </p:cNvSpPr>
              <p:nvPr/>
            </p:nvSpPr>
            <p:spPr bwMode="auto">
              <a:xfrm>
                <a:off x="4971" y="1975"/>
                <a:ext cx="25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11" name="Oval 1787"/>
              <p:cNvSpPr>
                <a:spLocks noChangeArrowheads="1"/>
              </p:cNvSpPr>
              <p:nvPr/>
            </p:nvSpPr>
            <p:spPr bwMode="auto">
              <a:xfrm>
                <a:off x="5003" y="1713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12" name="Oval 1788"/>
              <p:cNvSpPr>
                <a:spLocks noChangeArrowheads="1"/>
              </p:cNvSpPr>
              <p:nvPr/>
            </p:nvSpPr>
            <p:spPr bwMode="auto">
              <a:xfrm>
                <a:off x="5329" y="1830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13" name="Oval 1789"/>
              <p:cNvSpPr>
                <a:spLocks noChangeArrowheads="1"/>
              </p:cNvSpPr>
              <p:nvPr/>
            </p:nvSpPr>
            <p:spPr bwMode="auto">
              <a:xfrm>
                <a:off x="4225" y="2255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14" name="Oval 1790"/>
              <p:cNvSpPr>
                <a:spLocks noChangeArrowheads="1"/>
              </p:cNvSpPr>
              <p:nvPr/>
            </p:nvSpPr>
            <p:spPr bwMode="auto">
              <a:xfrm>
                <a:off x="4147" y="2345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15" name="Oval 1791"/>
              <p:cNvSpPr>
                <a:spLocks noChangeArrowheads="1"/>
              </p:cNvSpPr>
              <p:nvPr/>
            </p:nvSpPr>
            <p:spPr bwMode="auto">
              <a:xfrm>
                <a:off x="4612" y="2109"/>
                <a:ext cx="25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16" name="Oval 1792"/>
              <p:cNvSpPr>
                <a:spLocks noChangeArrowheads="1"/>
              </p:cNvSpPr>
              <p:nvPr/>
            </p:nvSpPr>
            <p:spPr bwMode="auto">
              <a:xfrm>
                <a:off x="4130" y="2368"/>
                <a:ext cx="24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17" name="Oval 1793"/>
              <p:cNvSpPr>
                <a:spLocks noChangeArrowheads="1"/>
              </p:cNvSpPr>
              <p:nvPr/>
            </p:nvSpPr>
            <p:spPr bwMode="auto">
              <a:xfrm>
                <a:off x="4424" y="2215"/>
                <a:ext cx="24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18" name="Oval 1794"/>
              <p:cNvSpPr>
                <a:spLocks noChangeArrowheads="1"/>
              </p:cNvSpPr>
              <p:nvPr/>
            </p:nvSpPr>
            <p:spPr bwMode="auto">
              <a:xfrm>
                <a:off x="3784" y="2345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19" name="Oval 1795"/>
              <p:cNvSpPr>
                <a:spLocks noChangeArrowheads="1"/>
              </p:cNvSpPr>
              <p:nvPr/>
            </p:nvSpPr>
            <p:spPr bwMode="auto">
              <a:xfrm>
                <a:off x="4435" y="2302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20" name="Oval 1796"/>
              <p:cNvSpPr>
                <a:spLocks noChangeArrowheads="1"/>
              </p:cNvSpPr>
              <p:nvPr/>
            </p:nvSpPr>
            <p:spPr bwMode="auto">
              <a:xfrm>
                <a:off x="3955" y="2370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21" name="Oval 1797"/>
              <p:cNvSpPr>
                <a:spLocks noChangeArrowheads="1"/>
              </p:cNvSpPr>
              <p:nvPr/>
            </p:nvSpPr>
            <p:spPr bwMode="auto">
              <a:xfrm>
                <a:off x="4133" y="2394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22" name="Oval 1798"/>
              <p:cNvSpPr>
                <a:spLocks noChangeArrowheads="1"/>
              </p:cNvSpPr>
              <p:nvPr/>
            </p:nvSpPr>
            <p:spPr bwMode="auto">
              <a:xfrm>
                <a:off x="4208" y="2277"/>
                <a:ext cx="24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23" name="Oval 1799"/>
              <p:cNvSpPr>
                <a:spLocks noChangeArrowheads="1"/>
              </p:cNvSpPr>
              <p:nvPr/>
            </p:nvSpPr>
            <p:spPr bwMode="auto">
              <a:xfrm>
                <a:off x="4243" y="2394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24" name="Oval 1800"/>
              <p:cNvSpPr>
                <a:spLocks noChangeArrowheads="1"/>
              </p:cNvSpPr>
              <p:nvPr/>
            </p:nvSpPr>
            <p:spPr bwMode="auto">
              <a:xfrm>
                <a:off x="4320" y="2422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25" name="Oval 1801"/>
              <p:cNvSpPr>
                <a:spLocks noChangeArrowheads="1"/>
              </p:cNvSpPr>
              <p:nvPr/>
            </p:nvSpPr>
            <p:spPr bwMode="auto">
              <a:xfrm>
                <a:off x="5024" y="1683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26" name="Oval 1802"/>
              <p:cNvSpPr>
                <a:spLocks noChangeArrowheads="1"/>
              </p:cNvSpPr>
              <p:nvPr/>
            </p:nvSpPr>
            <p:spPr bwMode="auto">
              <a:xfrm>
                <a:off x="4232" y="2278"/>
                <a:ext cx="24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27" name="Oval 1803"/>
              <p:cNvSpPr>
                <a:spLocks noChangeArrowheads="1"/>
              </p:cNvSpPr>
              <p:nvPr/>
            </p:nvSpPr>
            <p:spPr bwMode="auto">
              <a:xfrm>
                <a:off x="4011" y="2394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28" name="Oval 1804"/>
              <p:cNvSpPr>
                <a:spLocks noChangeArrowheads="1"/>
              </p:cNvSpPr>
              <p:nvPr/>
            </p:nvSpPr>
            <p:spPr bwMode="auto">
              <a:xfrm>
                <a:off x="4164" y="2299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29" name="Oval 1805"/>
              <p:cNvSpPr>
                <a:spLocks noChangeArrowheads="1"/>
              </p:cNvSpPr>
              <p:nvPr/>
            </p:nvSpPr>
            <p:spPr bwMode="auto">
              <a:xfrm>
                <a:off x="4353" y="2159"/>
                <a:ext cx="25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30" name="Oval 1806"/>
              <p:cNvSpPr>
                <a:spLocks noChangeArrowheads="1"/>
              </p:cNvSpPr>
              <p:nvPr/>
            </p:nvSpPr>
            <p:spPr bwMode="auto">
              <a:xfrm>
                <a:off x="3984" y="2479"/>
                <a:ext cx="24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31" name="Oval 1807"/>
              <p:cNvSpPr>
                <a:spLocks noChangeArrowheads="1"/>
              </p:cNvSpPr>
              <p:nvPr/>
            </p:nvSpPr>
            <p:spPr bwMode="auto">
              <a:xfrm>
                <a:off x="3814" y="2394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32" name="Oval 1808"/>
              <p:cNvSpPr>
                <a:spLocks noChangeArrowheads="1"/>
              </p:cNvSpPr>
              <p:nvPr/>
            </p:nvSpPr>
            <p:spPr bwMode="auto">
              <a:xfrm>
                <a:off x="4633" y="2128"/>
                <a:ext cx="24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33" name="Oval 1809"/>
              <p:cNvSpPr>
                <a:spLocks noChangeArrowheads="1"/>
              </p:cNvSpPr>
              <p:nvPr/>
            </p:nvSpPr>
            <p:spPr bwMode="auto">
              <a:xfrm>
                <a:off x="4381" y="2321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34" name="Oval 1810"/>
              <p:cNvSpPr>
                <a:spLocks noChangeArrowheads="1"/>
              </p:cNvSpPr>
              <p:nvPr/>
            </p:nvSpPr>
            <p:spPr bwMode="auto">
              <a:xfrm>
                <a:off x="4150" y="2420"/>
                <a:ext cx="25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35" name="Oval 1811"/>
              <p:cNvSpPr>
                <a:spLocks noChangeArrowheads="1"/>
              </p:cNvSpPr>
              <p:nvPr/>
            </p:nvSpPr>
            <p:spPr bwMode="auto">
              <a:xfrm>
                <a:off x="3763" y="2394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36" name="Oval 1812"/>
              <p:cNvSpPr>
                <a:spLocks noChangeArrowheads="1"/>
              </p:cNvSpPr>
              <p:nvPr/>
            </p:nvSpPr>
            <p:spPr bwMode="auto">
              <a:xfrm>
                <a:off x="3825" y="2448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37" name="Oval 1813"/>
              <p:cNvSpPr>
                <a:spLocks noChangeArrowheads="1"/>
              </p:cNvSpPr>
              <p:nvPr/>
            </p:nvSpPr>
            <p:spPr bwMode="auto">
              <a:xfrm>
                <a:off x="4322" y="2277"/>
                <a:ext cx="25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38" name="Oval 1814"/>
              <p:cNvSpPr>
                <a:spLocks noChangeArrowheads="1"/>
              </p:cNvSpPr>
              <p:nvPr/>
            </p:nvSpPr>
            <p:spPr bwMode="auto">
              <a:xfrm>
                <a:off x="4253" y="2370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39" name="Oval 1815"/>
              <p:cNvSpPr>
                <a:spLocks noChangeArrowheads="1"/>
              </p:cNvSpPr>
              <p:nvPr/>
            </p:nvSpPr>
            <p:spPr bwMode="auto">
              <a:xfrm>
                <a:off x="4283" y="2109"/>
                <a:ext cx="25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40" name="Oval 1816"/>
              <p:cNvSpPr>
                <a:spLocks noChangeArrowheads="1"/>
              </p:cNvSpPr>
              <p:nvPr/>
            </p:nvSpPr>
            <p:spPr bwMode="auto">
              <a:xfrm>
                <a:off x="4978" y="1937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41" name="Oval 1817"/>
              <p:cNvSpPr>
                <a:spLocks noChangeArrowheads="1"/>
              </p:cNvSpPr>
              <p:nvPr/>
            </p:nvSpPr>
            <p:spPr bwMode="auto">
              <a:xfrm>
                <a:off x="4400" y="2124"/>
                <a:ext cx="25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42" name="Oval 1818"/>
              <p:cNvSpPr>
                <a:spLocks noChangeArrowheads="1"/>
              </p:cNvSpPr>
              <p:nvPr/>
            </p:nvSpPr>
            <p:spPr bwMode="auto">
              <a:xfrm>
                <a:off x="4008" y="2541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43" name="Oval 1819"/>
              <p:cNvSpPr>
                <a:spLocks noChangeArrowheads="1"/>
              </p:cNvSpPr>
              <p:nvPr/>
            </p:nvSpPr>
            <p:spPr bwMode="auto">
              <a:xfrm>
                <a:off x="4105" y="2235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44" name="Oval 1820"/>
              <p:cNvSpPr>
                <a:spLocks noChangeArrowheads="1"/>
              </p:cNvSpPr>
              <p:nvPr/>
            </p:nvSpPr>
            <p:spPr bwMode="auto">
              <a:xfrm>
                <a:off x="4022" y="2538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45" name="Oval 1821"/>
              <p:cNvSpPr>
                <a:spLocks noChangeArrowheads="1"/>
              </p:cNvSpPr>
              <p:nvPr/>
            </p:nvSpPr>
            <p:spPr bwMode="auto">
              <a:xfrm>
                <a:off x="4121" y="2299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46" name="Oval 1822"/>
              <p:cNvSpPr>
                <a:spLocks noChangeArrowheads="1"/>
              </p:cNvSpPr>
              <p:nvPr/>
            </p:nvSpPr>
            <p:spPr bwMode="auto">
              <a:xfrm>
                <a:off x="4084" y="2422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47" name="Oval 1823"/>
              <p:cNvSpPr>
                <a:spLocks noChangeArrowheads="1"/>
              </p:cNvSpPr>
              <p:nvPr/>
            </p:nvSpPr>
            <p:spPr bwMode="auto">
              <a:xfrm>
                <a:off x="3913" y="2571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48" name="Oval 1824"/>
              <p:cNvSpPr>
                <a:spLocks noChangeArrowheads="1"/>
              </p:cNvSpPr>
              <p:nvPr/>
            </p:nvSpPr>
            <p:spPr bwMode="auto">
              <a:xfrm>
                <a:off x="3940" y="2538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49" name="Oval 1825"/>
              <p:cNvSpPr>
                <a:spLocks noChangeArrowheads="1"/>
              </p:cNvSpPr>
              <p:nvPr/>
            </p:nvSpPr>
            <p:spPr bwMode="auto">
              <a:xfrm>
                <a:off x="4192" y="2023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50" name="Oval 1826"/>
              <p:cNvSpPr>
                <a:spLocks noChangeArrowheads="1"/>
              </p:cNvSpPr>
              <p:nvPr/>
            </p:nvSpPr>
            <p:spPr bwMode="auto">
              <a:xfrm>
                <a:off x="4253" y="2302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51" name="Oval 1827"/>
              <p:cNvSpPr>
                <a:spLocks noChangeArrowheads="1"/>
              </p:cNvSpPr>
              <p:nvPr/>
            </p:nvSpPr>
            <p:spPr bwMode="auto">
              <a:xfrm>
                <a:off x="3966" y="2394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52" name="Oval 1828"/>
              <p:cNvSpPr>
                <a:spLocks noChangeArrowheads="1"/>
              </p:cNvSpPr>
              <p:nvPr/>
            </p:nvSpPr>
            <p:spPr bwMode="auto">
              <a:xfrm>
                <a:off x="3894" y="2571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53" name="Oval 1829"/>
              <p:cNvSpPr>
                <a:spLocks noChangeArrowheads="1"/>
              </p:cNvSpPr>
              <p:nvPr/>
            </p:nvSpPr>
            <p:spPr bwMode="auto">
              <a:xfrm>
                <a:off x="4634" y="2278"/>
                <a:ext cx="24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54" name="Oval 1830"/>
              <p:cNvSpPr>
                <a:spLocks noChangeArrowheads="1"/>
              </p:cNvSpPr>
              <p:nvPr/>
            </p:nvSpPr>
            <p:spPr bwMode="auto">
              <a:xfrm>
                <a:off x="3916" y="2538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55" name="Oval 1831"/>
              <p:cNvSpPr>
                <a:spLocks noChangeArrowheads="1"/>
              </p:cNvSpPr>
              <p:nvPr/>
            </p:nvSpPr>
            <p:spPr bwMode="auto">
              <a:xfrm>
                <a:off x="3855" y="2263"/>
                <a:ext cx="25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56" name="Oval 1832"/>
              <p:cNvSpPr>
                <a:spLocks noChangeArrowheads="1"/>
              </p:cNvSpPr>
              <p:nvPr/>
            </p:nvSpPr>
            <p:spPr bwMode="auto">
              <a:xfrm>
                <a:off x="4457" y="2322"/>
                <a:ext cx="24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57" name="Oval 1833"/>
              <p:cNvSpPr>
                <a:spLocks noChangeArrowheads="1"/>
              </p:cNvSpPr>
              <p:nvPr/>
            </p:nvSpPr>
            <p:spPr bwMode="auto">
              <a:xfrm>
                <a:off x="3740" y="2476"/>
                <a:ext cx="24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58" name="Oval 1834"/>
              <p:cNvSpPr>
                <a:spLocks noChangeArrowheads="1"/>
              </p:cNvSpPr>
              <p:nvPr/>
            </p:nvSpPr>
            <p:spPr bwMode="auto">
              <a:xfrm>
                <a:off x="3888" y="2506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59" name="Oval 1835"/>
              <p:cNvSpPr>
                <a:spLocks noChangeArrowheads="1"/>
              </p:cNvSpPr>
              <p:nvPr/>
            </p:nvSpPr>
            <p:spPr bwMode="auto">
              <a:xfrm>
                <a:off x="3896" y="2453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60" name="Oval 1836"/>
              <p:cNvSpPr>
                <a:spLocks noChangeArrowheads="1"/>
              </p:cNvSpPr>
              <p:nvPr/>
            </p:nvSpPr>
            <p:spPr bwMode="auto">
              <a:xfrm>
                <a:off x="4414" y="2348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61" name="Oval 1837"/>
              <p:cNvSpPr>
                <a:spLocks noChangeArrowheads="1"/>
              </p:cNvSpPr>
              <p:nvPr/>
            </p:nvSpPr>
            <p:spPr bwMode="auto">
              <a:xfrm>
                <a:off x="4577" y="2161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62" name="Oval 1838"/>
              <p:cNvSpPr>
                <a:spLocks noChangeArrowheads="1"/>
              </p:cNvSpPr>
              <p:nvPr/>
            </p:nvSpPr>
            <p:spPr bwMode="auto">
              <a:xfrm>
                <a:off x="4863" y="1941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63" name="Oval 1839"/>
              <p:cNvSpPr>
                <a:spLocks noChangeArrowheads="1"/>
              </p:cNvSpPr>
              <p:nvPr/>
            </p:nvSpPr>
            <p:spPr bwMode="auto">
              <a:xfrm>
                <a:off x="3884" y="2345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64" name="Oval 1840"/>
              <p:cNvSpPr>
                <a:spLocks noChangeArrowheads="1"/>
              </p:cNvSpPr>
              <p:nvPr/>
            </p:nvSpPr>
            <p:spPr bwMode="auto">
              <a:xfrm>
                <a:off x="4292" y="2420"/>
                <a:ext cx="25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65" name="Oval 1841"/>
              <p:cNvSpPr>
                <a:spLocks noChangeArrowheads="1"/>
              </p:cNvSpPr>
              <p:nvPr/>
            </p:nvSpPr>
            <p:spPr bwMode="auto">
              <a:xfrm>
                <a:off x="3852" y="2571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66" name="Oval 1842"/>
              <p:cNvSpPr>
                <a:spLocks noChangeArrowheads="1"/>
              </p:cNvSpPr>
              <p:nvPr/>
            </p:nvSpPr>
            <p:spPr bwMode="auto">
              <a:xfrm>
                <a:off x="4150" y="2394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67" name="Oval 1843"/>
              <p:cNvSpPr>
                <a:spLocks noChangeArrowheads="1"/>
              </p:cNvSpPr>
              <p:nvPr/>
            </p:nvSpPr>
            <p:spPr bwMode="auto">
              <a:xfrm>
                <a:off x="3873" y="2571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68" name="Oval 1844"/>
              <p:cNvSpPr>
                <a:spLocks noChangeArrowheads="1"/>
              </p:cNvSpPr>
              <p:nvPr/>
            </p:nvSpPr>
            <p:spPr bwMode="auto">
              <a:xfrm>
                <a:off x="4288" y="2420"/>
                <a:ext cx="25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69" name="Oval 1845"/>
              <p:cNvSpPr>
                <a:spLocks noChangeArrowheads="1"/>
              </p:cNvSpPr>
              <p:nvPr/>
            </p:nvSpPr>
            <p:spPr bwMode="auto">
              <a:xfrm>
                <a:off x="3979" y="2571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70" name="Oval 1846"/>
              <p:cNvSpPr>
                <a:spLocks noChangeArrowheads="1"/>
              </p:cNvSpPr>
              <p:nvPr/>
            </p:nvSpPr>
            <p:spPr bwMode="auto">
              <a:xfrm>
                <a:off x="4480" y="2017"/>
                <a:ext cx="23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71" name="Oval 1847"/>
              <p:cNvSpPr>
                <a:spLocks noChangeArrowheads="1"/>
              </p:cNvSpPr>
              <p:nvPr/>
            </p:nvSpPr>
            <p:spPr bwMode="auto">
              <a:xfrm>
                <a:off x="4075" y="2196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72" name="Oval 1848"/>
              <p:cNvSpPr>
                <a:spLocks noChangeArrowheads="1"/>
              </p:cNvSpPr>
              <p:nvPr/>
            </p:nvSpPr>
            <p:spPr bwMode="auto">
              <a:xfrm>
                <a:off x="3927" y="2422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73" name="Oval 1849"/>
              <p:cNvSpPr>
                <a:spLocks noChangeArrowheads="1"/>
              </p:cNvSpPr>
              <p:nvPr/>
            </p:nvSpPr>
            <p:spPr bwMode="auto">
              <a:xfrm>
                <a:off x="3966" y="2422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74" name="Oval 1850"/>
              <p:cNvSpPr>
                <a:spLocks noChangeArrowheads="1"/>
              </p:cNvSpPr>
              <p:nvPr/>
            </p:nvSpPr>
            <p:spPr bwMode="auto">
              <a:xfrm>
                <a:off x="3901" y="2399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75" name="Oval 1851"/>
              <p:cNvSpPr>
                <a:spLocks noChangeArrowheads="1"/>
              </p:cNvSpPr>
              <p:nvPr/>
            </p:nvSpPr>
            <p:spPr bwMode="auto">
              <a:xfrm>
                <a:off x="3784" y="2420"/>
                <a:ext cx="25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76" name="Oval 1852"/>
              <p:cNvSpPr>
                <a:spLocks noChangeArrowheads="1"/>
              </p:cNvSpPr>
              <p:nvPr/>
            </p:nvSpPr>
            <p:spPr bwMode="auto">
              <a:xfrm>
                <a:off x="3941" y="2506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77" name="Oval 1853"/>
              <p:cNvSpPr>
                <a:spLocks noChangeArrowheads="1"/>
              </p:cNvSpPr>
              <p:nvPr/>
            </p:nvSpPr>
            <p:spPr bwMode="auto">
              <a:xfrm>
                <a:off x="3870" y="2394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78" name="Oval 1854"/>
              <p:cNvSpPr>
                <a:spLocks noChangeArrowheads="1"/>
              </p:cNvSpPr>
              <p:nvPr/>
            </p:nvSpPr>
            <p:spPr bwMode="auto">
              <a:xfrm>
                <a:off x="4192" y="2299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79" name="Oval 1855"/>
              <p:cNvSpPr>
                <a:spLocks noChangeArrowheads="1"/>
              </p:cNvSpPr>
              <p:nvPr/>
            </p:nvSpPr>
            <p:spPr bwMode="auto">
              <a:xfrm>
                <a:off x="4048" y="2255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80" name="Oval 1856"/>
              <p:cNvSpPr>
                <a:spLocks noChangeArrowheads="1"/>
              </p:cNvSpPr>
              <p:nvPr/>
            </p:nvSpPr>
            <p:spPr bwMode="auto">
              <a:xfrm>
                <a:off x="4877" y="1732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81" name="Oval 1857"/>
              <p:cNvSpPr>
                <a:spLocks noChangeArrowheads="1"/>
              </p:cNvSpPr>
              <p:nvPr/>
            </p:nvSpPr>
            <p:spPr bwMode="auto">
              <a:xfrm>
                <a:off x="3891" y="2541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82" name="Oval 1858"/>
              <p:cNvSpPr>
                <a:spLocks noChangeArrowheads="1"/>
              </p:cNvSpPr>
              <p:nvPr/>
            </p:nvSpPr>
            <p:spPr bwMode="auto">
              <a:xfrm>
                <a:off x="4224" y="2394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83" name="Oval 1859"/>
              <p:cNvSpPr>
                <a:spLocks noChangeArrowheads="1"/>
              </p:cNvSpPr>
              <p:nvPr/>
            </p:nvSpPr>
            <p:spPr bwMode="auto">
              <a:xfrm>
                <a:off x="3770" y="2225"/>
                <a:ext cx="23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84" name="Oval 1860"/>
              <p:cNvSpPr>
                <a:spLocks noChangeArrowheads="1"/>
              </p:cNvSpPr>
              <p:nvPr/>
            </p:nvSpPr>
            <p:spPr bwMode="auto">
              <a:xfrm>
                <a:off x="4666" y="2159"/>
                <a:ext cx="24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85" name="Oval 1861"/>
              <p:cNvSpPr>
                <a:spLocks noChangeArrowheads="1"/>
              </p:cNvSpPr>
              <p:nvPr/>
            </p:nvSpPr>
            <p:spPr bwMode="auto">
              <a:xfrm>
                <a:off x="4659" y="2049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86" name="Oval 1862"/>
              <p:cNvSpPr>
                <a:spLocks noChangeArrowheads="1"/>
              </p:cNvSpPr>
              <p:nvPr/>
            </p:nvSpPr>
            <p:spPr bwMode="auto">
              <a:xfrm>
                <a:off x="4004" y="2541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87" name="Oval 1863"/>
              <p:cNvSpPr>
                <a:spLocks noChangeArrowheads="1"/>
              </p:cNvSpPr>
              <p:nvPr/>
            </p:nvSpPr>
            <p:spPr bwMode="auto">
              <a:xfrm>
                <a:off x="5187" y="1830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88" name="Oval 1864"/>
              <p:cNvSpPr>
                <a:spLocks noChangeArrowheads="1"/>
              </p:cNvSpPr>
              <p:nvPr/>
            </p:nvSpPr>
            <p:spPr bwMode="auto">
              <a:xfrm>
                <a:off x="3974" y="2476"/>
                <a:ext cx="25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89" name="Oval 1865"/>
              <p:cNvSpPr>
                <a:spLocks noChangeArrowheads="1"/>
              </p:cNvSpPr>
              <p:nvPr/>
            </p:nvSpPr>
            <p:spPr bwMode="auto">
              <a:xfrm>
                <a:off x="4232" y="2448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90" name="Oval 1866"/>
              <p:cNvSpPr>
                <a:spLocks noChangeArrowheads="1"/>
              </p:cNvSpPr>
              <p:nvPr/>
            </p:nvSpPr>
            <p:spPr bwMode="auto">
              <a:xfrm>
                <a:off x="3828" y="2541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91" name="Oval 1867"/>
              <p:cNvSpPr>
                <a:spLocks noChangeArrowheads="1"/>
              </p:cNvSpPr>
              <p:nvPr/>
            </p:nvSpPr>
            <p:spPr bwMode="auto">
              <a:xfrm>
                <a:off x="3910" y="2571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92" name="Oval 1868"/>
              <p:cNvSpPr>
                <a:spLocks noChangeArrowheads="1"/>
              </p:cNvSpPr>
              <p:nvPr/>
            </p:nvSpPr>
            <p:spPr bwMode="auto">
              <a:xfrm>
                <a:off x="3842" y="2476"/>
                <a:ext cx="24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93" name="Oval 1869"/>
              <p:cNvSpPr>
                <a:spLocks noChangeArrowheads="1"/>
              </p:cNvSpPr>
              <p:nvPr/>
            </p:nvSpPr>
            <p:spPr bwMode="auto">
              <a:xfrm>
                <a:off x="3924" y="2278"/>
                <a:ext cx="25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94" name="Oval 1870"/>
              <p:cNvSpPr>
                <a:spLocks noChangeArrowheads="1"/>
              </p:cNvSpPr>
              <p:nvPr/>
            </p:nvSpPr>
            <p:spPr bwMode="auto">
              <a:xfrm>
                <a:off x="4137" y="2605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95" name="Oval 1871"/>
              <p:cNvSpPr>
                <a:spLocks noChangeArrowheads="1"/>
              </p:cNvSpPr>
              <p:nvPr/>
            </p:nvSpPr>
            <p:spPr bwMode="auto">
              <a:xfrm>
                <a:off x="4041" y="2479"/>
                <a:ext cx="25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96" name="Oval 1872"/>
              <p:cNvSpPr>
                <a:spLocks noChangeArrowheads="1"/>
              </p:cNvSpPr>
              <p:nvPr/>
            </p:nvSpPr>
            <p:spPr bwMode="auto">
              <a:xfrm>
                <a:off x="4792" y="2001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97" name="Oval 1873"/>
              <p:cNvSpPr>
                <a:spLocks noChangeArrowheads="1"/>
              </p:cNvSpPr>
              <p:nvPr/>
            </p:nvSpPr>
            <p:spPr bwMode="auto">
              <a:xfrm>
                <a:off x="3793" y="2538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98" name="Oval 1874"/>
              <p:cNvSpPr>
                <a:spLocks noChangeArrowheads="1"/>
              </p:cNvSpPr>
              <p:nvPr/>
            </p:nvSpPr>
            <p:spPr bwMode="auto">
              <a:xfrm>
                <a:off x="4029" y="2191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99" name="Oval 1875"/>
              <p:cNvSpPr>
                <a:spLocks noChangeArrowheads="1"/>
              </p:cNvSpPr>
              <p:nvPr/>
            </p:nvSpPr>
            <p:spPr bwMode="auto">
              <a:xfrm>
                <a:off x="4587" y="2128"/>
                <a:ext cx="24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00" name="Oval 1876"/>
              <p:cNvSpPr>
                <a:spLocks noChangeArrowheads="1"/>
              </p:cNvSpPr>
              <p:nvPr/>
            </p:nvSpPr>
            <p:spPr bwMode="auto">
              <a:xfrm>
                <a:off x="4357" y="2236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01" name="Oval 1877"/>
              <p:cNvSpPr>
                <a:spLocks noChangeArrowheads="1"/>
              </p:cNvSpPr>
              <p:nvPr/>
            </p:nvSpPr>
            <p:spPr bwMode="auto">
              <a:xfrm>
                <a:off x="4031" y="2448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02" name="Oval 1878"/>
              <p:cNvSpPr>
                <a:spLocks noChangeArrowheads="1"/>
              </p:cNvSpPr>
              <p:nvPr/>
            </p:nvSpPr>
            <p:spPr bwMode="auto">
              <a:xfrm>
                <a:off x="4334" y="2159"/>
                <a:ext cx="25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03" name="Oval 1879"/>
              <p:cNvSpPr>
                <a:spLocks noChangeArrowheads="1"/>
              </p:cNvSpPr>
              <p:nvPr/>
            </p:nvSpPr>
            <p:spPr bwMode="auto">
              <a:xfrm>
                <a:off x="4709" y="2076"/>
                <a:ext cx="24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04" name="Oval 1880"/>
              <p:cNvSpPr>
                <a:spLocks noChangeArrowheads="1"/>
              </p:cNvSpPr>
              <p:nvPr/>
            </p:nvSpPr>
            <p:spPr bwMode="auto">
              <a:xfrm>
                <a:off x="4515" y="2200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05" name="Oval 1881"/>
              <p:cNvSpPr>
                <a:spLocks noChangeArrowheads="1"/>
              </p:cNvSpPr>
              <p:nvPr/>
            </p:nvSpPr>
            <p:spPr bwMode="auto">
              <a:xfrm>
                <a:off x="5282" y="1830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06" name="Oval 1882"/>
              <p:cNvSpPr>
                <a:spLocks noChangeArrowheads="1"/>
              </p:cNvSpPr>
              <p:nvPr/>
            </p:nvSpPr>
            <p:spPr bwMode="auto">
              <a:xfrm>
                <a:off x="3818" y="2448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07" name="Oval 1883"/>
              <p:cNvSpPr>
                <a:spLocks noChangeArrowheads="1"/>
              </p:cNvSpPr>
              <p:nvPr/>
            </p:nvSpPr>
            <p:spPr bwMode="auto">
              <a:xfrm>
                <a:off x="4283" y="2240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08" name="Oval 1884"/>
              <p:cNvSpPr>
                <a:spLocks noChangeArrowheads="1"/>
              </p:cNvSpPr>
              <p:nvPr/>
            </p:nvSpPr>
            <p:spPr bwMode="auto">
              <a:xfrm>
                <a:off x="3970" y="2571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09" name="Oval 1885"/>
              <p:cNvSpPr>
                <a:spLocks noChangeArrowheads="1"/>
              </p:cNvSpPr>
              <p:nvPr/>
            </p:nvSpPr>
            <p:spPr bwMode="auto">
              <a:xfrm>
                <a:off x="4134" y="2420"/>
                <a:ext cx="24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10" name="Oval 1886"/>
              <p:cNvSpPr>
                <a:spLocks noChangeArrowheads="1"/>
              </p:cNvSpPr>
              <p:nvPr/>
            </p:nvSpPr>
            <p:spPr bwMode="auto">
              <a:xfrm>
                <a:off x="4435" y="2236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11" name="Oval 1887"/>
              <p:cNvSpPr>
                <a:spLocks noChangeArrowheads="1"/>
              </p:cNvSpPr>
              <p:nvPr/>
            </p:nvSpPr>
            <p:spPr bwMode="auto">
              <a:xfrm>
                <a:off x="4303" y="2368"/>
                <a:ext cx="24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12" name="Oval 1888"/>
              <p:cNvSpPr>
                <a:spLocks noChangeArrowheads="1"/>
              </p:cNvSpPr>
              <p:nvPr/>
            </p:nvSpPr>
            <p:spPr bwMode="auto">
              <a:xfrm>
                <a:off x="4899" y="1864"/>
                <a:ext cx="25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13" name="Oval 1889"/>
              <p:cNvSpPr>
                <a:spLocks noChangeArrowheads="1"/>
              </p:cNvSpPr>
              <p:nvPr/>
            </p:nvSpPr>
            <p:spPr bwMode="auto">
              <a:xfrm>
                <a:off x="3850" y="2476"/>
                <a:ext cx="25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14" name="Oval 1890"/>
              <p:cNvSpPr>
                <a:spLocks noChangeArrowheads="1"/>
              </p:cNvSpPr>
              <p:nvPr/>
            </p:nvSpPr>
            <p:spPr bwMode="auto">
              <a:xfrm>
                <a:off x="3867" y="2541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15" name="Oval 1891"/>
              <p:cNvSpPr>
                <a:spLocks noChangeArrowheads="1"/>
              </p:cNvSpPr>
              <p:nvPr/>
            </p:nvSpPr>
            <p:spPr bwMode="auto">
              <a:xfrm>
                <a:off x="4831" y="2299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16" name="Oval 1892"/>
              <p:cNvSpPr>
                <a:spLocks noChangeArrowheads="1"/>
              </p:cNvSpPr>
              <p:nvPr/>
            </p:nvSpPr>
            <p:spPr bwMode="auto">
              <a:xfrm>
                <a:off x="4988" y="1774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17" name="Oval 1893"/>
              <p:cNvSpPr>
                <a:spLocks noChangeArrowheads="1"/>
              </p:cNvSpPr>
              <p:nvPr/>
            </p:nvSpPr>
            <p:spPr bwMode="auto">
              <a:xfrm>
                <a:off x="4300" y="2159"/>
                <a:ext cx="24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18" name="Oval 1894"/>
              <p:cNvSpPr>
                <a:spLocks noChangeArrowheads="1"/>
              </p:cNvSpPr>
              <p:nvPr/>
            </p:nvSpPr>
            <p:spPr bwMode="auto">
              <a:xfrm>
                <a:off x="4974" y="1599"/>
                <a:ext cx="25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19" name="Oval 1895"/>
              <p:cNvSpPr>
                <a:spLocks noChangeArrowheads="1"/>
              </p:cNvSpPr>
              <p:nvPr/>
            </p:nvSpPr>
            <p:spPr bwMode="auto">
              <a:xfrm>
                <a:off x="4271" y="2093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20" name="Oval 1896"/>
              <p:cNvSpPr>
                <a:spLocks noChangeArrowheads="1"/>
              </p:cNvSpPr>
              <p:nvPr/>
            </p:nvSpPr>
            <p:spPr bwMode="auto">
              <a:xfrm>
                <a:off x="3987" y="2479"/>
                <a:ext cx="24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21" name="Oval 1897"/>
              <p:cNvSpPr>
                <a:spLocks noChangeArrowheads="1"/>
              </p:cNvSpPr>
              <p:nvPr/>
            </p:nvSpPr>
            <p:spPr bwMode="auto">
              <a:xfrm>
                <a:off x="4215" y="2076"/>
                <a:ext cx="25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22" name="Oval 1898"/>
              <p:cNvSpPr>
                <a:spLocks noChangeArrowheads="1"/>
              </p:cNvSpPr>
              <p:nvPr/>
            </p:nvSpPr>
            <p:spPr bwMode="auto">
              <a:xfrm>
                <a:off x="3938" y="2448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23" name="Oval 1899"/>
              <p:cNvSpPr>
                <a:spLocks noChangeArrowheads="1"/>
              </p:cNvSpPr>
              <p:nvPr/>
            </p:nvSpPr>
            <p:spPr bwMode="auto">
              <a:xfrm>
                <a:off x="4487" y="2321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24" name="Oval 1900"/>
              <p:cNvSpPr>
                <a:spLocks noChangeArrowheads="1"/>
              </p:cNvSpPr>
              <p:nvPr/>
            </p:nvSpPr>
            <p:spPr bwMode="auto">
              <a:xfrm>
                <a:off x="4166" y="2394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25" name="Oval 1901"/>
              <p:cNvSpPr>
                <a:spLocks noChangeArrowheads="1"/>
              </p:cNvSpPr>
              <p:nvPr/>
            </p:nvSpPr>
            <p:spPr bwMode="auto">
              <a:xfrm>
                <a:off x="5104" y="2002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26" name="Oval 1902"/>
              <p:cNvSpPr>
                <a:spLocks noChangeArrowheads="1"/>
              </p:cNvSpPr>
              <p:nvPr/>
            </p:nvSpPr>
            <p:spPr bwMode="auto">
              <a:xfrm>
                <a:off x="4523" y="2031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27" name="Oval 1903"/>
              <p:cNvSpPr>
                <a:spLocks noChangeArrowheads="1"/>
              </p:cNvSpPr>
              <p:nvPr/>
            </p:nvSpPr>
            <p:spPr bwMode="auto">
              <a:xfrm>
                <a:off x="3781" y="2420"/>
                <a:ext cx="25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28" name="Oval 1904"/>
              <p:cNvSpPr>
                <a:spLocks noChangeArrowheads="1"/>
              </p:cNvSpPr>
              <p:nvPr/>
            </p:nvSpPr>
            <p:spPr bwMode="auto">
              <a:xfrm>
                <a:off x="4652" y="2180"/>
                <a:ext cx="25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29" name="Oval 1905"/>
              <p:cNvSpPr>
                <a:spLocks noChangeArrowheads="1"/>
              </p:cNvSpPr>
              <p:nvPr/>
            </p:nvSpPr>
            <p:spPr bwMode="auto">
              <a:xfrm>
                <a:off x="3991" y="2394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30" name="Oval 1906"/>
              <p:cNvSpPr>
                <a:spLocks noChangeArrowheads="1"/>
              </p:cNvSpPr>
              <p:nvPr/>
            </p:nvSpPr>
            <p:spPr bwMode="auto">
              <a:xfrm>
                <a:off x="3789" y="2479"/>
                <a:ext cx="25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31" name="Oval 1907"/>
              <p:cNvSpPr>
                <a:spLocks noChangeArrowheads="1"/>
              </p:cNvSpPr>
              <p:nvPr/>
            </p:nvSpPr>
            <p:spPr bwMode="auto">
              <a:xfrm>
                <a:off x="4949" y="1961"/>
                <a:ext cx="24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32" name="Oval 1908"/>
              <p:cNvSpPr>
                <a:spLocks noChangeArrowheads="1"/>
              </p:cNvSpPr>
              <p:nvPr/>
            </p:nvSpPr>
            <p:spPr bwMode="auto">
              <a:xfrm>
                <a:off x="4407" y="2196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33" name="Oval 1909"/>
              <p:cNvSpPr>
                <a:spLocks noChangeArrowheads="1"/>
              </p:cNvSpPr>
              <p:nvPr/>
            </p:nvSpPr>
            <p:spPr bwMode="auto">
              <a:xfrm>
                <a:off x="4890" y="1623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34" name="Oval 1910"/>
              <p:cNvSpPr>
                <a:spLocks noChangeArrowheads="1"/>
              </p:cNvSpPr>
              <p:nvPr/>
            </p:nvSpPr>
            <p:spPr bwMode="auto">
              <a:xfrm>
                <a:off x="4632" y="1886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35" name="Oval 1911"/>
              <p:cNvSpPr>
                <a:spLocks noChangeArrowheads="1"/>
              </p:cNvSpPr>
              <p:nvPr/>
            </p:nvSpPr>
            <p:spPr bwMode="auto">
              <a:xfrm>
                <a:off x="4814" y="1856"/>
                <a:ext cx="24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36" name="Oval 1912"/>
              <p:cNvSpPr>
                <a:spLocks noChangeArrowheads="1"/>
              </p:cNvSpPr>
              <p:nvPr/>
            </p:nvSpPr>
            <p:spPr bwMode="auto">
              <a:xfrm>
                <a:off x="5264" y="1595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37" name="Oval 1913"/>
              <p:cNvSpPr>
                <a:spLocks noChangeArrowheads="1"/>
              </p:cNvSpPr>
              <p:nvPr/>
            </p:nvSpPr>
            <p:spPr bwMode="auto">
              <a:xfrm>
                <a:off x="4445" y="2299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38" name="Oval 1914"/>
              <p:cNvSpPr>
                <a:spLocks noChangeArrowheads="1"/>
              </p:cNvSpPr>
              <p:nvPr/>
            </p:nvSpPr>
            <p:spPr bwMode="auto">
              <a:xfrm>
                <a:off x="4075" y="2571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39" name="Oval 1915"/>
              <p:cNvSpPr>
                <a:spLocks noChangeArrowheads="1"/>
              </p:cNvSpPr>
              <p:nvPr/>
            </p:nvSpPr>
            <p:spPr bwMode="auto">
              <a:xfrm>
                <a:off x="4813" y="1713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40" name="Oval 1916"/>
              <p:cNvSpPr>
                <a:spLocks noChangeArrowheads="1"/>
              </p:cNvSpPr>
              <p:nvPr/>
            </p:nvSpPr>
            <p:spPr bwMode="auto">
              <a:xfrm>
                <a:off x="4251" y="2299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41" name="Oval 1917"/>
              <p:cNvSpPr>
                <a:spLocks noChangeArrowheads="1"/>
              </p:cNvSpPr>
              <p:nvPr/>
            </p:nvSpPr>
            <p:spPr bwMode="auto">
              <a:xfrm>
                <a:off x="4217" y="2506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42" name="Oval 1918"/>
              <p:cNvSpPr>
                <a:spLocks noChangeArrowheads="1"/>
              </p:cNvSpPr>
              <p:nvPr/>
            </p:nvSpPr>
            <p:spPr bwMode="auto">
              <a:xfrm>
                <a:off x="4590" y="2235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43" name="Oval 1919"/>
              <p:cNvSpPr>
                <a:spLocks noChangeArrowheads="1"/>
              </p:cNvSpPr>
              <p:nvPr/>
            </p:nvSpPr>
            <p:spPr bwMode="auto">
              <a:xfrm>
                <a:off x="4093" y="2448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44" name="Oval 1920"/>
              <p:cNvSpPr>
                <a:spLocks noChangeArrowheads="1"/>
              </p:cNvSpPr>
              <p:nvPr/>
            </p:nvSpPr>
            <p:spPr bwMode="auto">
              <a:xfrm>
                <a:off x="4659" y="2198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45" name="Oval 1921"/>
              <p:cNvSpPr>
                <a:spLocks noChangeArrowheads="1"/>
              </p:cNvSpPr>
              <p:nvPr/>
            </p:nvSpPr>
            <p:spPr bwMode="auto">
              <a:xfrm>
                <a:off x="3945" y="2541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46" name="Oval 1922"/>
              <p:cNvSpPr>
                <a:spLocks noChangeArrowheads="1"/>
              </p:cNvSpPr>
              <p:nvPr/>
            </p:nvSpPr>
            <p:spPr bwMode="auto">
              <a:xfrm>
                <a:off x="3935" y="2394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47" name="Oval 1923"/>
              <p:cNvSpPr>
                <a:spLocks noChangeArrowheads="1"/>
              </p:cNvSpPr>
              <p:nvPr/>
            </p:nvSpPr>
            <p:spPr bwMode="auto">
              <a:xfrm>
                <a:off x="3984" y="2448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48" name="Oval 1924"/>
              <p:cNvSpPr>
                <a:spLocks noChangeArrowheads="1"/>
              </p:cNvSpPr>
              <p:nvPr/>
            </p:nvSpPr>
            <p:spPr bwMode="auto">
              <a:xfrm>
                <a:off x="4839" y="2076"/>
                <a:ext cx="24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49" name="Oval 1925"/>
              <p:cNvSpPr>
                <a:spLocks noChangeArrowheads="1"/>
              </p:cNvSpPr>
              <p:nvPr/>
            </p:nvSpPr>
            <p:spPr bwMode="auto">
              <a:xfrm>
                <a:off x="3983" y="2538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50" name="Oval 1926"/>
              <p:cNvSpPr>
                <a:spLocks noChangeArrowheads="1"/>
              </p:cNvSpPr>
              <p:nvPr/>
            </p:nvSpPr>
            <p:spPr bwMode="auto">
              <a:xfrm>
                <a:off x="4893" y="1761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51" name="Oval 1927"/>
              <p:cNvSpPr>
                <a:spLocks noChangeArrowheads="1"/>
              </p:cNvSpPr>
              <p:nvPr/>
            </p:nvSpPr>
            <p:spPr bwMode="auto">
              <a:xfrm>
                <a:off x="4364" y="2448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52" name="Oval 1928"/>
              <p:cNvSpPr>
                <a:spLocks noChangeArrowheads="1"/>
              </p:cNvSpPr>
              <p:nvPr/>
            </p:nvSpPr>
            <p:spPr bwMode="auto">
              <a:xfrm>
                <a:off x="4955" y="2198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53" name="Oval 1929"/>
              <p:cNvSpPr>
                <a:spLocks noChangeArrowheads="1"/>
              </p:cNvSpPr>
              <p:nvPr/>
            </p:nvSpPr>
            <p:spPr bwMode="auto">
              <a:xfrm>
                <a:off x="4228" y="2345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54" name="Oval 1930"/>
              <p:cNvSpPr>
                <a:spLocks noChangeArrowheads="1"/>
              </p:cNvSpPr>
              <p:nvPr/>
            </p:nvSpPr>
            <p:spPr bwMode="auto">
              <a:xfrm>
                <a:off x="4180" y="2506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55" name="Oval 1931"/>
              <p:cNvSpPr>
                <a:spLocks noChangeArrowheads="1"/>
              </p:cNvSpPr>
              <p:nvPr/>
            </p:nvSpPr>
            <p:spPr bwMode="auto">
              <a:xfrm>
                <a:off x="3987" y="2420"/>
                <a:ext cx="24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56" name="Oval 1932"/>
              <p:cNvSpPr>
                <a:spLocks noChangeArrowheads="1"/>
              </p:cNvSpPr>
              <p:nvPr/>
            </p:nvSpPr>
            <p:spPr bwMode="auto">
              <a:xfrm>
                <a:off x="4315" y="2422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57" name="Oval 1933"/>
              <p:cNvSpPr>
                <a:spLocks noChangeArrowheads="1"/>
              </p:cNvSpPr>
              <p:nvPr/>
            </p:nvSpPr>
            <p:spPr bwMode="auto">
              <a:xfrm>
                <a:off x="4224" y="2479"/>
                <a:ext cx="25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58" name="Oval 1934"/>
              <p:cNvSpPr>
                <a:spLocks noChangeArrowheads="1"/>
              </p:cNvSpPr>
              <p:nvPr/>
            </p:nvSpPr>
            <p:spPr bwMode="auto">
              <a:xfrm>
                <a:off x="4903" y="1991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59" name="Oval 1935"/>
              <p:cNvSpPr>
                <a:spLocks noChangeArrowheads="1"/>
              </p:cNvSpPr>
              <p:nvPr/>
            </p:nvSpPr>
            <p:spPr bwMode="auto">
              <a:xfrm>
                <a:off x="4920" y="1714"/>
                <a:ext cx="23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60" name="Oval 1936"/>
              <p:cNvSpPr>
                <a:spLocks noChangeArrowheads="1"/>
              </p:cNvSpPr>
              <p:nvPr/>
            </p:nvSpPr>
            <p:spPr bwMode="auto">
              <a:xfrm>
                <a:off x="4304" y="2368"/>
                <a:ext cx="24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61" name="Oval 1937"/>
              <p:cNvSpPr>
                <a:spLocks noChangeArrowheads="1"/>
              </p:cNvSpPr>
              <p:nvPr/>
            </p:nvSpPr>
            <p:spPr bwMode="auto">
              <a:xfrm>
                <a:off x="5005" y="1916"/>
                <a:ext cx="25" cy="25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sp>
          <p:nvSpPr>
            <p:cNvPr id="2963" name="Oval 1939"/>
            <p:cNvSpPr>
              <a:spLocks noChangeArrowheads="1"/>
            </p:cNvSpPr>
            <p:nvPr/>
          </p:nvSpPr>
          <p:spPr bwMode="auto">
            <a:xfrm>
              <a:off x="3860" y="2370"/>
              <a:ext cx="25" cy="24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64" name="Oval 1940"/>
            <p:cNvSpPr>
              <a:spLocks noChangeArrowheads="1"/>
            </p:cNvSpPr>
            <p:nvPr/>
          </p:nvSpPr>
          <p:spPr bwMode="auto">
            <a:xfrm>
              <a:off x="4211" y="2277"/>
              <a:ext cx="25" cy="25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65" name="Oval 1941"/>
            <p:cNvSpPr>
              <a:spLocks noChangeArrowheads="1"/>
            </p:cNvSpPr>
            <p:nvPr/>
          </p:nvSpPr>
          <p:spPr bwMode="auto">
            <a:xfrm>
              <a:off x="5303" y="1524"/>
              <a:ext cx="25" cy="24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66" name="Oval 1942"/>
            <p:cNvSpPr>
              <a:spLocks noChangeArrowheads="1"/>
            </p:cNvSpPr>
            <p:nvPr/>
          </p:nvSpPr>
          <p:spPr bwMode="auto">
            <a:xfrm>
              <a:off x="4407" y="2236"/>
              <a:ext cx="24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67" name="Oval 1943"/>
            <p:cNvSpPr>
              <a:spLocks noChangeArrowheads="1"/>
            </p:cNvSpPr>
            <p:nvPr/>
          </p:nvSpPr>
          <p:spPr bwMode="auto">
            <a:xfrm>
              <a:off x="4160" y="2282"/>
              <a:ext cx="23" cy="25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68" name="Oval 1944"/>
            <p:cNvSpPr>
              <a:spLocks noChangeArrowheads="1"/>
            </p:cNvSpPr>
            <p:nvPr/>
          </p:nvSpPr>
          <p:spPr bwMode="auto">
            <a:xfrm>
              <a:off x="4864" y="1759"/>
              <a:ext cx="25" cy="25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69" name="Oval 1945"/>
            <p:cNvSpPr>
              <a:spLocks noChangeArrowheads="1"/>
            </p:cNvSpPr>
            <p:nvPr/>
          </p:nvSpPr>
          <p:spPr bwMode="auto">
            <a:xfrm>
              <a:off x="4895" y="1856"/>
              <a:ext cx="25" cy="25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70" name="Oval 1946"/>
            <p:cNvSpPr>
              <a:spLocks noChangeArrowheads="1"/>
            </p:cNvSpPr>
            <p:nvPr/>
          </p:nvSpPr>
          <p:spPr bwMode="auto">
            <a:xfrm>
              <a:off x="4013" y="2321"/>
              <a:ext cx="24" cy="24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71" name="Oval 1947"/>
            <p:cNvSpPr>
              <a:spLocks noChangeArrowheads="1"/>
            </p:cNvSpPr>
            <p:nvPr/>
          </p:nvSpPr>
          <p:spPr bwMode="auto">
            <a:xfrm>
              <a:off x="3928" y="2345"/>
              <a:ext cx="25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72" name="Oval 1948"/>
            <p:cNvSpPr>
              <a:spLocks noChangeArrowheads="1"/>
            </p:cNvSpPr>
            <p:nvPr/>
          </p:nvSpPr>
          <p:spPr bwMode="auto">
            <a:xfrm>
              <a:off x="5070" y="1662"/>
              <a:ext cx="24" cy="25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73" name="Oval 1949"/>
            <p:cNvSpPr>
              <a:spLocks noChangeArrowheads="1"/>
            </p:cNvSpPr>
            <p:nvPr/>
          </p:nvSpPr>
          <p:spPr bwMode="auto">
            <a:xfrm>
              <a:off x="4910" y="1899"/>
              <a:ext cx="24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74" name="Oval 1950"/>
            <p:cNvSpPr>
              <a:spLocks noChangeArrowheads="1"/>
            </p:cNvSpPr>
            <p:nvPr/>
          </p:nvSpPr>
          <p:spPr bwMode="auto">
            <a:xfrm>
              <a:off x="4310" y="2420"/>
              <a:ext cx="24" cy="25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75" name="Oval 1951"/>
            <p:cNvSpPr>
              <a:spLocks noChangeArrowheads="1"/>
            </p:cNvSpPr>
            <p:nvPr/>
          </p:nvSpPr>
          <p:spPr bwMode="auto">
            <a:xfrm>
              <a:off x="3859" y="2506"/>
              <a:ext cx="25" cy="24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76" name="Oval 1952"/>
            <p:cNvSpPr>
              <a:spLocks noChangeArrowheads="1"/>
            </p:cNvSpPr>
            <p:nvPr/>
          </p:nvSpPr>
          <p:spPr bwMode="auto">
            <a:xfrm>
              <a:off x="4707" y="1923"/>
              <a:ext cx="23" cy="25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77" name="Oval 1953"/>
            <p:cNvSpPr>
              <a:spLocks noChangeArrowheads="1"/>
            </p:cNvSpPr>
            <p:nvPr/>
          </p:nvSpPr>
          <p:spPr bwMode="auto">
            <a:xfrm>
              <a:off x="3901" y="2476"/>
              <a:ext cx="25" cy="25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78" name="Oval 1954"/>
            <p:cNvSpPr>
              <a:spLocks noChangeArrowheads="1"/>
            </p:cNvSpPr>
            <p:nvPr/>
          </p:nvSpPr>
          <p:spPr bwMode="auto">
            <a:xfrm>
              <a:off x="4211" y="2076"/>
              <a:ext cx="25" cy="25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79" name="Oval 1955"/>
            <p:cNvSpPr>
              <a:spLocks noChangeArrowheads="1"/>
            </p:cNvSpPr>
            <p:nvPr/>
          </p:nvSpPr>
          <p:spPr bwMode="auto">
            <a:xfrm>
              <a:off x="4835" y="1503"/>
              <a:ext cx="25" cy="24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80" name="Oval 1956"/>
            <p:cNvSpPr>
              <a:spLocks noChangeArrowheads="1"/>
            </p:cNvSpPr>
            <p:nvPr/>
          </p:nvSpPr>
          <p:spPr bwMode="auto">
            <a:xfrm>
              <a:off x="3852" y="2420"/>
              <a:ext cx="25" cy="25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81" name="Oval 1957"/>
            <p:cNvSpPr>
              <a:spLocks noChangeArrowheads="1"/>
            </p:cNvSpPr>
            <p:nvPr/>
          </p:nvSpPr>
          <p:spPr bwMode="auto">
            <a:xfrm>
              <a:off x="4356" y="2348"/>
              <a:ext cx="25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82" name="Oval 1958"/>
            <p:cNvSpPr>
              <a:spLocks noChangeArrowheads="1"/>
            </p:cNvSpPr>
            <p:nvPr/>
          </p:nvSpPr>
          <p:spPr bwMode="auto">
            <a:xfrm>
              <a:off x="4214" y="2394"/>
              <a:ext cx="25" cy="24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83" name="Oval 1959"/>
            <p:cNvSpPr>
              <a:spLocks noChangeArrowheads="1"/>
            </p:cNvSpPr>
            <p:nvPr/>
          </p:nvSpPr>
          <p:spPr bwMode="auto">
            <a:xfrm>
              <a:off x="3979" y="2571"/>
              <a:ext cx="23" cy="24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84" name="Oval 1960"/>
            <p:cNvSpPr>
              <a:spLocks noChangeArrowheads="1"/>
            </p:cNvSpPr>
            <p:nvPr/>
          </p:nvSpPr>
          <p:spPr bwMode="auto">
            <a:xfrm>
              <a:off x="4012" y="2108"/>
              <a:ext cx="24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85" name="Oval 1961"/>
            <p:cNvSpPr>
              <a:spLocks noChangeArrowheads="1"/>
            </p:cNvSpPr>
            <p:nvPr/>
          </p:nvSpPr>
          <p:spPr bwMode="auto">
            <a:xfrm>
              <a:off x="4392" y="2235"/>
              <a:ext cx="25" cy="24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86" name="Oval 1962"/>
            <p:cNvSpPr>
              <a:spLocks noChangeArrowheads="1"/>
            </p:cNvSpPr>
            <p:nvPr/>
          </p:nvSpPr>
          <p:spPr bwMode="auto">
            <a:xfrm>
              <a:off x="4056" y="2370"/>
              <a:ext cx="24" cy="24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87" name="Oval 1963"/>
            <p:cNvSpPr>
              <a:spLocks noChangeArrowheads="1"/>
            </p:cNvSpPr>
            <p:nvPr/>
          </p:nvSpPr>
          <p:spPr bwMode="auto">
            <a:xfrm>
              <a:off x="4942" y="1732"/>
              <a:ext cx="25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88" name="Oval 1964"/>
            <p:cNvSpPr>
              <a:spLocks noChangeArrowheads="1"/>
            </p:cNvSpPr>
            <p:nvPr/>
          </p:nvSpPr>
          <p:spPr bwMode="auto">
            <a:xfrm>
              <a:off x="3997" y="2255"/>
              <a:ext cx="25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89" name="Oval 1965"/>
            <p:cNvSpPr>
              <a:spLocks noChangeArrowheads="1"/>
            </p:cNvSpPr>
            <p:nvPr/>
          </p:nvSpPr>
          <p:spPr bwMode="auto">
            <a:xfrm>
              <a:off x="4810" y="2255"/>
              <a:ext cx="23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90" name="Oval 1966"/>
            <p:cNvSpPr>
              <a:spLocks noChangeArrowheads="1"/>
            </p:cNvSpPr>
            <p:nvPr/>
          </p:nvSpPr>
          <p:spPr bwMode="auto">
            <a:xfrm>
              <a:off x="4780" y="1762"/>
              <a:ext cx="24" cy="25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91" name="Oval 1967"/>
            <p:cNvSpPr>
              <a:spLocks noChangeArrowheads="1"/>
            </p:cNvSpPr>
            <p:nvPr/>
          </p:nvSpPr>
          <p:spPr bwMode="auto">
            <a:xfrm>
              <a:off x="4584" y="1937"/>
              <a:ext cx="25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92" name="Oval 1968"/>
            <p:cNvSpPr>
              <a:spLocks noChangeArrowheads="1"/>
            </p:cNvSpPr>
            <p:nvPr/>
          </p:nvSpPr>
          <p:spPr bwMode="auto">
            <a:xfrm>
              <a:off x="4742" y="2020"/>
              <a:ext cx="23" cy="25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93" name="Oval 1969"/>
            <p:cNvSpPr>
              <a:spLocks noChangeArrowheads="1"/>
            </p:cNvSpPr>
            <p:nvPr/>
          </p:nvSpPr>
          <p:spPr bwMode="auto">
            <a:xfrm>
              <a:off x="4165" y="2370"/>
              <a:ext cx="24" cy="24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94" name="Oval 1970"/>
            <p:cNvSpPr>
              <a:spLocks noChangeArrowheads="1"/>
            </p:cNvSpPr>
            <p:nvPr/>
          </p:nvSpPr>
          <p:spPr bwMode="auto">
            <a:xfrm>
              <a:off x="4347" y="2322"/>
              <a:ext cx="24" cy="25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95" name="Oval 1971"/>
            <p:cNvSpPr>
              <a:spLocks noChangeArrowheads="1"/>
            </p:cNvSpPr>
            <p:nvPr/>
          </p:nvSpPr>
          <p:spPr bwMode="auto">
            <a:xfrm>
              <a:off x="4038" y="2506"/>
              <a:ext cx="25" cy="24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96" name="Oval 1972"/>
            <p:cNvSpPr>
              <a:spLocks noChangeArrowheads="1"/>
            </p:cNvSpPr>
            <p:nvPr/>
          </p:nvSpPr>
          <p:spPr bwMode="auto">
            <a:xfrm>
              <a:off x="4970" y="1453"/>
              <a:ext cx="25" cy="25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97" name="Oval 1973"/>
            <p:cNvSpPr>
              <a:spLocks noChangeArrowheads="1"/>
            </p:cNvSpPr>
            <p:nvPr/>
          </p:nvSpPr>
          <p:spPr bwMode="auto">
            <a:xfrm>
              <a:off x="4151" y="2200"/>
              <a:ext cx="25" cy="24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98" name="Oval 1974"/>
            <p:cNvSpPr>
              <a:spLocks noChangeArrowheads="1"/>
            </p:cNvSpPr>
            <p:nvPr/>
          </p:nvSpPr>
          <p:spPr bwMode="auto">
            <a:xfrm>
              <a:off x="3977" y="2571"/>
              <a:ext cx="24" cy="24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99" name="Oval 1975"/>
            <p:cNvSpPr>
              <a:spLocks noChangeArrowheads="1"/>
            </p:cNvSpPr>
            <p:nvPr/>
          </p:nvSpPr>
          <p:spPr bwMode="auto">
            <a:xfrm>
              <a:off x="4775" y="1688"/>
              <a:ext cx="24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00" name="Oval 1976"/>
            <p:cNvSpPr>
              <a:spLocks noChangeArrowheads="1"/>
            </p:cNvSpPr>
            <p:nvPr/>
          </p:nvSpPr>
          <p:spPr bwMode="auto">
            <a:xfrm>
              <a:off x="5417" y="1535"/>
              <a:ext cx="23" cy="24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01" name="Oval 1977"/>
            <p:cNvSpPr>
              <a:spLocks noChangeArrowheads="1"/>
            </p:cNvSpPr>
            <p:nvPr/>
          </p:nvSpPr>
          <p:spPr bwMode="auto">
            <a:xfrm>
              <a:off x="4056" y="2196"/>
              <a:ext cx="24" cy="24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02" name="Oval 1978"/>
            <p:cNvSpPr>
              <a:spLocks noChangeArrowheads="1"/>
            </p:cNvSpPr>
            <p:nvPr/>
          </p:nvSpPr>
          <p:spPr bwMode="auto">
            <a:xfrm>
              <a:off x="4630" y="1606"/>
              <a:ext cx="24" cy="25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03" name="Oval 1979"/>
            <p:cNvSpPr>
              <a:spLocks noChangeArrowheads="1"/>
            </p:cNvSpPr>
            <p:nvPr/>
          </p:nvSpPr>
          <p:spPr bwMode="auto">
            <a:xfrm>
              <a:off x="4052" y="2399"/>
              <a:ext cx="24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04" name="Oval 1980"/>
            <p:cNvSpPr>
              <a:spLocks noChangeArrowheads="1"/>
            </p:cNvSpPr>
            <p:nvPr/>
          </p:nvSpPr>
          <p:spPr bwMode="auto">
            <a:xfrm>
              <a:off x="3871" y="2302"/>
              <a:ext cx="24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05" name="Oval 1981"/>
            <p:cNvSpPr>
              <a:spLocks noChangeArrowheads="1"/>
            </p:cNvSpPr>
            <p:nvPr/>
          </p:nvSpPr>
          <p:spPr bwMode="auto">
            <a:xfrm>
              <a:off x="3859" y="2605"/>
              <a:ext cx="25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06" name="Oval 1982"/>
            <p:cNvSpPr>
              <a:spLocks noChangeArrowheads="1"/>
            </p:cNvSpPr>
            <p:nvPr/>
          </p:nvSpPr>
          <p:spPr bwMode="auto">
            <a:xfrm>
              <a:off x="4492" y="1991"/>
              <a:ext cx="24" cy="24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07" name="Oval 1983"/>
            <p:cNvSpPr>
              <a:spLocks noChangeArrowheads="1"/>
            </p:cNvSpPr>
            <p:nvPr/>
          </p:nvSpPr>
          <p:spPr bwMode="auto">
            <a:xfrm>
              <a:off x="4015" y="2196"/>
              <a:ext cx="23" cy="24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08" name="Oval 1984"/>
            <p:cNvSpPr>
              <a:spLocks noChangeArrowheads="1"/>
            </p:cNvSpPr>
            <p:nvPr/>
          </p:nvSpPr>
          <p:spPr bwMode="auto">
            <a:xfrm>
              <a:off x="5379" y="1509"/>
              <a:ext cx="24" cy="25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09" name="Oval 1985"/>
            <p:cNvSpPr>
              <a:spLocks noChangeArrowheads="1"/>
            </p:cNvSpPr>
            <p:nvPr/>
          </p:nvSpPr>
          <p:spPr bwMode="auto">
            <a:xfrm>
              <a:off x="4742" y="2076"/>
              <a:ext cx="23" cy="25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10" name="Oval 1986"/>
            <p:cNvSpPr>
              <a:spLocks noChangeArrowheads="1"/>
            </p:cNvSpPr>
            <p:nvPr/>
          </p:nvSpPr>
          <p:spPr bwMode="auto">
            <a:xfrm>
              <a:off x="4030" y="2394"/>
              <a:ext cx="25" cy="24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11" name="Oval 1987"/>
            <p:cNvSpPr>
              <a:spLocks noChangeArrowheads="1"/>
            </p:cNvSpPr>
            <p:nvPr/>
          </p:nvSpPr>
          <p:spPr bwMode="auto">
            <a:xfrm>
              <a:off x="3862" y="2538"/>
              <a:ext cx="25" cy="24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12" name="Oval 1988"/>
            <p:cNvSpPr>
              <a:spLocks noChangeArrowheads="1"/>
            </p:cNvSpPr>
            <p:nvPr/>
          </p:nvSpPr>
          <p:spPr bwMode="auto">
            <a:xfrm>
              <a:off x="4155" y="2394"/>
              <a:ext cx="24" cy="24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13" name="Oval 1989"/>
            <p:cNvSpPr>
              <a:spLocks noChangeArrowheads="1"/>
            </p:cNvSpPr>
            <p:nvPr/>
          </p:nvSpPr>
          <p:spPr bwMode="auto">
            <a:xfrm>
              <a:off x="4299" y="1832"/>
              <a:ext cx="23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14" name="Oval 1990"/>
            <p:cNvSpPr>
              <a:spLocks noChangeArrowheads="1"/>
            </p:cNvSpPr>
            <p:nvPr/>
          </p:nvSpPr>
          <p:spPr bwMode="auto">
            <a:xfrm>
              <a:off x="4036" y="2422"/>
              <a:ext cx="25" cy="24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15" name="Oval 1991"/>
            <p:cNvSpPr>
              <a:spLocks noChangeArrowheads="1"/>
            </p:cNvSpPr>
            <p:nvPr/>
          </p:nvSpPr>
          <p:spPr bwMode="auto">
            <a:xfrm>
              <a:off x="4290" y="2394"/>
              <a:ext cx="25" cy="24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16" name="Oval 1992"/>
            <p:cNvSpPr>
              <a:spLocks noChangeArrowheads="1"/>
            </p:cNvSpPr>
            <p:nvPr/>
          </p:nvSpPr>
          <p:spPr bwMode="auto">
            <a:xfrm>
              <a:off x="5149" y="1483"/>
              <a:ext cx="26" cy="24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17" name="Oval 1993"/>
            <p:cNvSpPr>
              <a:spLocks noChangeArrowheads="1"/>
            </p:cNvSpPr>
            <p:nvPr/>
          </p:nvSpPr>
          <p:spPr bwMode="auto">
            <a:xfrm>
              <a:off x="4050" y="2420"/>
              <a:ext cx="23" cy="25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18" name="Oval 1994"/>
            <p:cNvSpPr>
              <a:spLocks noChangeArrowheads="1"/>
            </p:cNvSpPr>
            <p:nvPr/>
          </p:nvSpPr>
          <p:spPr bwMode="auto">
            <a:xfrm>
              <a:off x="3969" y="2476"/>
              <a:ext cx="25" cy="25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19" name="Oval 1995"/>
            <p:cNvSpPr>
              <a:spLocks noChangeArrowheads="1"/>
            </p:cNvSpPr>
            <p:nvPr/>
          </p:nvSpPr>
          <p:spPr bwMode="auto">
            <a:xfrm>
              <a:off x="3899" y="2322"/>
              <a:ext cx="25" cy="25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20" name="Oval 1996"/>
            <p:cNvSpPr>
              <a:spLocks noChangeArrowheads="1"/>
            </p:cNvSpPr>
            <p:nvPr/>
          </p:nvSpPr>
          <p:spPr bwMode="auto">
            <a:xfrm>
              <a:off x="4370" y="2236"/>
              <a:ext cx="25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21" name="Oval 1997"/>
            <p:cNvSpPr>
              <a:spLocks noChangeArrowheads="1"/>
            </p:cNvSpPr>
            <p:nvPr/>
          </p:nvSpPr>
          <p:spPr bwMode="auto">
            <a:xfrm>
              <a:off x="4215" y="2420"/>
              <a:ext cx="25" cy="25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22" name="Rectangle 1998"/>
            <p:cNvSpPr>
              <a:spLocks noChangeArrowheads="1"/>
            </p:cNvSpPr>
            <p:nvPr/>
          </p:nvSpPr>
          <p:spPr bwMode="auto">
            <a:xfrm>
              <a:off x="5367" y="2521"/>
              <a:ext cx="216" cy="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r=</a:t>
              </a: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0.81</a:t>
              </a:r>
              <a:endPara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23" name="Line 1999"/>
            <p:cNvSpPr>
              <a:spLocks noChangeShapeType="1"/>
            </p:cNvSpPr>
            <p:nvPr/>
          </p:nvSpPr>
          <p:spPr bwMode="auto">
            <a:xfrm flipV="1">
              <a:off x="3671" y="1422"/>
              <a:ext cx="1" cy="1358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24" name="Line 2000"/>
            <p:cNvSpPr>
              <a:spLocks noChangeShapeType="1"/>
            </p:cNvSpPr>
            <p:nvPr/>
          </p:nvSpPr>
          <p:spPr bwMode="auto">
            <a:xfrm flipH="1">
              <a:off x="3647" y="2744"/>
              <a:ext cx="24" cy="1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25" name="Rectangle 2001"/>
            <p:cNvSpPr>
              <a:spLocks noChangeArrowheads="1"/>
            </p:cNvSpPr>
            <p:nvPr/>
          </p:nvSpPr>
          <p:spPr bwMode="auto">
            <a:xfrm rot="16200000">
              <a:off x="3592" y="2691"/>
              <a:ext cx="40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</a:t>
              </a:r>
              <a:endPara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26" name="Line 2002"/>
            <p:cNvSpPr>
              <a:spLocks noChangeShapeType="1"/>
            </p:cNvSpPr>
            <p:nvPr/>
          </p:nvSpPr>
          <p:spPr bwMode="auto">
            <a:xfrm flipH="1">
              <a:off x="3647" y="2423"/>
              <a:ext cx="24" cy="1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27" name="Rectangle 2003"/>
            <p:cNvSpPr>
              <a:spLocks noChangeArrowheads="1"/>
            </p:cNvSpPr>
            <p:nvPr/>
          </p:nvSpPr>
          <p:spPr bwMode="auto">
            <a:xfrm rot="16200000">
              <a:off x="3563" y="2378"/>
              <a:ext cx="101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2.5</a:t>
              </a:r>
              <a:endPara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28" name="Line 2004"/>
            <p:cNvSpPr>
              <a:spLocks noChangeShapeType="1"/>
            </p:cNvSpPr>
            <p:nvPr/>
          </p:nvSpPr>
          <p:spPr bwMode="auto">
            <a:xfrm flipH="1">
              <a:off x="3647" y="2101"/>
              <a:ext cx="24" cy="1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29" name="Rectangle 2005"/>
            <p:cNvSpPr>
              <a:spLocks noChangeArrowheads="1"/>
            </p:cNvSpPr>
            <p:nvPr/>
          </p:nvSpPr>
          <p:spPr bwMode="auto">
            <a:xfrm rot="16200000">
              <a:off x="3592" y="2058"/>
              <a:ext cx="40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3</a:t>
              </a:r>
              <a:endPara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30" name="Line 2006"/>
            <p:cNvSpPr>
              <a:spLocks noChangeShapeType="1"/>
            </p:cNvSpPr>
            <p:nvPr/>
          </p:nvSpPr>
          <p:spPr bwMode="auto">
            <a:xfrm flipH="1">
              <a:off x="3647" y="1780"/>
              <a:ext cx="24" cy="1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31" name="Rectangle 2007"/>
            <p:cNvSpPr>
              <a:spLocks noChangeArrowheads="1"/>
            </p:cNvSpPr>
            <p:nvPr/>
          </p:nvSpPr>
          <p:spPr bwMode="auto">
            <a:xfrm rot="16200000">
              <a:off x="3563" y="1738"/>
              <a:ext cx="101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3.5</a:t>
              </a:r>
              <a:endPara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32" name="Line 2008"/>
            <p:cNvSpPr>
              <a:spLocks noChangeShapeType="1"/>
            </p:cNvSpPr>
            <p:nvPr/>
          </p:nvSpPr>
          <p:spPr bwMode="auto">
            <a:xfrm flipH="1">
              <a:off x="3647" y="1457"/>
              <a:ext cx="24" cy="1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33" name="Rectangle 2009"/>
            <p:cNvSpPr>
              <a:spLocks noChangeArrowheads="1"/>
            </p:cNvSpPr>
            <p:nvPr/>
          </p:nvSpPr>
          <p:spPr bwMode="auto">
            <a:xfrm rot="16200000">
              <a:off x="3597" y="1414"/>
              <a:ext cx="31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4</a:t>
              </a:r>
              <a:endPara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34" name="Rectangle 2010"/>
            <p:cNvSpPr>
              <a:spLocks noChangeArrowheads="1"/>
            </p:cNvSpPr>
            <p:nvPr/>
          </p:nvSpPr>
          <p:spPr bwMode="auto">
            <a:xfrm rot="16200000">
              <a:off x="3071" y="2019"/>
              <a:ext cx="893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Natural-log of </a:t>
              </a:r>
              <a:r>
                <a:rPr kumimoji="0" lang="en-US" sz="900" b="1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Quantra</a:t>
              </a: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PD</a:t>
              </a:r>
              <a:endPara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35" name="Line 2011"/>
            <p:cNvSpPr>
              <a:spLocks noChangeShapeType="1"/>
            </p:cNvSpPr>
            <p:nvPr/>
          </p:nvSpPr>
          <p:spPr bwMode="auto">
            <a:xfrm>
              <a:off x="3671" y="2780"/>
              <a:ext cx="2010" cy="1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36" name="Line 2012"/>
            <p:cNvSpPr>
              <a:spLocks noChangeShapeType="1"/>
            </p:cNvSpPr>
            <p:nvPr/>
          </p:nvSpPr>
          <p:spPr bwMode="auto">
            <a:xfrm>
              <a:off x="3707" y="2780"/>
              <a:ext cx="1" cy="23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37" name="Rectangle 2013"/>
            <p:cNvSpPr>
              <a:spLocks noChangeArrowheads="1"/>
            </p:cNvSpPr>
            <p:nvPr/>
          </p:nvSpPr>
          <p:spPr bwMode="auto">
            <a:xfrm>
              <a:off x="3692" y="2814"/>
              <a:ext cx="65" cy="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38" name="Line 2014"/>
            <p:cNvSpPr>
              <a:spLocks noChangeShapeType="1"/>
            </p:cNvSpPr>
            <p:nvPr/>
          </p:nvSpPr>
          <p:spPr bwMode="auto">
            <a:xfrm>
              <a:off x="4094" y="2780"/>
              <a:ext cx="1" cy="23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39" name="Rectangle 2015"/>
            <p:cNvSpPr>
              <a:spLocks noChangeArrowheads="1"/>
            </p:cNvSpPr>
            <p:nvPr/>
          </p:nvSpPr>
          <p:spPr bwMode="auto">
            <a:xfrm>
              <a:off x="4079" y="2814"/>
              <a:ext cx="65" cy="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40" name="Line 2016"/>
            <p:cNvSpPr>
              <a:spLocks noChangeShapeType="1"/>
            </p:cNvSpPr>
            <p:nvPr/>
          </p:nvSpPr>
          <p:spPr bwMode="auto">
            <a:xfrm>
              <a:off x="4483" y="2780"/>
              <a:ext cx="1" cy="23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41" name="Rectangle 2017"/>
            <p:cNvSpPr>
              <a:spLocks noChangeArrowheads="1"/>
            </p:cNvSpPr>
            <p:nvPr/>
          </p:nvSpPr>
          <p:spPr bwMode="auto">
            <a:xfrm>
              <a:off x="4467" y="2814"/>
              <a:ext cx="65" cy="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4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42" name="Line 2018"/>
            <p:cNvSpPr>
              <a:spLocks noChangeShapeType="1"/>
            </p:cNvSpPr>
            <p:nvPr/>
          </p:nvSpPr>
          <p:spPr bwMode="auto">
            <a:xfrm>
              <a:off x="4870" y="2780"/>
              <a:ext cx="1" cy="23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43" name="Rectangle 2019"/>
            <p:cNvSpPr>
              <a:spLocks noChangeArrowheads="1"/>
            </p:cNvSpPr>
            <p:nvPr/>
          </p:nvSpPr>
          <p:spPr bwMode="auto">
            <a:xfrm>
              <a:off x="4854" y="2814"/>
              <a:ext cx="65" cy="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6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44" name="Line 2020"/>
            <p:cNvSpPr>
              <a:spLocks noChangeShapeType="1"/>
            </p:cNvSpPr>
            <p:nvPr/>
          </p:nvSpPr>
          <p:spPr bwMode="auto">
            <a:xfrm>
              <a:off x="5257" y="2780"/>
              <a:ext cx="1" cy="23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45" name="Rectangle 2021"/>
            <p:cNvSpPr>
              <a:spLocks noChangeArrowheads="1"/>
            </p:cNvSpPr>
            <p:nvPr/>
          </p:nvSpPr>
          <p:spPr bwMode="auto">
            <a:xfrm>
              <a:off x="5241" y="2814"/>
              <a:ext cx="65" cy="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8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46" name="Line 2022"/>
            <p:cNvSpPr>
              <a:spLocks noChangeShapeType="1"/>
            </p:cNvSpPr>
            <p:nvPr/>
          </p:nvSpPr>
          <p:spPr bwMode="auto">
            <a:xfrm>
              <a:off x="5645" y="2780"/>
              <a:ext cx="1" cy="23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47" name="Rectangle 2023"/>
            <p:cNvSpPr>
              <a:spLocks noChangeArrowheads="1"/>
            </p:cNvSpPr>
            <p:nvPr/>
          </p:nvSpPr>
          <p:spPr bwMode="auto">
            <a:xfrm>
              <a:off x="5613" y="2814"/>
              <a:ext cx="102" cy="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48" name="Rectangle 2024"/>
            <p:cNvSpPr>
              <a:spLocks noChangeArrowheads="1"/>
            </p:cNvSpPr>
            <p:nvPr/>
          </p:nvSpPr>
          <p:spPr bwMode="auto">
            <a:xfrm>
              <a:off x="4513" y="2868"/>
              <a:ext cx="394" cy="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Cumulus PD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051" name="Group 2027"/>
          <p:cNvGrpSpPr>
            <a:grpSpLocks noChangeAspect="1"/>
          </p:cNvGrpSpPr>
          <p:nvPr/>
        </p:nvGrpSpPr>
        <p:grpSpPr bwMode="auto">
          <a:xfrm>
            <a:off x="5435600" y="4437063"/>
            <a:ext cx="3708400" cy="2447925"/>
            <a:chOff x="3424" y="2795"/>
            <a:chExt cx="2336" cy="1542"/>
          </a:xfrm>
        </p:grpSpPr>
        <p:sp>
          <p:nvSpPr>
            <p:cNvPr id="3050" name="AutoShape 2026"/>
            <p:cNvSpPr>
              <a:spLocks noChangeAspect="1" noChangeArrowheads="1" noTextEdit="1"/>
            </p:cNvSpPr>
            <p:nvPr/>
          </p:nvSpPr>
          <p:spPr bwMode="auto">
            <a:xfrm>
              <a:off x="3424" y="2795"/>
              <a:ext cx="2336" cy="15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grpSp>
          <p:nvGrpSpPr>
            <p:cNvPr id="3252" name="Group 2228"/>
            <p:cNvGrpSpPr>
              <a:grpSpLocks/>
            </p:cNvGrpSpPr>
            <p:nvPr/>
          </p:nvGrpSpPr>
          <p:grpSpPr bwMode="auto">
            <a:xfrm>
              <a:off x="3444" y="2811"/>
              <a:ext cx="2299" cy="1509"/>
              <a:chOff x="3444" y="2811"/>
              <a:chExt cx="2299" cy="1509"/>
            </a:xfrm>
          </p:grpSpPr>
          <p:sp>
            <p:nvSpPr>
              <p:cNvPr id="3052" name="Rectangle 2028"/>
              <p:cNvSpPr>
                <a:spLocks noChangeArrowheads="1"/>
              </p:cNvSpPr>
              <p:nvPr/>
            </p:nvSpPr>
            <p:spPr bwMode="auto">
              <a:xfrm>
                <a:off x="3444" y="2811"/>
                <a:ext cx="2299" cy="1509"/>
              </a:xfrm>
              <a:prstGeom prst="rect">
                <a:avLst/>
              </a:prstGeom>
              <a:solidFill>
                <a:srgbClr val="EAF2F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53" name="Rectangle 2029"/>
              <p:cNvSpPr>
                <a:spLocks noChangeArrowheads="1"/>
              </p:cNvSpPr>
              <p:nvPr/>
            </p:nvSpPr>
            <p:spPr bwMode="auto">
              <a:xfrm>
                <a:off x="3445" y="2814"/>
                <a:ext cx="2293" cy="1504"/>
              </a:xfrm>
              <a:prstGeom prst="rect">
                <a:avLst/>
              </a:prstGeom>
              <a:solidFill>
                <a:schemeClr val="bg1"/>
              </a:solidFill>
              <a:ln w="4763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54" name="Rectangle 2030"/>
              <p:cNvSpPr>
                <a:spLocks noChangeArrowheads="1"/>
              </p:cNvSpPr>
              <p:nvPr/>
            </p:nvSpPr>
            <p:spPr bwMode="auto">
              <a:xfrm>
                <a:off x="3672" y="2867"/>
                <a:ext cx="2009" cy="1246"/>
              </a:xfrm>
              <a:prstGeom prst="rect">
                <a:avLst/>
              </a:prstGeom>
              <a:solidFill>
                <a:srgbClr val="FFFFFF"/>
              </a:solidFill>
              <a:ln w="4763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55" name="Line 2031"/>
              <p:cNvSpPr>
                <a:spLocks noChangeShapeType="1"/>
              </p:cNvSpPr>
              <p:nvPr/>
            </p:nvSpPr>
            <p:spPr bwMode="auto">
              <a:xfrm>
                <a:off x="3672" y="4082"/>
                <a:ext cx="2009" cy="1"/>
              </a:xfrm>
              <a:prstGeom prst="line">
                <a:avLst/>
              </a:prstGeom>
              <a:noFill/>
              <a:ln w="7938">
                <a:solidFill>
                  <a:srgbClr val="EAF2F3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56" name="Line 2032"/>
              <p:cNvSpPr>
                <a:spLocks noChangeShapeType="1"/>
              </p:cNvSpPr>
              <p:nvPr/>
            </p:nvSpPr>
            <p:spPr bwMode="auto">
              <a:xfrm>
                <a:off x="3672" y="3787"/>
                <a:ext cx="2009" cy="1"/>
              </a:xfrm>
              <a:prstGeom prst="line">
                <a:avLst/>
              </a:prstGeom>
              <a:noFill/>
              <a:ln w="7938">
                <a:solidFill>
                  <a:srgbClr val="EAF2F3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57" name="Line 2033"/>
              <p:cNvSpPr>
                <a:spLocks noChangeShapeType="1"/>
              </p:cNvSpPr>
              <p:nvPr/>
            </p:nvSpPr>
            <p:spPr bwMode="auto">
              <a:xfrm>
                <a:off x="3672" y="3490"/>
                <a:ext cx="2009" cy="1"/>
              </a:xfrm>
              <a:prstGeom prst="line">
                <a:avLst/>
              </a:prstGeom>
              <a:noFill/>
              <a:ln w="7938">
                <a:solidFill>
                  <a:srgbClr val="EAF2F3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58" name="Line 2034"/>
              <p:cNvSpPr>
                <a:spLocks noChangeShapeType="1"/>
              </p:cNvSpPr>
              <p:nvPr/>
            </p:nvSpPr>
            <p:spPr bwMode="auto">
              <a:xfrm>
                <a:off x="3672" y="3195"/>
                <a:ext cx="2009" cy="1"/>
              </a:xfrm>
              <a:prstGeom prst="line">
                <a:avLst/>
              </a:prstGeom>
              <a:noFill/>
              <a:ln w="7938">
                <a:solidFill>
                  <a:srgbClr val="EAF2F3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59" name="Line 2035"/>
              <p:cNvSpPr>
                <a:spLocks noChangeShapeType="1"/>
              </p:cNvSpPr>
              <p:nvPr/>
            </p:nvSpPr>
            <p:spPr bwMode="auto">
              <a:xfrm>
                <a:off x="3672" y="2899"/>
                <a:ext cx="2009" cy="1"/>
              </a:xfrm>
              <a:prstGeom prst="line">
                <a:avLst/>
              </a:prstGeom>
              <a:noFill/>
              <a:ln w="7938">
                <a:solidFill>
                  <a:srgbClr val="EAF2F3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60" name="Oval 2036"/>
              <p:cNvSpPr>
                <a:spLocks noChangeArrowheads="1"/>
              </p:cNvSpPr>
              <p:nvPr/>
            </p:nvSpPr>
            <p:spPr bwMode="auto">
              <a:xfrm>
                <a:off x="4386" y="3421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61" name="Oval 2037"/>
              <p:cNvSpPr>
                <a:spLocks noChangeArrowheads="1"/>
              </p:cNvSpPr>
              <p:nvPr/>
            </p:nvSpPr>
            <p:spPr bwMode="auto">
              <a:xfrm>
                <a:off x="3808" y="3537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62" name="Oval 2038"/>
              <p:cNvSpPr>
                <a:spLocks noChangeArrowheads="1"/>
              </p:cNvSpPr>
              <p:nvPr/>
            </p:nvSpPr>
            <p:spPr bwMode="auto">
              <a:xfrm>
                <a:off x="3989" y="3625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63" name="Oval 2039"/>
              <p:cNvSpPr>
                <a:spLocks noChangeArrowheads="1"/>
              </p:cNvSpPr>
              <p:nvPr/>
            </p:nvSpPr>
            <p:spPr bwMode="auto">
              <a:xfrm>
                <a:off x="4348" y="3485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64" name="Oval 2040"/>
              <p:cNvSpPr>
                <a:spLocks noChangeArrowheads="1"/>
              </p:cNvSpPr>
              <p:nvPr/>
            </p:nvSpPr>
            <p:spPr bwMode="auto">
              <a:xfrm>
                <a:off x="4419" y="3403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65" name="Oval 2041"/>
              <p:cNvSpPr>
                <a:spLocks noChangeArrowheads="1"/>
              </p:cNvSpPr>
              <p:nvPr/>
            </p:nvSpPr>
            <p:spPr bwMode="auto">
              <a:xfrm>
                <a:off x="4251" y="3483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66" name="Oval 2042"/>
              <p:cNvSpPr>
                <a:spLocks noChangeArrowheads="1"/>
              </p:cNvSpPr>
              <p:nvPr/>
            </p:nvSpPr>
            <p:spPr bwMode="auto">
              <a:xfrm>
                <a:off x="4317" y="3323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67" name="Oval 2043"/>
              <p:cNvSpPr>
                <a:spLocks noChangeArrowheads="1"/>
              </p:cNvSpPr>
              <p:nvPr/>
            </p:nvSpPr>
            <p:spPr bwMode="auto">
              <a:xfrm>
                <a:off x="4959" y="3351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68" name="Oval 2044"/>
              <p:cNvSpPr>
                <a:spLocks noChangeArrowheads="1"/>
              </p:cNvSpPr>
              <p:nvPr/>
            </p:nvSpPr>
            <p:spPr bwMode="auto">
              <a:xfrm>
                <a:off x="4249" y="3408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69" name="Oval 2045"/>
              <p:cNvSpPr>
                <a:spLocks noChangeArrowheads="1"/>
              </p:cNvSpPr>
              <p:nvPr/>
            </p:nvSpPr>
            <p:spPr bwMode="auto">
              <a:xfrm>
                <a:off x="4526" y="3321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70" name="Oval 2046"/>
              <p:cNvSpPr>
                <a:spLocks noChangeArrowheads="1"/>
              </p:cNvSpPr>
              <p:nvPr/>
            </p:nvSpPr>
            <p:spPr bwMode="auto">
              <a:xfrm>
                <a:off x="4202" y="3718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71" name="Oval 2047"/>
              <p:cNvSpPr>
                <a:spLocks noChangeArrowheads="1"/>
              </p:cNvSpPr>
              <p:nvPr/>
            </p:nvSpPr>
            <p:spPr bwMode="auto">
              <a:xfrm>
                <a:off x="4718" y="3253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72" name="Oval 2048"/>
              <p:cNvSpPr>
                <a:spLocks noChangeArrowheads="1"/>
              </p:cNvSpPr>
              <p:nvPr/>
            </p:nvSpPr>
            <p:spPr bwMode="auto">
              <a:xfrm>
                <a:off x="4242" y="3484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73" name="Oval 2049"/>
              <p:cNvSpPr>
                <a:spLocks noChangeArrowheads="1"/>
              </p:cNvSpPr>
              <p:nvPr/>
            </p:nvSpPr>
            <p:spPr bwMode="auto">
              <a:xfrm>
                <a:off x="3942" y="3595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74" name="Oval 2050"/>
              <p:cNvSpPr>
                <a:spLocks noChangeArrowheads="1"/>
              </p:cNvSpPr>
              <p:nvPr/>
            </p:nvSpPr>
            <p:spPr bwMode="auto">
              <a:xfrm>
                <a:off x="4713" y="3278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75" name="Oval 2051"/>
              <p:cNvSpPr>
                <a:spLocks noChangeArrowheads="1"/>
              </p:cNvSpPr>
              <p:nvPr/>
            </p:nvSpPr>
            <p:spPr bwMode="auto">
              <a:xfrm>
                <a:off x="4093" y="3684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76" name="Oval 2052"/>
              <p:cNvSpPr>
                <a:spLocks noChangeArrowheads="1"/>
              </p:cNvSpPr>
              <p:nvPr/>
            </p:nvSpPr>
            <p:spPr bwMode="auto">
              <a:xfrm>
                <a:off x="4721" y="3283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77" name="Oval 2053"/>
              <p:cNvSpPr>
                <a:spLocks noChangeArrowheads="1"/>
              </p:cNvSpPr>
              <p:nvPr/>
            </p:nvSpPr>
            <p:spPr bwMode="auto">
              <a:xfrm>
                <a:off x="4706" y="3323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78" name="Oval 2054"/>
              <p:cNvSpPr>
                <a:spLocks noChangeArrowheads="1"/>
              </p:cNvSpPr>
              <p:nvPr/>
            </p:nvSpPr>
            <p:spPr bwMode="auto">
              <a:xfrm>
                <a:off x="3740" y="3627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79" name="Oval 2055"/>
              <p:cNvSpPr>
                <a:spLocks noChangeArrowheads="1"/>
              </p:cNvSpPr>
              <p:nvPr/>
            </p:nvSpPr>
            <p:spPr bwMode="auto">
              <a:xfrm>
                <a:off x="3695" y="3505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80" name="Oval 2056"/>
              <p:cNvSpPr>
                <a:spLocks noChangeArrowheads="1"/>
              </p:cNvSpPr>
              <p:nvPr/>
            </p:nvSpPr>
            <p:spPr bwMode="auto">
              <a:xfrm>
                <a:off x="4032" y="3493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81" name="Oval 2057"/>
              <p:cNvSpPr>
                <a:spLocks noChangeArrowheads="1"/>
              </p:cNvSpPr>
              <p:nvPr/>
            </p:nvSpPr>
            <p:spPr bwMode="auto">
              <a:xfrm>
                <a:off x="4334" y="3413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82" name="Oval 2058"/>
              <p:cNvSpPr>
                <a:spLocks noChangeArrowheads="1"/>
              </p:cNvSpPr>
              <p:nvPr/>
            </p:nvSpPr>
            <p:spPr bwMode="auto">
              <a:xfrm>
                <a:off x="4260" y="3446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83" name="Oval 2059"/>
              <p:cNvSpPr>
                <a:spLocks noChangeArrowheads="1"/>
              </p:cNvSpPr>
              <p:nvPr/>
            </p:nvSpPr>
            <p:spPr bwMode="auto">
              <a:xfrm>
                <a:off x="4621" y="3372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84" name="Oval 2060"/>
              <p:cNvSpPr>
                <a:spLocks noChangeArrowheads="1"/>
              </p:cNvSpPr>
              <p:nvPr/>
            </p:nvSpPr>
            <p:spPr bwMode="auto">
              <a:xfrm>
                <a:off x="4536" y="3475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85" name="Oval 2061"/>
              <p:cNvSpPr>
                <a:spLocks noChangeArrowheads="1"/>
              </p:cNvSpPr>
              <p:nvPr/>
            </p:nvSpPr>
            <p:spPr bwMode="auto">
              <a:xfrm>
                <a:off x="4564" y="3408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86" name="Oval 2062"/>
              <p:cNvSpPr>
                <a:spLocks noChangeArrowheads="1"/>
              </p:cNvSpPr>
              <p:nvPr/>
            </p:nvSpPr>
            <p:spPr bwMode="auto">
              <a:xfrm>
                <a:off x="4098" y="3511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87" name="Oval 2063"/>
              <p:cNvSpPr>
                <a:spLocks noChangeArrowheads="1"/>
              </p:cNvSpPr>
              <p:nvPr/>
            </p:nvSpPr>
            <p:spPr bwMode="auto">
              <a:xfrm>
                <a:off x="4273" y="3426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88" name="Oval 2064"/>
              <p:cNvSpPr>
                <a:spLocks noChangeArrowheads="1"/>
              </p:cNvSpPr>
              <p:nvPr/>
            </p:nvSpPr>
            <p:spPr bwMode="auto">
              <a:xfrm>
                <a:off x="3833" y="3672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89" name="Oval 2065"/>
              <p:cNvSpPr>
                <a:spLocks noChangeArrowheads="1"/>
              </p:cNvSpPr>
              <p:nvPr/>
            </p:nvSpPr>
            <p:spPr bwMode="auto">
              <a:xfrm>
                <a:off x="3769" y="3553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90" name="Oval 2066"/>
              <p:cNvSpPr>
                <a:spLocks noChangeArrowheads="1"/>
              </p:cNvSpPr>
              <p:nvPr/>
            </p:nvSpPr>
            <p:spPr bwMode="auto">
              <a:xfrm>
                <a:off x="3908" y="3521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91" name="Oval 2067"/>
              <p:cNvSpPr>
                <a:spLocks noChangeArrowheads="1"/>
              </p:cNvSpPr>
              <p:nvPr/>
            </p:nvSpPr>
            <p:spPr bwMode="auto">
              <a:xfrm>
                <a:off x="3942" y="3622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92" name="Oval 2068"/>
              <p:cNvSpPr>
                <a:spLocks noChangeArrowheads="1"/>
              </p:cNvSpPr>
              <p:nvPr/>
            </p:nvSpPr>
            <p:spPr bwMode="auto">
              <a:xfrm>
                <a:off x="4862" y="3323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93" name="Oval 2069"/>
              <p:cNvSpPr>
                <a:spLocks noChangeArrowheads="1"/>
              </p:cNvSpPr>
              <p:nvPr/>
            </p:nvSpPr>
            <p:spPr bwMode="auto">
              <a:xfrm>
                <a:off x="3893" y="3518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94" name="Oval 2070"/>
              <p:cNvSpPr>
                <a:spLocks noChangeArrowheads="1"/>
              </p:cNvSpPr>
              <p:nvPr/>
            </p:nvSpPr>
            <p:spPr bwMode="auto">
              <a:xfrm>
                <a:off x="4219" y="3446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95" name="Oval 2071"/>
              <p:cNvSpPr>
                <a:spLocks noChangeArrowheads="1"/>
              </p:cNvSpPr>
              <p:nvPr/>
            </p:nvSpPr>
            <p:spPr bwMode="auto">
              <a:xfrm>
                <a:off x="5201" y="3190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96" name="Oval 2072"/>
              <p:cNvSpPr>
                <a:spLocks noChangeArrowheads="1"/>
              </p:cNvSpPr>
              <p:nvPr/>
            </p:nvSpPr>
            <p:spPr bwMode="auto">
              <a:xfrm>
                <a:off x="4056" y="3536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97" name="Oval 2073"/>
              <p:cNvSpPr>
                <a:spLocks noChangeArrowheads="1"/>
              </p:cNvSpPr>
              <p:nvPr/>
            </p:nvSpPr>
            <p:spPr bwMode="auto">
              <a:xfrm>
                <a:off x="3922" y="3516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98" name="Oval 2074"/>
              <p:cNvSpPr>
                <a:spLocks noChangeArrowheads="1"/>
              </p:cNvSpPr>
              <p:nvPr/>
            </p:nvSpPr>
            <p:spPr bwMode="auto">
              <a:xfrm>
                <a:off x="4086" y="3480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99" name="Oval 2075"/>
              <p:cNvSpPr>
                <a:spLocks noChangeArrowheads="1"/>
              </p:cNvSpPr>
              <p:nvPr/>
            </p:nvSpPr>
            <p:spPr bwMode="auto">
              <a:xfrm>
                <a:off x="4601" y="3332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00" name="Oval 2076"/>
              <p:cNvSpPr>
                <a:spLocks noChangeArrowheads="1"/>
              </p:cNvSpPr>
              <p:nvPr/>
            </p:nvSpPr>
            <p:spPr bwMode="auto">
              <a:xfrm>
                <a:off x="4113" y="3561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01" name="Oval 2077"/>
              <p:cNvSpPr>
                <a:spLocks noChangeArrowheads="1"/>
              </p:cNvSpPr>
              <p:nvPr/>
            </p:nvSpPr>
            <p:spPr bwMode="auto">
              <a:xfrm>
                <a:off x="4586" y="3380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02" name="Oval 2078"/>
              <p:cNvSpPr>
                <a:spLocks noChangeArrowheads="1"/>
              </p:cNvSpPr>
              <p:nvPr/>
            </p:nvSpPr>
            <p:spPr bwMode="auto">
              <a:xfrm>
                <a:off x="4281" y="3262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03" name="Oval 2079"/>
              <p:cNvSpPr>
                <a:spLocks noChangeArrowheads="1"/>
              </p:cNvSpPr>
              <p:nvPr/>
            </p:nvSpPr>
            <p:spPr bwMode="auto">
              <a:xfrm>
                <a:off x="4068" y="3430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04" name="Oval 2080"/>
              <p:cNvSpPr>
                <a:spLocks noChangeArrowheads="1"/>
              </p:cNvSpPr>
              <p:nvPr/>
            </p:nvSpPr>
            <p:spPr bwMode="auto">
              <a:xfrm>
                <a:off x="4138" y="3511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05" name="Oval 2081"/>
              <p:cNvSpPr>
                <a:spLocks noChangeArrowheads="1"/>
              </p:cNvSpPr>
              <p:nvPr/>
            </p:nvSpPr>
            <p:spPr bwMode="auto">
              <a:xfrm>
                <a:off x="4279" y="3463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06" name="Oval 2082"/>
              <p:cNvSpPr>
                <a:spLocks noChangeArrowheads="1"/>
              </p:cNvSpPr>
              <p:nvPr/>
            </p:nvSpPr>
            <p:spPr bwMode="auto">
              <a:xfrm>
                <a:off x="4219" y="3523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07" name="Oval 2083"/>
              <p:cNvSpPr>
                <a:spLocks noChangeArrowheads="1"/>
              </p:cNvSpPr>
              <p:nvPr/>
            </p:nvSpPr>
            <p:spPr bwMode="auto">
              <a:xfrm>
                <a:off x="4077" y="3533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08" name="Oval 2084"/>
              <p:cNvSpPr>
                <a:spLocks noChangeArrowheads="1"/>
              </p:cNvSpPr>
              <p:nvPr/>
            </p:nvSpPr>
            <p:spPr bwMode="auto">
              <a:xfrm>
                <a:off x="4208" y="3362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09" name="Oval 2085"/>
              <p:cNvSpPr>
                <a:spLocks noChangeArrowheads="1"/>
              </p:cNvSpPr>
              <p:nvPr/>
            </p:nvSpPr>
            <p:spPr bwMode="auto">
              <a:xfrm>
                <a:off x="4459" y="3247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10" name="Oval 2086"/>
              <p:cNvSpPr>
                <a:spLocks noChangeArrowheads="1"/>
              </p:cNvSpPr>
              <p:nvPr/>
            </p:nvSpPr>
            <p:spPr bwMode="auto">
              <a:xfrm>
                <a:off x="4725" y="3341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11" name="Oval 2087"/>
              <p:cNvSpPr>
                <a:spLocks noChangeArrowheads="1"/>
              </p:cNvSpPr>
              <p:nvPr/>
            </p:nvSpPr>
            <p:spPr bwMode="auto">
              <a:xfrm>
                <a:off x="4099" y="3454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12" name="Oval 2088"/>
              <p:cNvSpPr>
                <a:spLocks noChangeArrowheads="1"/>
              </p:cNvSpPr>
              <p:nvPr/>
            </p:nvSpPr>
            <p:spPr bwMode="auto">
              <a:xfrm>
                <a:off x="4067" y="3519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13" name="Oval 2089"/>
              <p:cNvSpPr>
                <a:spLocks noChangeArrowheads="1"/>
              </p:cNvSpPr>
              <p:nvPr/>
            </p:nvSpPr>
            <p:spPr bwMode="auto">
              <a:xfrm>
                <a:off x="3832" y="3428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14" name="Oval 2090"/>
              <p:cNvSpPr>
                <a:spLocks noChangeArrowheads="1"/>
              </p:cNvSpPr>
              <p:nvPr/>
            </p:nvSpPr>
            <p:spPr bwMode="auto">
              <a:xfrm>
                <a:off x="4317" y="3441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15" name="Oval 2091"/>
              <p:cNvSpPr>
                <a:spLocks noChangeArrowheads="1"/>
              </p:cNvSpPr>
              <p:nvPr/>
            </p:nvSpPr>
            <p:spPr bwMode="auto">
              <a:xfrm>
                <a:off x="4782" y="3310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16" name="Oval 2092"/>
              <p:cNvSpPr>
                <a:spLocks noChangeArrowheads="1"/>
              </p:cNvSpPr>
              <p:nvPr/>
            </p:nvSpPr>
            <p:spPr bwMode="auto">
              <a:xfrm>
                <a:off x="5223" y="3164"/>
                <a:ext cx="26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17" name="Oval 2093"/>
              <p:cNvSpPr>
                <a:spLocks noChangeArrowheads="1"/>
              </p:cNvSpPr>
              <p:nvPr/>
            </p:nvSpPr>
            <p:spPr bwMode="auto">
              <a:xfrm>
                <a:off x="4373" y="3479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18" name="Oval 2094"/>
              <p:cNvSpPr>
                <a:spLocks noChangeArrowheads="1"/>
              </p:cNvSpPr>
              <p:nvPr/>
            </p:nvSpPr>
            <p:spPr bwMode="auto">
              <a:xfrm>
                <a:off x="3807" y="3586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19" name="Oval 2095"/>
              <p:cNvSpPr>
                <a:spLocks noChangeArrowheads="1"/>
              </p:cNvSpPr>
              <p:nvPr/>
            </p:nvSpPr>
            <p:spPr bwMode="auto">
              <a:xfrm>
                <a:off x="3747" y="3552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20" name="Oval 2096"/>
              <p:cNvSpPr>
                <a:spLocks noChangeArrowheads="1"/>
              </p:cNvSpPr>
              <p:nvPr/>
            </p:nvSpPr>
            <p:spPr bwMode="auto">
              <a:xfrm>
                <a:off x="3935" y="3552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21" name="Oval 2097"/>
              <p:cNvSpPr>
                <a:spLocks noChangeArrowheads="1"/>
              </p:cNvSpPr>
              <p:nvPr/>
            </p:nvSpPr>
            <p:spPr bwMode="auto">
              <a:xfrm>
                <a:off x="4338" y="3396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22" name="Oval 2098"/>
              <p:cNvSpPr>
                <a:spLocks noChangeArrowheads="1"/>
              </p:cNvSpPr>
              <p:nvPr/>
            </p:nvSpPr>
            <p:spPr bwMode="auto">
              <a:xfrm>
                <a:off x="4105" y="3430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23" name="Oval 2099"/>
              <p:cNvSpPr>
                <a:spLocks noChangeArrowheads="1"/>
              </p:cNvSpPr>
              <p:nvPr/>
            </p:nvSpPr>
            <p:spPr bwMode="auto">
              <a:xfrm>
                <a:off x="4400" y="3149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24" name="Oval 2100"/>
              <p:cNvSpPr>
                <a:spLocks noChangeArrowheads="1"/>
              </p:cNvSpPr>
              <p:nvPr/>
            </p:nvSpPr>
            <p:spPr bwMode="auto">
              <a:xfrm>
                <a:off x="4206" y="3370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25" name="Oval 2101"/>
              <p:cNvSpPr>
                <a:spLocks noChangeArrowheads="1"/>
              </p:cNvSpPr>
              <p:nvPr/>
            </p:nvSpPr>
            <p:spPr bwMode="auto">
              <a:xfrm>
                <a:off x="4343" y="3449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26" name="Oval 2102"/>
              <p:cNvSpPr>
                <a:spLocks noChangeArrowheads="1"/>
              </p:cNvSpPr>
              <p:nvPr/>
            </p:nvSpPr>
            <p:spPr bwMode="auto">
              <a:xfrm>
                <a:off x="4451" y="3318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27" name="Oval 2103"/>
              <p:cNvSpPr>
                <a:spLocks noChangeArrowheads="1"/>
              </p:cNvSpPr>
              <p:nvPr/>
            </p:nvSpPr>
            <p:spPr bwMode="auto">
              <a:xfrm>
                <a:off x="3932" y="3628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28" name="Oval 2104"/>
              <p:cNvSpPr>
                <a:spLocks noChangeArrowheads="1"/>
              </p:cNvSpPr>
              <p:nvPr/>
            </p:nvSpPr>
            <p:spPr bwMode="auto">
              <a:xfrm>
                <a:off x="3832" y="3469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29" name="Oval 2105"/>
              <p:cNvSpPr>
                <a:spLocks noChangeArrowheads="1"/>
              </p:cNvSpPr>
              <p:nvPr/>
            </p:nvSpPr>
            <p:spPr bwMode="auto">
              <a:xfrm>
                <a:off x="3804" y="3571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30" name="Oval 2106"/>
              <p:cNvSpPr>
                <a:spLocks noChangeArrowheads="1"/>
              </p:cNvSpPr>
              <p:nvPr/>
            </p:nvSpPr>
            <p:spPr bwMode="auto">
              <a:xfrm>
                <a:off x="4248" y="3439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31" name="Oval 2107"/>
              <p:cNvSpPr>
                <a:spLocks noChangeArrowheads="1"/>
              </p:cNvSpPr>
              <p:nvPr/>
            </p:nvSpPr>
            <p:spPr bwMode="auto">
              <a:xfrm>
                <a:off x="4208" y="3551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32" name="Oval 2108"/>
              <p:cNvSpPr>
                <a:spLocks noChangeArrowheads="1"/>
              </p:cNvSpPr>
              <p:nvPr/>
            </p:nvSpPr>
            <p:spPr bwMode="auto">
              <a:xfrm>
                <a:off x="4262" y="3493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33" name="Oval 2109"/>
              <p:cNvSpPr>
                <a:spLocks noChangeArrowheads="1"/>
              </p:cNvSpPr>
              <p:nvPr/>
            </p:nvSpPr>
            <p:spPr bwMode="auto">
              <a:xfrm>
                <a:off x="3769" y="3532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34" name="Oval 2110"/>
              <p:cNvSpPr>
                <a:spLocks noChangeArrowheads="1"/>
              </p:cNvSpPr>
              <p:nvPr/>
            </p:nvSpPr>
            <p:spPr bwMode="auto">
              <a:xfrm>
                <a:off x="3883" y="3600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35" name="Oval 2111"/>
              <p:cNvSpPr>
                <a:spLocks noChangeArrowheads="1"/>
              </p:cNvSpPr>
              <p:nvPr/>
            </p:nvSpPr>
            <p:spPr bwMode="auto">
              <a:xfrm>
                <a:off x="4070" y="3572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36" name="Oval 2112"/>
              <p:cNvSpPr>
                <a:spLocks noChangeArrowheads="1"/>
              </p:cNvSpPr>
              <p:nvPr/>
            </p:nvSpPr>
            <p:spPr bwMode="auto">
              <a:xfrm>
                <a:off x="4359" y="3381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37" name="Oval 2113"/>
              <p:cNvSpPr>
                <a:spLocks noChangeArrowheads="1"/>
              </p:cNvSpPr>
              <p:nvPr/>
            </p:nvSpPr>
            <p:spPr bwMode="auto">
              <a:xfrm>
                <a:off x="4277" y="3449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38" name="Oval 2114"/>
              <p:cNvSpPr>
                <a:spLocks noChangeArrowheads="1"/>
              </p:cNvSpPr>
              <p:nvPr/>
            </p:nvSpPr>
            <p:spPr bwMode="auto">
              <a:xfrm>
                <a:off x="3885" y="3441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39" name="Oval 2115"/>
              <p:cNvSpPr>
                <a:spLocks noChangeArrowheads="1"/>
              </p:cNvSpPr>
              <p:nvPr/>
            </p:nvSpPr>
            <p:spPr bwMode="auto">
              <a:xfrm>
                <a:off x="3879" y="3641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40" name="Oval 2116"/>
              <p:cNvSpPr>
                <a:spLocks noChangeArrowheads="1"/>
              </p:cNvSpPr>
              <p:nvPr/>
            </p:nvSpPr>
            <p:spPr bwMode="auto">
              <a:xfrm>
                <a:off x="3805" y="3651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41" name="Oval 2117"/>
              <p:cNvSpPr>
                <a:spLocks noChangeArrowheads="1"/>
              </p:cNvSpPr>
              <p:nvPr/>
            </p:nvSpPr>
            <p:spPr bwMode="auto">
              <a:xfrm>
                <a:off x="4245" y="3411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42" name="Oval 2118"/>
              <p:cNvSpPr>
                <a:spLocks noChangeArrowheads="1"/>
              </p:cNvSpPr>
              <p:nvPr/>
            </p:nvSpPr>
            <p:spPr bwMode="auto">
              <a:xfrm>
                <a:off x="4171" y="3468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43" name="Oval 2119"/>
              <p:cNvSpPr>
                <a:spLocks noChangeArrowheads="1"/>
              </p:cNvSpPr>
              <p:nvPr/>
            </p:nvSpPr>
            <p:spPr bwMode="auto">
              <a:xfrm>
                <a:off x="3720" y="3603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44" name="Oval 2120"/>
              <p:cNvSpPr>
                <a:spLocks noChangeArrowheads="1"/>
              </p:cNvSpPr>
              <p:nvPr/>
            </p:nvSpPr>
            <p:spPr bwMode="auto">
              <a:xfrm>
                <a:off x="4189" y="3393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45" name="Oval 2121"/>
              <p:cNvSpPr>
                <a:spLocks noChangeArrowheads="1"/>
              </p:cNvSpPr>
              <p:nvPr/>
            </p:nvSpPr>
            <p:spPr bwMode="auto">
              <a:xfrm>
                <a:off x="4667" y="3307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46" name="Oval 2122"/>
              <p:cNvSpPr>
                <a:spLocks noChangeArrowheads="1"/>
              </p:cNvSpPr>
              <p:nvPr/>
            </p:nvSpPr>
            <p:spPr bwMode="auto">
              <a:xfrm>
                <a:off x="4416" y="3511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47" name="Oval 2123"/>
              <p:cNvSpPr>
                <a:spLocks noChangeArrowheads="1"/>
              </p:cNvSpPr>
              <p:nvPr/>
            </p:nvSpPr>
            <p:spPr bwMode="auto">
              <a:xfrm>
                <a:off x="4153" y="3644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48" name="Oval 2124"/>
              <p:cNvSpPr>
                <a:spLocks noChangeArrowheads="1"/>
              </p:cNvSpPr>
              <p:nvPr/>
            </p:nvSpPr>
            <p:spPr bwMode="auto">
              <a:xfrm>
                <a:off x="5141" y="3297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49" name="Oval 2125"/>
              <p:cNvSpPr>
                <a:spLocks noChangeArrowheads="1"/>
              </p:cNvSpPr>
              <p:nvPr/>
            </p:nvSpPr>
            <p:spPr bwMode="auto">
              <a:xfrm>
                <a:off x="3992" y="3526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50" name="Oval 2126"/>
              <p:cNvSpPr>
                <a:spLocks noChangeArrowheads="1"/>
              </p:cNvSpPr>
              <p:nvPr/>
            </p:nvSpPr>
            <p:spPr bwMode="auto">
              <a:xfrm>
                <a:off x="4039" y="3494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51" name="Oval 2127"/>
              <p:cNvSpPr>
                <a:spLocks noChangeArrowheads="1"/>
              </p:cNvSpPr>
              <p:nvPr/>
            </p:nvSpPr>
            <p:spPr bwMode="auto">
              <a:xfrm>
                <a:off x="3810" y="3559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52" name="Oval 2128"/>
              <p:cNvSpPr>
                <a:spLocks noChangeArrowheads="1"/>
              </p:cNvSpPr>
              <p:nvPr/>
            </p:nvSpPr>
            <p:spPr bwMode="auto">
              <a:xfrm>
                <a:off x="4089" y="3694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53" name="Oval 2129"/>
              <p:cNvSpPr>
                <a:spLocks noChangeArrowheads="1"/>
              </p:cNvSpPr>
              <p:nvPr/>
            </p:nvSpPr>
            <p:spPr bwMode="auto">
              <a:xfrm>
                <a:off x="4173" y="3500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54" name="Oval 2130"/>
              <p:cNvSpPr>
                <a:spLocks noChangeArrowheads="1"/>
              </p:cNvSpPr>
              <p:nvPr/>
            </p:nvSpPr>
            <p:spPr bwMode="auto">
              <a:xfrm>
                <a:off x="4027" y="3509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55" name="Oval 2131"/>
              <p:cNvSpPr>
                <a:spLocks noChangeArrowheads="1"/>
              </p:cNvSpPr>
              <p:nvPr/>
            </p:nvSpPr>
            <p:spPr bwMode="auto">
              <a:xfrm>
                <a:off x="4162" y="3382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56" name="Oval 2132"/>
              <p:cNvSpPr>
                <a:spLocks noChangeArrowheads="1"/>
              </p:cNvSpPr>
              <p:nvPr/>
            </p:nvSpPr>
            <p:spPr bwMode="auto">
              <a:xfrm>
                <a:off x="5244" y="3252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57" name="Oval 2133"/>
              <p:cNvSpPr>
                <a:spLocks noChangeArrowheads="1"/>
              </p:cNvSpPr>
              <p:nvPr/>
            </p:nvSpPr>
            <p:spPr bwMode="auto">
              <a:xfrm>
                <a:off x="4632" y="3344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58" name="Oval 2134"/>
              <p:cNvSpPr>
                <a:spLocks noChangeArrowheads="1"/>
              </p:cNvSpPr>
              <p:nvPr/>
            </p:nvSpPr>
            <p:spPr bwMode="auto">
              <a:xfrm>
                <a:off x="4725" y="3568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59" name="Oval 2135"/>
              <p:cNvSpPr>
                <a:spLocks noChangeArrowheads="1"/>
              </p:cNvSpPr>
              <p:nvPr/>
            </p:nvSpPr>
            <p:spPr bwMode="auto">
              <a:xfrm>
                <a:off x="4426" y="3414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60" name="Oval 2136"/>
              <p:cNvSpPr>
                <a:spLocks noChangeArrowheads="1"/>
              </p:cNvSpPr>
              <p:nvPr/>
            </p:nvSpPr>
            <p:spPr bwMode="auto">
              <a:xfrm>
                <a:off x="4249" y="3312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61" name="Oval 2137"/>
              <p:cNvSpPr>
                <a:spLocks noChangeArrowheads="1"/>
              </p:cNvSpPr>
              <p:nvPr/>
            </p:nvSpPr>
            <p:spPr bwMode="auto">
              <a:xfrm>
                <a:off x="4274" y="3544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62" name="Oval 2138"/>
              <p:cNvSpPr>
                <a:spLocks noChangeArrowheads="1"/>
              </p:cNvSpPr>
              <p:nvPr/>
            </p:nvSpPr>
            <p:spPr bwMode="auto">
              <a:xfrm>
                <a:off x="3819" y="3915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63" name="Oval 2139"/>
              <p:cNvSpPr>
                <a:spLocks noChangeArrowheads="1"/>
              </p:cNvSpPr>
              <p:nvPr/>
            </p:nvSpPr>
            <p:spPr bwMode="auto">
              <a:xfrm>
                <a:off x="3772" y="3680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64" name="Oval 2140"/>
              <p:cNvSpPr>
                <a:spLocks noChangeArrowheads="1"/>
              </p:cNvSpPr>
              <p:nvPr/>
            </p:nvSpPr>
            <p:spPr bwMode="auto">
              <a:xfrm>
                <a:off x="4930" y="3239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65" name="Oval 2141"/>
              <p:cNvSpPr>
                <a:spLocks noChangeArrowheads="1"/>
              </p:cNvSpPr>
              <p:nvPr/>
            </p:nvSpPr>
            <p:spPr bwMode="auto">
              <a:xfrm>
                <a:off x="5249" y="3130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66" name="Oval 2142"/>
              <p:cNvSpPr>
                <a:spLocks noChangeArrowheads="1"/>
              </p:cNvSpPr>
              <p:nvPr/>
            </p:nvSpPr>
            <p:spPr bwMode="auto">
              <a:xfrm>
                <a:off x="4539" y="3399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67" name="Oval 2143"/>
              <p:cNvSpPr>
                <a:spLocks noChangeArrowheads="1"/>
              </p:cNvSpPr>
              <p:nvPr/>
            </p:nvSpPr>
            <p:spPr bwMode="auto">
              <a:xfrm>
                <a:off x="3904" y="3529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68" name="Oval 2144"/>
              <p:cNvSpPr>
                <a:spLocks noChangeArrowheads="1"/>
              </p:cNvSpPr>
              <p:nvPr/>
            </p:nvSpPr>
            <p:spPr bwMode="auto">
              <a:xfrm>
                <a:off x="4365" y="3425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69" name="Oval 2145"/>
              <p:cNvSpPr>
                <a:spLocks noChangeArrowheads="1"/>
              </p:cNvSpPr>
              <p:nvPr/>
            </p:nvSpPr>
            <p:spPr bwMode="auto">
              <a:xfrm>
                <a:off x="4029" y="3428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70" name="Oval 2146"/>
              <p:cNvSpPr>
                <a:spLocks noChangeArrowheads="1"/>
              </p:cNvSpPr>
              <p:nvPr/>
            </p:nvSpPr>
            <p:spPr bwMode="auto">
              <a:xfrm>
                <a:off x="3865" y="3664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71" name="Oval 2147"/>
              <p:cNvSpPr>
                <a:spLocks noChangeArrowheads="1"/>
              </p:cNvSpPr>
              <p:nvPr/>
            </p:nvSpPr>
            <p:spPr bwMode="auto">
              <a:xfrm>
                <a:off x="3971" y="3622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72" name="Oval 2148"/>
              <p:cNvSpPr>
                <a:spLocks noChangeArrowheads="1"/>
              </p:cNvSpPr>
              <p:nvPr/>
            </p:nvSpPr>
            <p:spPr bwMode="auto">
              <a:xfrm>
                <a:off x="4118" y="3529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73" name="Oval 2149"/>
              <p:cNvSpPr>
                <a:spLocks noChangeArrowheads="1"/>
              </p:cNvSpPr>
              <p:nvPr/>
            </p:nvSpPr>
            <p:spPr bwMode="auto">
              <a:xfrm>
                <a:off x="4908" y="3380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74" name="Oval 2150"/>
              <p:cNvSpPr>
                <a:spLocks noChangeArrowheads="1"/>
              </p:cNvSpPr>
              <p:nvPr/>
            </p:nvSpPr>
            <p:spPr bwMode="auto">
              <a:xfrm>
                <a:off x="4995" y="3258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75" name="Oval 2151"/>
              <p:cNvSpPr>
                <a:spLocks noChangeArrowheads="1"/>
              </p:cNvSpPr>
              <p:nvPr/>
            </p:nvSpPr>
            <p:spPr bwMode="auto">
              <a:xfrm>
                <a:off x="3695" y="3464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76" name="Oval 2152"/>
              <p:cNvSpPr>
                <a:spLocks noChangeArrowheads="1"/>
              </p:cNvSpPr>
              <p:nvPr/>
            </p:nvSpPr>
            <p:spPr bwMode="auto">
              <a:xfrm>
                <a:off x="4675" y="3455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77" name="Oval 2153"/>
              <p:cNvSpPr>
                <a:spLocks noChangeArrowheads="1"/>
              </p:cNvSpPr>
              <p:nvPr/>
            </p:nvSpPr>
            <p:spPr bwMode="auto">
              <a:xfrm>
                <a:off x="4280" y="3532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78" name="Oval 2154"/>
              <p:cNvSpPr>
                <a:spLocks noChangeArrowheads="1"/>
              </p:cNvSpPr>
              <p:nvPr/>
            </p:nvSpPr>
            <p:spPr bwMode="auto">
              <a:xfrm>
                <a:off x="4501" y="3391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79" name="Oval 2155"/>
              <p:cNvSpPr>
                <a:spLocks noChangeArrowheads="1"/>
              </p:cNvSpPr>
              <p:nvPr/>
            </p:nvSpPr>
            <p:spPr bwMode="auto">
              <a:xfrm>
                <a:off x="4461" y="3406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80" name="Oval 2156"/>
              <p:cNvSpPr>
                <a:spLocks noChangeArrowheads="1"/>
              </p:cNvSpPr>
              <p:nvPr/>
            </p:nvSpPr>
            <p:spPr bwMode="auto">
              <a:xfrm>
                <a:off x="4782" y="3361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81" name="Oval 2157"/>
              <p:cNvSpPr>
                <a:spLocks noChangeArrowheads="1"/>
              </p:cNvSpPr>
              <p:nvPr/>
            </p:nvSpPr>
            <p:spPr bwMode="auto">
              <a:xfrm>
                <a:off x="4567" y="3391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82" name="Oval 2158"/>
              <p:cNvSpPr>
                <a:spLocks noChangeArrowheads="1"/>
              </p:cNvSpPr>
              <p:nvPr/>
            </p:nvSpPr>
            <p:spPr bwMode="auto">
              <a:xfrm>
                <a:off x="4525" y="3450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83" name="Oval 2159"/>
              <p:cNvSpPr>
                <a:spLocks noChangeArrowheads="1"/>
              </p:cNvSpPr>
              <p:nvPr/>
            </p:nvSpPr>
            <p:spPr bwMode="auto">
              <a:xfrm>
                <a:off x="4341" y="3508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84" name="Oval 2160"/>
              <p:cNvSpPr>
                <a:spLocks noChangeArrowheads="1"/>
              </p:cNvSpPr>
              <p:nvPr/>
            </p:nvSpPr>
            <p:spPr bwMode="auto">
              <a:xfrm>
                <a:off x="3922" y="3553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85" name="Oval 2161"/>
              <p:cNvSpPr>
                <a:spLocks noChangeArrowheads="1"/>
              </p:cNvSpPr>
              <p:nvPr/>
            </p:nvSpPr>
            <p:spPr bwMode="auto">
              <a:xfrm>
                <a:off x="4216" y="3523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86" name="Oval 2162"/>
              <p:cNvSpPr>
                <a:spLocks noChangeArrowheads="1"/>
              </p:cNvSpPr>
              <p:nvPr/>
            </p:nvSpPr>
            <p:spPr bwMode="auto">
              <a:xfrm>
                <a:off x="4327" y="3490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87" name="Oval 2163"/>
              <p:cNvSpPr>
                <a:spLocks noChangeArrowheads="1"/>
              </p:cNvSpPr>
              <p:nvPr/>
            </p:nvSpPr>
            <p:spPr bwMode="auto">
              <a:xfrm>
                <a:off x="5215" y="3217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88" name="Oval 2164"/>
              <p:cNvSpPr>
                <a:spLocks noChangeArrowheads="1"/>
              </p:cNvSpPr>
              <p:nvPr/>
            </p:nvSpPr>
            <p:spPr bwMode="auto">
              <a:xfrm>
                <a:off x="3871" y="3549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89" name="Oval 2165"/>
              <p:cNvSpPr>
                <a:spLocks noChangeArrowheads="1"/>
              </p:cNvSpPr>
              <p:nvPr/>
            </p:nvSpPr>
            <p:spPr bwMode="auto">
              <a:xfrm>
                <a:off x="4199" y="3435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90" name="Oval 2166"/>
              <p:cNvSpPr>
                <a:spLocks noChangeArrowheads="1"/>
              </p:cNvSpPr>
              <p:nvPr/>
            </p:nvSpPr>
            <p:spPr bwMode="auto">
              <a:xfrm>
                <a:off x="4334" y="3295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91" name="Oval 2167"/>
              <p:cNvSpPr>
                <a:spLocks noChangeArrowheads="1"/>
              </p:cNvSpPr>
              <p:nvPr/>
            </p:nvSpPr>
            <p:spPr bwMode="auto">
              <a:xfrm>
                <a:off x="4780" y="3519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92" name="Oval 2168"/>
              <p:cNvSpPr>
                <a:spLocks noChangeArrowheads="1"/>
              </p:cNvSpPr>
              <p:nvPr/>
            </p:nvSpPr>
            <p:spPr bwMode="auto">
              <a:xfrm>
                <a:off x="4433" y="3473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93" name="Oval 2169"/>
              <p:cNvSpPr>
                <a:spLocks noChangeArrowheads="1"/>
              </p:cNvSpPr>
              <p:nvPr/>
            </p:nvSpPr>
            <p:spPr bwMode="auto">
              <a:xfrm>
                <a:off x="4352" y="3487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94" name="Oval 2170"/>
              <p:cNvSpPr>
                <a:spLocks noChangeArrowheads="1"/>
              </p:cNvSpPr>
              <p:nvPr/>
            </p:nvSpPr>
            <p:spPr bwMode="auto">
              <a:xfrm>
                <a:off x="4583" y="3347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95" name="Oval 2171"/>
              <p:cNvSpPr>
                <a:spLocks noChangeArrowheads="1"/>
              </p:cNvSpPr>
              <p:nvPr/>
            </p:nvSpPr>
            <p:spPr bwMode="auto">
              <a:xfrm>
                <a:off x="4202" y="3364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96" name="Oval 2172"/>
              <p:cNvSpPr>
                <a:spLocks noChangeArrowheads="1"/>
              </p:cNvSpPr>
              <p:nvPr/>
            </p:nvSpPr>
            <p:spPr bwMode="auto">
              <a:xfrm>
                <a:off x="3783" y="3566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97" name="Oval 2173"/>
              <p:cNvSpPr>
                <a:spLocks noChangeArrowheads="1"/>
              </p:cNvSpPr>
              <p:nvPr/>
            </p:nvSpPr>
            <p:spPr bwMode="auto">
              <a:xfrm>
                <a:off x="4853" y="3280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98" name="Oval 2174"/>
              <p:cNvSpPr>
                <a:spLocks noChangeArrowheads="1"/>
              </p:cNvSpPr>
              <p:nvPr/>
            </p:nvSpPr>
            <p:spPr bwMode="auto">
              <a:xfrm>
                <a:off x="4024" y="3372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99" name="Oval 2175"/>
              <p:cNvSpPr>
                <a:spLocks noChangeArrowheads="1"/>
              </p:cNvSpPr>
              <p:nvPr/>
            </p:nvSpPr>
            <p:spPr bwMode="auto">
              <a:xfrm>
                <a:off x="4706" y="3306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00" name="Oval 2176"/>
              <p:cNvSpPr>
                <a:spLocks noChangeArrowheads="1"/>
              </p:cNvSpPr>
              <p:nvPr/>
            </p:nvSpPr>
            <p:spPr bwMode="auto">
              <a:xfrm>
                <a:off x="4803" y="3162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01" name="Oval 2177"/>
              <p:cNvSpPr>
                <a:spLocks noChangeArrowheads="1"/>
              </p:cNvSpPr>
              <p:nvPr/>
            </p:nvSpPr>
            <p:spPr bwMode="auto">
              <a:xfrm>
                <a:off x="4412" y="3318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02" name="Oval 2178"/>
              <p:cNvSpPr>
                <a:spLocks noChangeArrowheads="1"/>
              </p:cNvSpPr>
              <p:nvPr/>
            </p:nvSpPr>
            <p:spPr bwMode="auto">
              <a:xfrm>
                <a:off x="4568" y="3262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03" name="Oval 2179"/>
              <p:cNvSpPr>
                <a:spLocks noChangeArrowheads="1"/>
              </p:cNvSpPr>
              <p:nvPr/>
            </p:nvSpPr>
            <p:spPr bwMode="auto">
              <a:xfrm>
                <a:off x="3944" y="3484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04" name="Oval 2180"/>
              <p:cNvSpPr>
                <a:spLocks noChangeArrowheads="1"/>
              </p:cNvSpPr>
              <p:nvPr/>
            </p:nvSpPr>
            <p:spPr bwMode="auto">
              <a:xfrm>
                <a:off x="4292" y="3433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05" name="Oval 2181"/>
              <p:cNvSpPr>
                <a:spLocks noChangeArrowheads="1"/>
              </p:cNvSpPr>
              <p:nvPr/>
            </p:nvSpPr>
            <p:spPr bwMode="auto">
              <a:xfrm>
                <a:off x="4265" y="3423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06" name="Oval 2182"/>
              <p:cNvSpPr>
                <a:spLocks noChangeArrowheads="1"/>
              </p:cNvSpPr>
              <p:nvPr/>
            </p:nvSpPr>
            <p:spPr bwMode="auto">
              <a:xfrm>
                <a:off x="4748" y="3357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07" name="Oval 2183"/>
              <p:cNvSpPr>
                <a:spLocks noChangeArrowheads="1"/>
              </p:cNvSpPr>
              <p:nvPr/>
            </p:nvSpPr>
            <p:spPr bwMode="auto">
              <a:xfrm>
                <a:off x="3832" y="3655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08" name="Oval 2184"/>
              <p:cNvSpPr>
                <a:spLocks noChangeArrowheads="1"/>
              </p:cNvSpPr>
              <p:nvPr/>
            </p:nvSpPr>
            <p:spPr bwMode="auto">
              <a:xfrm>
                <a:off x="4372" y="3457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09" name="Oval 2185"/>
              <p:cNvSpPr>
                <a:spLocks noChangeArrowheads="1"/>
              </p:cNvSpPr>
              <p:nvPr/>
            </p:nvSpPr>
            <p:spPr bwMode="auto">
              <a:xfrm>
                <a:off x="5050" y="3252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10" name="Oval 2186"/>
              <p:cNvSpPr>
                <a:spLocks noChangeArrowheads="1"/>
              </p:cNvSpPr>
              <p:nvPr/>
            </p:nvSpPr>
            <p:spPr bwMode="auto">
              <a:xfrm>
                <a:off x="4039" y="3516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11" name="Oval 2187"/>
              <p:cNvSpPr>
                <a:spLocks noChangeArrowheads="1"/>
              </p:cNvSpPr>
              <p:nvPr/>
            </p:nvSpPr>
            <p:spPr bwMode="auto">
              <a:xfrm>
                <a:off x="3880" y="3531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12" name="Oval 2188"/>
              <p:cNvSpPr>
                <a:spLocks noChangeArrowheads="1"/>
              </p:cNvSpPr>
              <p:nvPr/>
            </p:nvSpPr>
            <p:spPr bwMode="auto">
              <a:xfrm>
                <a:off x="5016" y="3119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13" name="Oval 2189"/>
              <p:cNvSpPr>
                <a:spLocks noChangeArrowheads="1"/>
              </p:cNvSpPr>
              <p:nvPr/>
            </p:nvSpPr>
            <p:spPr bwMode="auto">
              <a:xfrm>
                <a:off x="3951" y="3580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14" name="Oval 2190"/>
              <p:cNvSpPr>
                <a:spLocks noChangeArrowheads="1"/>
              </p:cNvSpPr>
              <p:nvPr/>
            </p:nvSpPr>
            <p:spPr bwMode="auto">
              <a:xfrm>
                <a:off x="4478" y="3356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15" name="Oval 2191"/>
              <p:cNvSpPr>
                <a:spLocks noChangeArrowheads="1"/>
              </p:cNvSpPr>
              <p:nvPr/>
            </p:nvSpPr>
            <p:spPr bwMode="auto">
              <a:xfrm>
                <a:off x="4874" y="3329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16" name="Oval 2192"/>
              <p:cNvSpPr>
                <a:spLocks noChangeArrowheads="1"/>
              </p:cNvSpPr>
              <p:nvPr/>
            </p:nvSpPr>
            <p:spPr bwMode="auto">
              <a:xfrm>
                <a:off x="4337" y="3485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17" name="Oval 2193"/>
              <p:cNvSpPr>
                <a:spLocks noChangeArrowheads="1"/>
              </p:cNvSpPr>
              <p:nvPr/>
            </p:nvSpPr>
            <p:spPr bwMode="auto">
              <a:xfrm>
                <a:off x="3759" y="3578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18" name="Oval 2194"/>
              <p:cNvSpPr>
                <a:spLocks noChangeArrowheads="1"/>
              </p:cNvSpPr>
              <p:nvPr/>
            </p:nvSpPr>
            <p:spPr bwMode="auto">
              <a:xfrm>
                <a:off x="4295" y="3537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19" name="Oval 2195"/>
              <p:cNvSpPr>
                <a:spLocks noChangeArrowheads="1"/>
              </p:cNvSpPr>
              <p:nvPr/>
            </p:nvSpPr>
            <p:spPr bwMode="auto">
              <a:xfrm>
                <a:off x="5059" y="3195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20" name="Oval 2196"/>
              <p:cNvSpPr>
                <a:spLocks noChangeArrowheads="1"/>
              </p:cNvSpPr>
              <p:nvPr/>
            </p:nvSpPr>
            <p:spPr bwMode="auto">
              <a:xfrm>
                <a:off x="4721" y="3384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21" name="Oval 2197"/>
              <p:cNvSpPr>
                <a:spLocks noChangeArrowheads="1"/>
              </p:cNvSpPr>
              <p:nvPr/>
            </p:nvSpPr>
            <p:spPr bwMode="auto">
              <a:xfrm>
                <a:off x="4415" y="3374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22" name="Oval 2198"/>
              <p:cNvSpPr>
                <a:spLocks noChangeArrowheads="1"/>
              </p:cNvSpPr>
              <p:nvPr/>
            </p:nvSpPr>
            <p:spPr bwMode="auto">
              <a:xfrm>
                <a:off x="5336" y="3114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23" name="Oval 2199"/>
              <p:cNvSpPr>
                <a:spLocks noChangeArrowheads="1"/>
              </p:cNvSpPr>
              <p:nvPr/>
            </p:nvSpPr>
            <p:spPr bwMode="auto">
              <a:xfrm>
                <a:off x="4124" y="3362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24" name="Oval 2200"/>
              <p:cNvSpPr>
                <a:spLocks noChangeArrowheads="1"/>
              </p:cNvSpPr>
              <p:nvPr/>
            </p:nvSpPr>
            <p:spPr bwMode="auto">
              <a:xfrm>
                <a:off x="4547" y="3430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25" name="Oval 2201"/>
              <p:cNvSpPr>
                <a:spLocks noChangeArrowheads="1"/>
              </p:cNvSpPr>
              <p:nvPr/>
            </p:nvSpPr>
            <p:spPr bwMode="auto">
              <a:xfrm>
                <a:off x="4729" y="3342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26" name="Oval 2202"/>
              <p:cNvSpPr>
                <a:spLocks noChangeArrowheads="1"/>
              </p:cNvSpPr>
              <p:nvPr/>
            </p:nvSpPr>
            <p:spPr bwMode="auto">
              <a:xfrm>
                <a:off x="4351" y="3488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27" name="Oval 2203"/>
              <p:cNvSpPr>
                <a:spLocks noChangeArrowheads="1"/>
              </p:cNvSpPr>
              <p:nvPr/>
            </p:nvSpPr>
            <p:spPr bwMode="auto">
              <a:xfrm>
                <a:off x="3950" y="3460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28" name="Oval 2204"/>
              <p:cNvSpPr>
                <a:spLocks noChangeArrowheads="1"/>
              </p:cNvSpPr>
              <p:nvPr/>
            </p:nvSpPr>
            <p:spPr bwMode="auto">
              <a:xfrm>
                <a:off x="3871" y="3561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29" name="Oval 2205"/>
              <p:cNvSpPr>
                <a:spLocks noChangeArrowheads="1"/>
              </p:cNvSpPr>
              <p:nvPr/>
            </p:nvSpPr>
            <p:spPr bwMode="auto">
              <a:xfrm>
                <a:off x="3874" y="3595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30" name="Oval 2206"/>
              <p:cNvSpPr>
                <a:spLocks noChangeArrowheads="1"/>
              </p:cNvSpPr>
              <p:nvPr/>
            </p:nvSpPr>
            <p:spPr bwMode="auto">
              <a:xfrm>
                <a:off x="3957" y="3554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31" name="Oval 2207"/>
              <p:cNvSpPr>
                <a:spLocks noChangeArrowheads="1"/>
              </p:cNvSpPr>
              <p:nvPr/>
            </p:nvSpPr>
            <p:spPr bwMode="auto">
              <a:xfrm>
                <a:off x="4340" y="3492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32" name="Oval 2208"/>
              <p:cNvSpPr>
                <a:spLocks noChangeArrowheads="1"/>
              </p:cNvSpPr>
              <p:nvPr/>
            </p:nvSpPr>
            <p:spPr bwMode="auto">
              <a:xfrm>
                <a:off x="4113" y="3473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33" name="Oval 2209"/>
              <p:cNvSpPr>
                <a:spLocks noChangeArrowheads="1"/>
              </p:cNvSpPr>
              <p:nvPr/>
            </p:nvSpPr>
            <p:spPr bwMode="auto">
              <a:xfrm>
                <a:off x="3695" y="3587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34" name="Oval 2210"/>
              <p:cNvSpPr>
                <a:spLocks noChangeArrowheads="1"/>
              </p:cNvSpPr>
              <p:nvPr/>
            </p:nvSpPr>
            <p:spPr bwMode="auto">
              <a:xfrm>
                <a:off x="4073" y="3452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35" name="Oval 2211"/>
              <p:cNvSpPr>
                <a:spLocks noChangeArrowheads="1"/>
              </p:cNvSpPr>
              <p:nvPr/>
            </p:nvSpPr>
            <p:spPr bwMode="auto">
              <a:xfrm>
                <a:off x="4331" y="3424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36" name="Oval 2212"/>
              <p:cNvSpPr>
                <a:spLocks noChangeArrowheads="1"/>
              </p:cNvSpPr>
              <p:nvPr/>
            </p:nvSpPr>
            <p:spPr bwMode="auto">
              <a:xfrm>
                <a:off x="4066" y="3434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37" name="Oval 2213"/>
              <p:cNvSpPr>
                <a:spLocks noChangeArrowheads="1"/>
              </p:cNvSpPr>
              <p:nvPr/>
            </p:nvSpPr>
            <p:spPr bwMode="auto">
              <a:xfrm>
                <a:off x="4248" y="3598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38" name="Oval 2214"/>
              <p:cNvSpPr>
                <a:spLocks noChangeArrowheads="1"/>
              </p:cNvSpPr>
              <p:nvPr/>
            </p:nvSpPr>
            <p:spPr bwMode="auto">
              <a:xfrm>
                <a:off x="3903" y="3630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39" name="Oval 2215"/>
              <p:cNvSpPr>
                <a:spLocks noChangeArrowheads="1"/>
              </p:cNvSpPr>
              <p:nvPr/>
            </p:nvSpPr>
            <p:spPr bwMode="auto">
              <a:xfrm>
                <a:off x="4582" y="3361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40" name="Oval 2216"/>
              <p:cNvSpPr>
                <a:spLocks noChangeArrowheads="1"/>
              </p:cNvSpPr>
              <p:nvPr/>
            </p:nvSpPr>
            <p:spPr bwMode="auto">
              <a:xfrm>
                <a:off x="3928" y="3356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41" name="Oval 2217"/>
              <p:cNvSpPr>
                <a:spLocks noChangeArrowheads="1"/>
              </p:cNvSpPr>
              <p:nvPr/>
            </p:nvSpPr>
            <p:spPr bwMode="auto">
              <a:xfrm>
                <a:off x="3906" y="3458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42" name="Oval 2218"/>
              <p:cNvSpPr>
                <a:spLocks noChangeArrowheads="1"/>
              </p:cNvSpPr>
              <p:nvPr/>
            </p:nvSpPr>
            <p:spPr bwMode="auto">
              <a:xfrm>
                <a:off x="3890" y="3440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43" name="Oval 2219"/>
              <p:cNvSpPr>
                <a:spLocks noChangeArrowheads="1"/>
              </p:cNvSpPr>
              <p:nvPr/>
            </p:nvSpPr>
            <p:spPr bwMode="auto">
              <a:xfrm>
                <a:off x="5094" y="3150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44" name="Oval 2220"/>
              <p:cNvSpPr>
                <a:spLocks noChangeArrowheads="1"/>
              </p:cNvSpPr>
              <p:nvPr/>
            </p:nvSpPr>
            <p:spPr bwMode="auto">
              <a:xfrm>
                <a:off x="3695" y="3387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45" name="Oval 2221"/>
              <p:cNvSpPr>
                <a:spLocks noChangeArrowheads="1"/>
              </p:cNvSpPr>
              <p:nvPr/>
            </p:nvSpPr>
            <p:spPr bwMode="auto">
              <a:xfrm>
                <a:off x="4621" y="3313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46" name="Oval 2222"/>
              <p:cNvSpPr>
                <a:spLocks noChangeArrowheads="1"/>
              </p:cNvSpPr>
              <p:nvPr/>
            </p:nvSpPr>
            <p:spPr bwMode="auto">
              <a:xfrm>
                <a:off x="4086" y="3467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47" name="Oval 2223"/>
              <p:cNvSpPr>
                <a:spLocks noChangeArrowheads="1"/>
              </p:cNvSpPr>
              <p:nvPr/>
            </p:nvSpPr>
            <p:spPr bwMode="auto">
              <a:xfrm>
                <a:off x="4377" y="3431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48" name="Oval 2224"/>
              <p:cNvSpPr>
                <a:spLocks noChangeArrowheads="1"/>
              </p:cNvSpPr>
              <p:nvPr/>
            </p:nvSpPr>
            <p:spPr bwMode="auto">
              <a:xfrm>
                <a:off x="5262" y="3057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49" name="Oval 2225"/>
              <p:cNvSpPr>
                <a:spLocks noChangeArrowheads="1"/>
              </p:cNvSpPr>
              <p:nvPr/>
            </p:nvSpPr>
            <p:spPr bwMode="auto">
              <a:xfrm>
                <a:off x="4141" y="3532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50" name="Oval 2226"/>
              <p:cNvSpPr>
                <a:spLocks noChangeArrowheads="1"/>
              </p:cNvSpPr>
              <p:nvPr/>
            </p:nvSpPr>
            <p:spPr bwMode="auto">
              <a:xfrm>
                <a:off x="4766" y="3307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51" name="Oval 2227"/>
              <p:cNvSpPr>
                <a:spLocks noChangeArrowheads="1"/>
              </p:cNvSpPr>
              <p:nvPr/>
            </p:nvSpPr>
            <p:spPr bwMode="auto">
              <a:xfrm>
                <a:off x="4067" y="3502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3453" name="Group 2429"/>
            <p:cNvGrpSpPr>
              <a:grpSpLocks/>
            </p:cNvGrpSpPr>
            <p:nvPr/>
          </p:nvGrpSpPr>
          <p:grpSpPr bwMode="auto">
            <a:xfrm>
              <a:off x="3695" y="3016"/>
              <a:ext cx="1761" cy="725"/>
              <a:chOff x="3695" y="3016"/>
              <a:chExt cx="1761" cy="725"/>
            </a:xfrm>
          </p:grpSpPr>
          <p:sp>
            <p:nvSpPr>
              <p:cNvPr id="3253" name="Oval 2229"/>
              <p:cNvSpPr>
                <a:spLocks noChangeArrowheads="1"/>
              </p:cNvSpPr>
              <p:nvPr/>
            </p:nvSpPr>
            <p:spPr bwMode="auto">
              <a:xfrm>
                <a:off x="4379" y="3492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54" name="Oval 2230"/>
              <p:cNvSpPr>
                <a:spLocks noChangeArrowheads="1"/>
              </p:cNvSpPr>
              <p:nvPr/>
            </p:nvSpPr>
            <p:spPr bwMode="auto">
              <a:xfrm>
                <a:off x="4451" y="3264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55" name="Oval 2231"/>
              <p:cNvSpPr>
                <a:spLocks noChangeArrowheads="1"/>
              </p:cNvSpPr>
              <p:nvPr/>
            </p:nvSpPr>
            <p:spPr bwMode="auto">
              <a:xfrm>
                <a:off x="4800" y="3264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56" name="Oval 2232"/>
              <p:cNvSpPr>
                <a:spLocks noChangeArrowheads="1"/>
              </p:cNvSpPr>
              <p:nvPr/>
            </p:nvSpPr>
            <p:spPr bwMode="auto">
              <a:xfrm>
                <a:off x="4098" y="3573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57" name="Oval 2233"/>
              <p:cNvSpPr>
                <a:spLocks noChangeArrowheads="1"/>
              </p:cNvSpPr>
              <p:nvPr/>
            </p:nvSpPr>
            <p:spPr bwMode="auto">
              <a:xfrm>
                <a:off x="4344" y="3350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58" name="Oval 2234"/>
              <p:cNvSpPr>
                <a:spLocks noChangeArrowheads="1"/>
              </p:cNvSpPr>
              <p:nvPr/>
            </p:nvSpPr>
            <p:spPr bwMode="auto">
              <a:xfrm>
                <a:off x="4221" y="3410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59" name="Oval 2235"/>
              <p:cNvSpPr>
                <a:spLocks noChangeArrowheads="1"/>
              </p:cNvSpPr>
              <p:nvPr/>
            </p:nvSpPr>
            <p:spPr bwMode="auto">
              <a:xfrm>
                <a:off x="4549" y="3267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60" name="Oval 2236"/>
              <p:cNvSpPr>
                <a:spLocks noChangeArrowheads="1"/>
              </p:cNvSpPr>
              <p:nvPr/>
            </p:nvSpPr>
            <p:spPr bwMode="auto">
              <a:xfrm>
                <a:off x="4926" y="3267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61" name="Oval 2237"/>
              <p:cNvSpPr>
                <a:spLocks noChangeArrowheads="1"/>
              </p:cNvSpPr>
              <p:nvPr/>
            </p:nvSpPr>
            <p:spPr bwMode="auto">
              <a:xfrm>
                <a:off x="4796" y="3251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62" name="Oval 2238"/>
              <p:cNvSpPr>
                <a:spLocks noChangeArrowheads="1"/>
              </p:cNvSpPr>
              <p:nvPr/>
            </p:nvSpPr>
            <p:spPr bwMode="auto">
              <a:xfrm>
                <a:off x="3828" y="3513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63" name="Oval 2239"/>
              <p:cNvSpPr>
                <a:spLocks noChangeArrowheads="1"/>
              </p:cNvSpPr>
              <p:nvPr/>
            </p:nvSpPr>
            <p:spPr bwMode="auto">
              <a:xfrm>
                <a:off x="3722" y="3507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64" name="Oval 2240"/>
              <p:cNvSpPr>
                <a:spLocks noChangeArrowheads="1"/>
              </p:cNvSpPr>
              <p:nvPr/>
            </p:nvSpPr>
            <p:spPr bwMode="auto">
              <a:xfrm>
                <a:off x="4519" y="3271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65" name="Oval 2241"/>
              <p:cNvSpPr>
                <a:spLocks noChangeArrowheads="1"/>
              </p:cNvSpPr>
              <p:nvPr/>
            </p:nvSpPr>
            <p:spPr bwMode="auto">
              <a:xfrm>
                <a:off x="4053" y="3424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66" name="Oval 2242"/>
              <p:cNvSpPr>
                <a:spLocks noChangeArrowheads="1"/>
              </p:cNvSpPr>
              <p:nvPr/>
            </p:nvSpPr>
            <p:spPr bwMode="auto">
              <a:xfrm>
                <a:off x="4202" y="3421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67" name="Oval 2243"/>
              <p:cNvSpPr>
                <a:spLocks noChangeArrowheads="1"/>
              </p:cNvSpPr>
              <p:nvPr/>
            </p:nvSpPr>
            <p:spPr bwMode="auto">
              <a:xfrm>
                <a:off x="4525" y="3381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68" name="Oval 2244"/>
              <p:cNvSpPr>
                <a:spLocks noChangeArrowheads="1"/>
              </p:cNvSpPr>
              <p:nvPr/>
            </p:nvSpPr>
            <p:spPr bwMode="auto">
              <a:xfrm>
                <a:off x="4642" y="3344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69" name="Oval 2245"/>
              <p:cNvSpPr>
                <a:spLocks noChangeArrowheads="1"/>
              </p:cNvSpPr>
              <p:nvPr/>
            </p:nvSpPr>
            <p:spPr bwMode="auto">
              <a:xfrm>
                <a:off x="3787" y="3575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70" name="Oval 2246"/>
              <p:cNvSpPr>
                <a:spLocks noChangeArrowheads="1"/>
              </p:cNvSpPr>
              <p:nvPr/>
            </p:nvSpPr>
            <p:spPr bwMode="auto">
              <a:xfrm>
                <a:off x="5368" y="3082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71" name="Oval 2247"/>
              <p:cNvSpPr>
                <a:spLocks noChangeArrowheads="1"/>
              </p:cNvSpPr>
              <p:nvPr/>
            </p:nvSpPr>
            <p:spPr bwMode="auto">
              <a:xfrm>
                <a:off x="4510" y="3366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72" name="Oval 2248"/>
              <p:cNvSpPr>
                <a:spLocks noChangeArrowheads="1"/>
              </p:cNvSpPr>
              <p:nvPr/>
            </p:nvSpPr>
            <p:spPr bwMode="auto">
              <a:xfrm>
                <a:off x="5389" y="3049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73" name="Oval 2249"/>
              <p:cNvSpPr>
                <a:spLocks noChangeArrowheads="1"/>
              </p:cNvSpPr>
              <p:nvPr/>
            </p:nvSpPr>
            <p:spPr bwMode="auto">
              <a:xfrm>
                <a:off x="4866" y="3218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74" name="Oval 2250"/>
              <p:cNvSpPr>
                <a:spLocks noChangeArrowheads="1"/>
              </p:cNvSpPr>
              <p:nvPr/>
            </p:nvSpPr>
            <p:spPr bwMode="auto">
              <a:xfrm>
                <a:off x="3983" y="3257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75" name="Oval 2251"/>
              <p:cNvSpPr>
                <a:spLocks noChangeArrowheads="1"/>
              </p:cNvSpPr>
              <p:nvPr/>
            </p:nvSpPr>
            <p:spPr bwMode="auto">
              <a:xfrm>
                <a:off x="4292" y="3455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76" name="Oval 2252"/>
              <p:cNvSpPr>
                <a:spLocks noChangeArrowheads="1"/>
              </p:cNvSpPr>
              <p:nvPr/>
            </p:nvSpPr>
            <p:spPr bwMode="auto">
              <a:xfrm>
                <a:off x="3992" y="3532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77" name="Oval 2253"/>
              <p:cNvSpPr>
                <a:spLocks noChangeArrowheads="1"/>
              </p:cNvSpPr>
              <p:nvPr/>
            </p:nvSpPr>
            <p:spPr bwMode="auto">
              <a:xfrm>
                <a:off x="4791" y="3361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78" name="Oval 2254"/>
              <p:cNvSpPr>
                <a:spLocks noChangeArrowheads="1"/>
              </p:cNvSpPr>
              <p:nvPr/>
            </p:nvSpPr>
            <p:spPr bwMode="auto">
              <a:xfrm>
                <a:off x="4046" y="3477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79" name="Oval 2255"/>
              <p:cNvSpPr>
                <a:spLocks noChangeArrowheads="1"/>
              </p:cNvSpPr>
              <p:nvPr/>
            </p:nvSpPr>
            <p:spPr bwMode="auto">
              <a:xfrm>
                <a:off x="5372" y="3016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80" name="Oval 2256"/>
              <p:cNvSpPr>
                <a:spLocks noChangeArrowheads="1"/>
              </p:cNvSpPr>
              <p:nvPr/>
            </p:nvSpPr>
            <p:spPr bwMode="auto">
              <a:xfrm>
                <a:off x="4192" y="3490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81" name="Oval 2257"/>
              <p:cNvSpPr>
                <a:spLocks noChangeArrowheads="1"/>
              </p:cNvSpPr>
              <p:nvPr/>
            </p:nvSpPr>
            <p:spPr bwMode="auto">
              <a:xfrm>
                <a:off x="4468" y="3460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82" name="Oval 2258"/>
              <p:cNvSpPr>
                <a:spLocks noChangeArrowheads="1"/>
              </p:cNvSpPr>
              <p:nvPr/>
            </p:nvSpPr>
            <p:spPr bwMode="auto">
              <a:xfrm>
                <a:off x="5123" y="3288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83" name="Oval 2259"/>
              <p:cNvSpPr>
                <a:spLocks noChangeArrowheads="1"/>
              </p:cNvSpPr>
              <p:nvPr/>
            </p:nvSpPr>
            <p:spPr bwMode="auto">
              <a:xfrm>
                <a:off x="4184" y="3433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84" name="Oval 2260"/>
              <p:cNvSpPr>
                <a:spLocks noChangeArrowheads="1"/>
              </p:cNvSpPr>
              <p:nvPr/>
            </p:nvSpPr>
            <p:spPr bwMode="auto">
              <a:xfrm>
                <a:off x="3951" y="3478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85" name="Oval 2261"/>
              <p:cNvSpPr>
                <a:spLocks noChangeArrowheads="1"/>
              </p:cNvSpPr>
              <p:nvPr/>
            </p:nvSpPr>
            <p:spPr bwMode="auto">
              <a:xfrm>
                <a:off x="5304" y="3153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86" name="Oval 2262"/>
              <p:cNvSpPr>
                <a:spLocks noChangeArrowheads="1"/>
              </p:cNvSpPr>
              <p:nvPr/>
            </p:nvSpPr>
            <p:spPr bwMode="auto">
              <a:xfrm>
                <a:off x="3855" y="3641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87" name="Oval 2263"/>
              <p:cNvSpPr>
                <a:spLocks noChangeArrowheads="1"/>
              </p:cNvSpPr>
              <p:nvPr/>
            </p:nvSpPr>
            <p:spPr bwMode="auto">
              <a:xfrm>
                <a:off x="4760" y="3360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88" name="Oval 2264"/>
              <p:cNvSpPr>
                <a:spLocks noChangeArrowheads="1"/>
              </p:cNvSpPr>
              <p:nvPr/>
            </p:nvSpPr>
            <p:spPr bwMode="auto">
              <a:xfrm>
                <a:off x="4184" y="3444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89" name="Oval 2265"/>
              <p:cNvSpPr>
                <a:spLocks noChangeArrowheads="1"/>
              </p:cNvSpPr>
              <p:nvPr/>
            </p:nvSpPr>
            <p:spPr bwMode="auto">
              <a:xfrm>
                <a:off x="3921" y="3529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90" name="Oval 2266"/>
              <p:cNvSpPr>
                <a:spLocks noChangeArrowheads="1"/>
              </p:cNvSpPr>
              <p:nvPr/>
            </p:nvSpPr>
            <p:spPr bwMode="auto">
              <a:xfrm>
                <a:off x="5372" y="3259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91" name="Oval 2267"/>
              <p:cNvSpPr>
                <a:spLocks noChangeArrowheads="1"/>
              </p:cNvSpPr>
              <p:nvPr/>
            </p:nvSpPr>
            <p:spPr bwMode="auto">
              <a:xfrm>
                <a:off x="3862" y="3382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92" name="Oval 2268"/>
              <p:cNvSpPr>
                <a:spLocks noChangeArrowheads="1"/>
              </p:cNvSpPr>
              <p:nvPr/>
            </p:nvSpPr>
            <p:spPr bwMode="auto">
              <a:xfrm>
                <a:off x="4217" y="3446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93" name="Oval 2269"/>
              <p:cNvSpPr>
                <a:spLocks noChangeArrowheads="1"/>
              </p:cNvSpPr>
              <p:nvPr/>
            </p:nvSpPr>
            <p:spPr bwMode="auto">
              <a:xfrm>
                <a:off x="4375" y="3495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94" name="Oval 2270"/>
              <p:cNvSpPr>
                <a:spLocks noChangeArrowheads="1"/>
              </p:cNvSpPr>
              <p:nvPr/>
            </p:nvSpPr>
            <p:spPr bwMode="auto">
              <a:xfrm>
                <a:off x="3823" y="3581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95" name="Oval 2271"/>
              <p:cNvSpPr>
                <a:spLocks noChangeArrowheads="1"/>
              </p:cNvSpPr>
              <p:nvPr/>
            </p:nvSpPr>
            <p:spPr bwMode="auto">
              <a:xfrm>
                <a:off x="4013" y="3518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96" name="Oval 2272"/>
              <p:cNvSpPr>
                <a:spLocks noChangeArrowheads="1"/>
              </p:cNvSpPr>
              <p:nvPr/>
            </p:nvSpPr>
            <p:spPr bwMode="auto">
              <a:xfrm>
                <a:off x="4699" y="3252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97" name="Oval 2273"/>
              <p:cNvSpPr>
                <a:spLocks noChangeArrowheads="1"/>
              </p:cNvSpPr>
              <p:nvPr/>
            </p:nvSpPr>
            <p:spPr bwMode="auto">
              <a:xfrm>
                <a:off x="4845" y="3365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98" name="Oval 2274"/>
              <p:cNvSpPr>
                <a:spLocks noChangeArrowheads="1"/>
              </p:cNvSpPr>
              <p:nvPr/>
            </p:nvSpPr>
            <p:spPr bwMode="auto">
              <a:xfrm>
                <a:off x="3974" y="3504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99" name="Oval 2275"/>
              <p:cNvSpPr>
                <a:spLocks noChangeArrowheads="1"/>
              </p:cNvSpPr>
              <p:nvPr/>
            </p:nvSpPr>
            <p:spPr bwMode="auto">
              <a:xfrm>
                <a:off x="3993" y="3537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00" name="Oval 2276"/>
              <p:cNvSpPr>
                <a:spLocks noChangeArrowheads="1"/>
              </p:cNvSpPr>
              <p:nvPr/>
            </p:nvSpPr>
            <p:spPr bwMode="auto">
              <a:xfrm>
                <a:off x="4285" y="3411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01" name="Oval 2277"/>
              <p:cNvSpPr>
                <a:spLocks noChangeArrowheads="1"/>
              </p:cNvSpPr>
              <p:nvPr/>
            </p:nvSpPr>
            <p:spPr bwMode="auto">
              <a:xfrm>
                <a:off x="4049" y="3573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02" name="Oval 2278"/>
              <p:cNvSpPr>
                <a:spLocks noChangeArrowheads="1"/>
              </p:cNvSpPr>
              <p:nvPr/>
            </p:nvSpPr>
            <p:spPr bwMode="auto">
              <a:xfrm>
                <a:off x="4226" y="3426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03" name="Oval 2279"/>
              <p:cNvSpPr>
                <a:spLocks noChangeArrowheads="1"/>
              </p:cNvSpPr>
              <p:nvPr/>
            </p:nvSpPr>
            <p:spPr bwMode="auto">
              <a:xfrm>
                <a:off x="3943" y="3310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04" name="Oval 2280"/>
              <p:cNvSpPr>
                <a:spLocks noChangeArrowheads="1"/>
              </p:cNvSpPr>
              <p:nvPr/>
            </p:nvSpPr>
            <p:spPr bwMode="auto">
              <a:xfrm>
                <a:off x="4651" y="3290"/>
                <a:ext cx="26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05" name="Oval 2281"/>
              <p:cNvSpPr>
                <a:spLocks noChangeArrowheads="1"/>
              </p:cNvSpPr>
              <p:nvPr/>
            </p:nvSpPr>
            <p:spPr bwMode="auto">
              <a:xfrm>
                <a:off x="4191" y="3482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06" name="Oval 2282"/>
              <p:cNvSpPr>
                <a:spLocks noChangeArrowheads="1"/>
              </p:cNvSpPr>
              <p:nvPr/>
            </p:nvSpPr>
            <p:spPr bwMode="auto">
              <a:xfrm>
                <a:off x="3860" y="3563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07" name="Oval 2283"/>
              <p:cNvSpPr>
                <a:spLocks noChangeArrowheads="1"/>
              </p:cNvSpPr>
              <p:nvPr/>
            </p:nvSpPr>
            <p:spPr bwMode="auto">
              <a:xfrm>
                <a:off x="4180" y="3467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08" name="Oval 2284"/>
              <p:cNvSpPr>
                <a:spLocks noChangeArrowheads="1"/>
              </p:cNvSpPr>
              <p:nvPr/>
            </p:nvSpPr>
            <p:spPr bwMode="auto">
              <a:xfrm>
                <a:off x="4478" y="3282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09" name="Oval 2285"/>
              <p:cNvSpPr>
                <a:spLocks noChangeArrowheads="1"/>
              </p:cNvSpPr>
              <p:nvPr/>
            </p:nvSpPr>
            <p:spPr bwMode="auto">
              <a:xfrm>
                <a:off x="4054" y="3531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10" name="Oval 2286"/>
              <p:cNvSpPr>
                <a:spLocks noChangeArrowheads="1"/>
              </p:cNvSpPr>
              <p:nvPr/>
            </p:nvSpPr>
            <p:spPr bwMode="auto">
              <a:xfrm>
                <a:off x="5431" y="3025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11" name="Oval 2287"/>
              <p:cNvSpPr>
                <a:spLocks noChangeArrowheads="1"/>
              </p:cNvSpPr>
              <p:nvPr/>
            </p:nvSpPr>
            <p:spPr bwMode="auto">
              <a:xfrm>
                <a:off x="4255" y="3435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12" name="Oval 2288"/>
              <p:cNvSpPr>
                <a:spLocks noChangeArrowheads="1"/>
              </p:cNvSpPr>
              <p:nvPr/>
            </p:nvSpPr>
            <p:spPr bwMode="auto">
              <a:xfrm>
                <a:off x="3981" y="3508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13" name="Oval 2289"/>
              <p:cNvSpPr>
                <a:spLocks noChangeArrowheads="1"/>
              </p:cNvSpPr>
              <p:nvPr/>
            </p:nvSpPr>
            <p:spPr bwMode="auto">
              <a:xfrm>
                <a:off x="4384" y="3371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14" name="Oval 2290"/>
              <p:cNvSpPr>
                <a:spLocks noChangeArrowheads="1"/>
              </p:cNvSpPr>
              <p:nvPr/>
            </p:nvSpPr>
            <p:spPr bwMode="auto">
              <a:xfrm>
                <a:off x="4145" y="3539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15" name="Oval 2291"/>
              <p:cNvSpPr>
                <a:spLocks noChangeArrowheads="1"/>
              </p:cNvSpPr>
              <p:nvPr/>
            </p:nvSpPr>
            <p:spPr bwMode="auto">
              <a:xfrm>
                <a:off x="4007" y="3637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16" name="Oval 2292"/>
              <p:cNvSpPr>
                <a:spLocks noChangeArrowheads="1"/>
              </p:cNvSpPr>
              <p:nvPr/>
            </p:nvSpPr>
            <p:spPr bwMode="auto">
              <a:xfrm>
                <a:off x="3910" y="3458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17" name="Oval 2293"/>
              <p:cNvSpPr>
                <a:spLocks noChangeArrowheads="1"/>
              </p:cNvSpPr>
              <p:nvPr/>
            </p:nvSpPr>
            <p:spPr bwMode="auto">
              <a:xfrm>
                <a:off x="4977" y="3199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18" name="Oval 2294"/>
              <p:cNvSpPr>
                <a:spLocks noChangeArrowheads="1"/>
              </p:cNvSpPr>
              <p:nvPr/>
            </p:nvSpPr>
            <p:spPr bwMode="auto">
              <a:xfrm>
                <a:off x="4227" y="3342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19" name="Oval 2295"/>
              <p:cNvSpPr>
                <a:spLocks noChangeArrowheads="1"/>
              </p:cNvSpPr>
              <p:nvPr/>
            </p:nvSpPr>
            <p:spPr bwMode="auto">
              <a:xfrm>
                <a:off x="4066" y="3411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20" name="Oval 2296"/>
              <p:cNvSpPr>
                <a:spLocks noChangeArrowheads="1"/>
              </p:cNvSpPr>
              <p:nvPr/>
            </p:nvSpPr>
            <p:spPr bwMode="auto">
              <a:xfrm>
                <a:off x="5242" y="3214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21" name="Oval 2297"/>
              <p:cNvSpPr>
                <a:spLocks noChangeArrowheads="1"/>
              </p:cNvSpPr>
              <p:nvPr/>
            </p:nvSpPr>
            <p:spPr bwMode="auto">
              <a:xfrm>
                <a:off x="4238" y="3390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22" name="Oval 2298"/>
              <p:cNvSpPr>
                <a:spLocks noChangeArrowheads="1"/>
              </p:cNvSpPr>
              <p:nvPr/>
            </p:nvSpPr>
            <p:spPr bwMode="auto">
              <a:xfrm>
                <a:off x="3810" y="3518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23" name="Oval 2299"/>
              <p:cNvSpPr>
                <a:spLocks noChangeArrowheads="1"/>
              </p:cNvSpPr>
              <p:nvPr/>
            </p:nvSpPr>
            <p:spPr bwMode="auto">
              <a:xfrm>
                <a:off x="4079" y="3448"/>
                <a:ext cx="26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24" name="Oval 2300"/>
              <p:cNvSpPr>
                <a:spLocks noChangeArrowheads="1"/>
              </p:cNvSpPr>
              <p:nvPr/>
            </p:nvSpPr>
            <p:spPr bwMode="auto">
              <a:xfrm>
                <a:off x="3854" y="3408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25" name="Oval 2301"/>
              <p:cNvSpPr>
                <a:spLocks noChangeArrowheads="1"/>
              </p:cNvSpPr>
              <p:nvPr/>
            </p:nvSpPr>
            <p:spPr bwMode="auto">
              <a:xfrm>
                <a:off x="3938" y="3504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26" name="Oval 2302"/>
              <p:cNvSpPr>
                <a:spLocks noChangeArrowheads="1"/>
              </p:cNvSpPr>
              <p:nvPr/>
            </p:nvSpPr>
            <p:spPr bwMode="auto">
              <a:xfrm>
                <a:off x="3953" y="3448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27" name="Oval 2303"/>
              <p:cNvSpPr>
                <a:spLocks noChangeArrowheads="1"/>
              </p:cNvSpPr>
              <p:nvPr/>
            </p:nvSpPr>
            <p:spPr bwMode="auto">
              <a:xfrm>
                <a:off x="4543" y="3371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28" name="Oval 2304"/>
              <p:cNvSpPr>
                <a:spLocks noChangeArrowheads="1"/>
              </p:cNvSpPr>
              <p:nvPr/>
            </p:nvSpPr>
            <p:spPr bwMode="auto">
              <a:xfrm>
                <a:off x="4067" y="3360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29" name="Oval 2305"/>
              <p:cNvSpPr>
                <a:spLocks noChangeArrowheads="1"/>
              </p:cNvSpPr>
              <p:nvPr/>
            </p:nvSpPr>
            <p:spPr bwMode="auto">
              <a:xfrm>
                <a:off x="4054" y="3465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30" name="Oval 2306"/>
              <p:cNvSpPr>
                <a:spLocks noChangeArrowheads="1"/>
              </p:cNvSpPr>
              <p:nvPr/>
            </p:nvSpPr>
            <p:spPr bwMode="auto">
              <a:xfrm>
                <a:off x="4203" y="3575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31" name="Oval 2307"/>
              <p:cNvSpPr>
                <a:spLocks noChangeArrowheads="1"/>
              </p:cNvSpPr>
              <p:nvPr/>
            </p:nvSpPr>
            <p:spPr bwMode="auto">
              <a:xfrm>
                <a:off x="4042" y="3556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32" name="Oval 2308"/>
              <p:cNvSpPr>
                <a:spLocks noChangeArrowheads="1"/>
              </p:cNvSpPr>
              <p:nvPr/>
            </p:nvSpPr>
            <p:spPr bwMode="auto">
              <a:xfrm>
                <a:off x="4430" y="3326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33" name="Oval 2309"/>
              <p:cNvSpPr>
                <a:spLocks noChangeArrowheads="1"/>
              </p:cNvSpPr>
              <p:nvPr/>
            </p:nvSpPr>
            <p:spPr bwMode="auto">
              <a:xfrm>
                <a:off x="4638" y="3335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34" name="Oval 2310"/>
              <p:cNvSpPr>
                <a:spLocks noChangeArrowheads="1"/>
              </p:cNvSpPr>
              <p:nvPr/>
            </p:nvSpPr>
            <p:spPr bwMode="auto">
              <a:xfrm>
                <a:off x="3919" y="3559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35" name="Oval 2311"/>
              <p:cNvSpPr>
                <a:spLocks noChangeArrowheads="1"/>
              </p:cNvSpPr>
              <p:nvPr/>
            </p:nvSpPr>
            <p:spPr bwMode="auto">
              <a:xfrm>
                <a:off x="3816" y="3405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36" name="Oval 2312"/>
              <p:cNvSpPr>
                <a:spLocks noChangeArrowheads="1"/>
              </p:cNvSpPr>
              <p:nvPr/>
            </p:nvSpPr>
            <p:spPr bwMode="auto">
              <a:xfrm>
                <a:off x="3890" y="3537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37" name="Oval 2313"/>
              <p:cNvSpPr>
                <a:spLocks noChangeArrowheads="1"/>
              </p:cNvSpPr>
              <p:nvPr/>
            </p:nvSpPr>
            <p:spPr bwMode="auto">
              <a:xfrm>
                <a:off x="3844" y="3583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38" name="Oval 2314"/>
              <p:cNvSpPr>
                <a:spLocks noChangeArrowheads="1"/>
              </p:cNvSpPr>
              <p:nvPr/>
            </p:nvSpPr>
            <p:spPr bwMode="auto">
              <a:xfrm>
                <a:off x="4191" y="3322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39" name="Oval 2315"/>
              <p:cNvSpPr>
                <a:spLocks noChangeArrowheads="1"/>
              </p:cNvSpPr>
              <p:nvPr/>
            </p:nvSpPr>
            <p:spPr bwMode="auto">
              <a:xfrm>
                <a:off x="3885" y="3410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40" name="Oval 2316"/>
              <p:cNvSpPr>
                <a:spLocks noChangeArrowheads="1"/>
              </p:cNvSpPr>
              <p:nvPr/>
            </p:nvSpPr>
            <p:spPr bwMode="auto">
              <a:xfrm>
                <a:off x="4036" y="3457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41" name="Oval 2317"/>
              <p:cNvSpPr>
                <a:spLocks noChangeArrowheads="1"/>
              </p:cNvSpPr>
              <p:nvPr/>
            </p:nvSpPr>
            <p:spPr bwMode="auto">
              <a:xfrm>
                <a:off x="5260" y="3110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42" name="Oval 2318"/>
              <p:cNvSpPr>
                <a:spLocks noChangeArrowheads="1"/>
              </p:cNvSpPr>
              <p:nvPr/>
            </p:nvSpPr>
            <p:spPr bwMode="auto">
              <a:xfrm>
                <a:off x="4073" y="3581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43" name="Oval 2319"/>
              <p:cNvSpPr>
                <a:spLocks noChangeArrowheads="1"/>
              </p:cNvSpPr>
              <p:nvPr/>
            </p:nvSpPr>
            <p:spPr bwMode="auto">
              <a:xfrm>
                <a:off x="3925" y="3551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44" name="Oval 2320"/>
              <p:cNvSpPr>
                <a:spLocks noChangeArrowheads="1"/>
              </p:cNvSpPr>
              <p:nvPr/>
            </p:nvSpPr>
            <p:spPr bwMode="auto">
              <a:xfrm>
                <a:off x="3901" y="3477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45" name="Oval 2321"/>
              <p:cNvSpPr>
                <a:spLocks noChangeArrowheads="1"/>
              </p:cNvSpPr>
              <p:nvPr/>
            </p:nvSpPr>
            <p:spPr bwMode="auto">
              <a:xfrm>
                <a:off x="3759" y="3480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46" name="Oval 2322"/>
              <p:cNvSpPr>
                <a:spLocks noChangeArrowheads="1"/>
              </p:cNvSpPr>
              <p:nvPr/>
            </p:nvSpPr>
            <p:spPr bwMode="auto">
              <a:xfrm>
                <a:off x="4153" y="3465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47" name="Oval 2323"/>
              <p:cNvSpPr>
                <a:spLocks noChangeArrowheads="1"/>
              </p:cNvSpPr>
              <p:nvPr/>
            </p:nvSpPr>
            <p:spPr bwMode="auto">
              <a:xfrm>
                <a:off x="4739" y="3271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48" name="Oval 2324"/>
              <p:cNvSpPr>
                <a:spLocks noChangeArrowheads="1"/>
              </p:cNvSpPr>
              <p:nvPr/>
            </p:nvSpPr>
            <p:spPr bwMode="auto">
              <a:xfrm>
                <a:off x="4118" y="3503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49" name="Oval 2325"/>
              <p:cNvSpPr>
                <a:spLocks noChangeArrowheads="1"/>
              </p:cNvSpPr>
              <p:nvPr/>
            </p:nvSpPr>
            <p:spPr bwMode="auto">
              <a:xfrm>
                <a:off x="4724" y="3252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50" name="Oval 2326"/>
              <p:cNvSpPr>
                <a:spLocks noChangeArrowheads="1"/>
              </p:cNvSpPr>
              <p:nvPr/>
            </p:nvSpPr>
            <p:spPr bwMode="auto">
              <a:xfrm>
                <a:off x="3946" y="3603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51" name="Oval 2327"/>
              <p:cNvSpPr>
                <a:spLocks noChangeArrowheads="1"/>
              </p:cNvSpPr>
              <p:nvPr/>
            </p:nvSpPr>
            <p:spPr bwMode="auto">
              <a:xfrm>
                <a:off x="4093" y="3419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52" name="Oval 2328"/>
              <p:cNvSpPr>
                <a:spLocks noChangeArrowheads="1"/>
              </p:cNvSpPr>
              <p:nvPr/>
            </p:nvSpPr>
            <p:spPr bwMode="auto">
              <a:xfrm>
                <a:off x="5214" y="3170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53" name="Oval 2329"/>
              <p:cNvSpPr>
                <a:spLocks noChangeArrowheads="1"/>
              </p:cNvSpPr>
              <p:nvPr/>
            </p:nvSpPr>
            <p:spPr bwMode="auto">
              <a:xfrm>
                <a:off x="3886" y="3483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54" name="Oval 2330"/>
              <p:cNvSpPr>
                <a:spLocks noChangeArrowheads="1"/>
              </p:cNvSpPr>
              <p:nvPr/>
            </p:nvSpPr>
            <p:spPr bwMode="auto">
              <a:xfrm>
                <a:off x="4260" y="3361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55" name="Oval 2331"/>
              <p:cNvSpPr>
                <a:spLocks noChangeArrowheads="1"/>
              </p:cNvSpPr>
              <p:nvPr/>
            </p:nvSpPr>
            <p:spPr bwMode="auto">
              <a:xfrm>
                <a:off x="4856" y="3270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56" name="Oval 2332"/>
              <p:cNvSpPr>
                <a:spLocks noChangeArrowheads="1"/>
              </p:cNvSpPr>
              <p:nvPr/>
            </p:nvSpPr>
            <p:spPr bwMode="auto">
              <a:xfrm>
                <a:off x="4938" y="3325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57" name="Oval 2333"/>
              <p:cNvSpPr>
                <a:spLocks noChangeArrowheads="1"/>
              </p:cNvSpPr>
              <p:nvPr/>
            </p:nvSpPr>
            <p:spPr bwMode="auto">
              <a:xfrm>
                <a:off x="4209" y="3374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58" name="Oval 2334"/>
              <p:cNvSpPr>
                <a:spLocks noChangeArrowheads="1"/>
              </p:cNvSpPr>
              <p:nvPr/>
            </p:nvSpPr>
            <p:spPr bwMode="auto">
              <a:xfrm>
                <a:off x="4031" y="3425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59" name="Oval 2335"/>
              <p:cNvSpPr>
                <a:spLocks noChangeArrowheads="1"/>
              </p:cNvSpPr>
              <p:nvPr/>
            </p:nvSpPr>
            <p:spPr bwMode="auto">
              <a:xfrm>
                <a:off x="3897" y="3527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60" name="Oval 2336"/>
              <p:cNvSpPr>
                <a:spLocks noChangeArrowheads="1"/>
              </p:cNvSpPr>
              <p:nvPr/>
            </p:nvSpPr>
            <p:spPr bwMode="auto">
              <a:xfrm>
                <a:off x="4622" y="3367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61" name="Oval 2337"/>
              <p:cNvSpPr>
                <a:spLocks noChangeArrowheads="1"/>
              </p:cNvSpPr>
              <p:nvPr/>
            </p:nvSpPr>
            <p:spPr bwMode="auto">
              <a:xfrm>
                <a:off x="3729" y="3615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62" name="Oval 2338"/>
              <p:cNvSpPr>
                <a:spLocks noChangeArrowheads="1"/>
              </p:cNvSpPr>
              <p:nvPr/>
            </p:nvSpPr>
            <p:spPr bwMode="auto">
              <a:xfrm>
                <a:off x="3712" y="3529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63" name="Oval 2339"/>
              <p:cNvSpPr>
                <a:spLocks noChangeArrowheads="1"/>
              </p:cNvSpPr>
              <p:nvPr/>
            </p:nvSpPr>
            <p:spPr bwMode="auto">
              <a:xfrm>
                <a:off x="4516" y="3321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64" name="Oval 2340"/>
              <p:cNvSpPr>
                <a:spLocks noChangeArrowheads="1"/>
              </p:cNvSpPr>
              <p:nvPr/>
            </p:nvSpPr>
            <p:spPr bwMode="auto">
              <a:xfrm>
                <a:off x="3878" y="3492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65" name="Oval 2341"/>
              <p:cNvSpPr>
                <a:spLocks noChangeArrowheads="1"/>
              </p:cNvSpPr>
              <p:nvPr/>
            </p:nvSpPr>
            <p:spPr bwMode="auto">
              <a:xfrm>
                <a:off x="4038" y="3508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66" name="Oval 2342"/>
              <p:cNvSpPr>
                <a:spLocks noChangeArrowheads="1"/>
              </p:cNvSpPr>
              <p:nvPr/>
            </p:nvSpPr>
            <p:spPr bwMode="auto">
              <a:xfrm>
                <a:off x="3695" y="3521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67" name="Oval 2343"/>
              <p:cNvSpPr>
                <a:spLocks noChangeArrowheads="1"/>
              </p:cNvSpPr>
              <p:nvPr/>
            </p:nvSpPr>
            <p:spPr bwMode="auto">
              <a:xfrm>
                <a:off x="5363" y="3152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68" name="Oval 2344"/>
              <p:cNvSpPr>
                <a:spLocks noChangeArrowheads="1"/>
              </p:cNvSpPr>
              <p:nvPr/>
            </p:nvSpPr>
            <p:spPr bwMode="auto">
              <a:xfrm>
                <a:off x="5011" y="3183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69" name="Oval 2345"/>
              <p:cNvSpPr>
                <a:spLocks noChangeArrowheads="1"/>
              </p:cNvSpPr>
              <p:nvPr/>
            </p:nvSpPr>
            <p:spPr bwMode="auto">
              <a:xfrm>
                <a:off x="4372" y="3386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70" name="Oval 2346"/>
              <p:cNvSpPr>
                <a:spLocks noChangeArrowheads="1"/>
              </p:cNvSpPr>
              <p:nvPr/>
            </p:nvSpPr>
            <p:spPr bwMode="auto">
              <a:xfrm>
                <a:off x="5416" y="3080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71" name="Oval 2347"/>
              <p:cNvSpPr>
                <a:spLocks noChangeArrowheads="1"/>
              </p:cNvSpPr>
              <p:nvPr/>
            </p:nvSpPr>
            <p:spPr bwMode="auto">
              <a:xfrm>
                <a:off x="4980" y="3233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72" name="Oval 2348"/>
              <p:cNvSpPr>
                <a:spLocks noChangeArrowheads="1"/>
              </p:cNvSpPr>
              <p:nvPr/>
            </p:nvSpPr>
            <p:spPr bwMode="auto">
              <a:xfrm>
                <a:off x="4315" y="3169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73" name="Oval 2349"/>
              <p:cNvSpPr>
                <a:spLocks noChangeArrowheads="1"/>
              </p:cNvSpPr>
              <p:nvPr/>
            </p:nvSpPr>
            <p:spPr bwMode="auto">
              <a:xfrm>
                <a:off x="4395" y="3327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74" name="Oval 2350"/>
              <p:cNvSpPr>
                <a:spLocks noChangeArrowheads="1"/>
              </p:cNvSpPr>
              <p:nvPr/>
            </p:nvSpPr>
            <p:spPr bwMode="auto">
              <a:xfrm>
                <a:off x="3713" y="3611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75" name="Oval 2351"/>
              <p:cNvSpPr>
                <a:spLocks noChangeArrowheads="1"/>
              </p:cNvSpPr>
              <p:nvPr/>
            </p:nvSpPr>
            <p:spPr bwMode="auto">
              <a:xfrm>
                <a:off x="4564" y="3418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76" name="Oval 2352"/>
              <p:cNvSpPr>
                <a:spLocks noChangeArrowheads="1"/>
              </p:cNvSpPr>
              <p:nvPr/>
            </p:nvSpPr>
            <p:spPr bwMode="auto">
              <a:xfrm>
                <a:off x="4408" y="3297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77" name="Oval 2353"/>
              <p:cNvSpPr>
                <a:spLocks noChangeArrowheads="1"/>
              </p:cNvSpPr>
              <p:nvPr/>
            </p:nvSpPr>
            <p:spPr bwMode="auto">
              <a:xfrm>
                <a:off x="4107" y="3444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78" name="Oval 2354"/>
              <p:cNvSpPr>
                <a:spLocks noChangeArrowheads="1"/>
              </p:cNvSpPr>
              <p:nvPr/>
            </p:nvSpPr>
            <p:spPr bwMode="auto">
              <a:xfrm>
                <a:off x="3787" y="3593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79" name="Oval 2355"/>
              <p:cNvSpPr>
                <a:spLocks noChangeArrowheads="1"/>
              </p:cNvSpPr>
              <p:nvPr/>
            </p:nvSpPr>
            <p:spPr bwMode="auto">
              <a:xfrm>
                <a:off x="4933" y="3231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80" name="Oval 2356"/>
              <p:cNvSpPr>
                <a:spLocks noChangeArrowheads="1"/>
              </p:cNvSpPr>
              <p:nvPr/>
            </p:nvSpPr>
            <p:spPr bwMode="auto">
              <a:xfrm>
                <a:off x="3965" y="3355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81" name="Oval 2357"/>
              <p:cNvSpPr>
                <a:spLocks noChangeArrowheads="1"/>
              </p:cNvSpPr>
              <p:nvPr/>
            </p:nvSpPr>
            <p:spPr bwMode="auto">
              <a:xfrm>
                <a:off x="3695" y="3553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82" name="Oval 2358"/>
              <p:cNvSpPr>
                <a:spLocks noChangeArrowheads="1"/>
              </p:cNvSpPr>
              <p:nvPr/>
            </p:nvSpPr>
            <p:spPr bwMode="auto">
              <a:xfrm>
                <a:off x="4782" y="3323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83" name="Oval 2359"/>
              <p:cNvSpPr>
                <a:spLocks noChangeArrowheads="1"/>
              </p:cNvSpPr>
              <p:nvPr/>
            </p:nvSpPr>
            <p:spPr bwMode="auto">
              <a:xfrm>
                <a:off x="4132" y="3513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84" name="Oval 2360"/>
              <p:cNvSpPr>
                <a:spLocks noChangeArrowheads="1"/>
              </p:cNvSpPr>
              <p:nvPr/>
            </p:nvSpPr>
            <p:spPr bwMode="auto">
              <a:xfrm>
                <a:off x="4106" y="3509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85" name="Oval 2361"/>
              <p:cNvSpPr>
                <a:spLocks noChangeArrowheads="1"/>
              </p:cNvSpPr>
              <p:nvPr/>
            </p:nvSpPr>
            <p:spPr bwMode="auto">
              <a:xfrm>
                <a:off x="3695" y="3499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86" name="Oval 2362"/>
              <p:cNvSpPr>
                <a:spLocks noChangeArrowheads="1"/>
              </p:cNvSpPr>
              <p:nvPr/>
            </p:nvSpPr>
            <p:spPr bwMode="auto">
              <a:xfrm>
                <a:off x="4720" y="3202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87" name="Oval 2363"/>
              <p:cNvSpPr>
                <a:spLocks noChangeArrowheads="1"/>
              </p:cNvSpPr>
              <p:nvPr/>
            </p:nvSpPr>
            <p:spPr bwMode="auto">
              <a:xfrm>
                <a:off x="4073" y="3499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88" name="Oval 2364"/>
              <p:cNvSpPr>
                <a:spLocks noChangeArrowheads="1"/>
              </p:cNvSpPr>
              <p:nvPr/>
            </p:nvSpPr>
            <p:spPr bwMode="auto">
              <a:xfrm>
                <a:off x="4145" y="3462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89" name="Oval 2365"/>
              <p:cNvSpPr>
                <a:spLocks noChangeArrowheads="1"/>
              </p:cNvSpPr>
              <p:nvPr/>
            </p:nvSpPr>
            <p:spPr bwMode="auto">
              <a:xfrm>
                <a:off x="4013" y="3512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90" name="Oval 2366"/>
              <p:cNvSpPr>
                <a:spLocks noChangeArrowheads="1"/>
              </p:cNvSpPr>
              <p:nvPr/>
            </p:nvSpPr>
            <p:spPr bwMode="auto">
              <a:xfrm>
                <a:off x="3791" y="3478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91" name="Oval 2367"/>
              <p:cNvSpPr>
                <a:spLocks noChangeArrowheads="1"/>
              </p:cNvSpPr>
              <p:nvPr/>
            </p:nvSpPr>
            <p:spPr bwMode="auto">
              <a:xfrm>
                <a:off x="4070" y="3340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92" name="Oval 2368"/>
              <p:cNvSpPr>
                <a:spLocks noChangeArrowheads="1"/>
              </p:cNvSpPr>
              <p:nvPr/>
            </p:nvSpPr>
            <p:spPr bwMode="auto">
              <a:xfrm>
                <a:off x="3906" y="3556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93" name="Oval 2369"/>
              <p:cNvSpPr>
                <a:spLocks noChangeArrowheads="1"/>
              </p:cNvSpPr>
              <p:nvPr/>
            </p:nvSpPr>
            <p:spPr bwMode="auto">
              <a:xfrm>
                <a:off x="4586" y="3179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94" name="Oval 2370"/>
              <p:cNvSpPr>
                <a:spLocks noChangeArrowheads="1"/>
              </p:cNvSpPr>
              <p:nvPr/>
            </p:nvSpPr>
            <p:spPr bwMode="auto">
              <a:xfrm>
                <a:off x="3872" y="3508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95" name="Oval 2371"/>
              <p:cNvSpPr>
                <a:spLocks noChangeArrowheads="1"/>
              </p:cNvSpPr>
              <p:nvPr/>
            </p:nvSpPr>
            <p:spPr bwMode="auto">
              <a:xfrm>
                <a:off x="4338" y="3349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96" name="Oval 2372"/>
              <p:cNvSpPr>
                <a:spLocks noChangeArrowheads="1"/>
              </p:cNvSpPr>
              <p:nvPr/>
            </p:nvSpPr>
            <p:spPr bwMode="auto">
              <a:xfrm>
                <a:off x="4214" y="3440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97" name="Oval 2373"/>
              <p:cNvSpPr>
                <a:spLocks noChangeArrowheads="1"/>
              </p:cNvSpPr>
              <p:nvPr/>
            </p:nvSpPr>
            <p:spPr bwMode="auto">
              <a:xfrm>
                <a:off x="3939" y="3419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98" name="Oval 2374"/>
              <p:cNvSpPr>
                <a:spLocks noChangeArrowheads="1"/>
              </p:cNvSpPr>
              <p:nvPr/>
            </p:nvSpPr>
            <p:spPr bwMode="auto">
              <a:xfrm>
                <a:off x="4643" y="3326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99" name="Oval 2375"/>
              <p:cNvSpPr>
                <a:spLocks noChangeArrowheads="1"/>
              </p:cNvSpPr>
              <p:nvPr/>
            </p:nvSpPr>
            <p:spPr bwMode="auto">
              <a:xfrm>
                <a:off x="4593" y="3351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00" name="Oval 2376"/>
              <p:cNvSpPr>
                <a:spLocks noChangeArrowheads="1"/>
              </p:cNvSpPr>
              <p:nvPr/>
            </p:nvSpPr>
            <p:spPr bwMode="auto">
              <a:xfrm>
                <a:off x="4173" y="3483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01" name="Oval 2377"/>
              <p:cNvSpPr>
                <a:spLocks noChangeArrowheads="1"/>
              </p:cNvSpPr>
              <p:nvPr/>
            </p:nvSpPr>
            <p:spPr bwMode="auto">
              <a:xfrm>
                <a:off x="3842" y="3537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02" name="Oval 2378"/>
              <p:cNvSpPr>
                <a:spLocks noChangeArrowheads="1"/>
              </p:cNvSpPr>
              <p:nvPr/>
            </p:nvSpPr>
            <p:spPr bwMode="auto">
              <a:xfrm>
                <a:off x="3825" y="3498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03" name="Oval 2379"/>
              <p:cNvSpPr>
                <a:spLocks noChangeArrowheads="1"/>
              </p:cNvSpPr>
              <p:nvPr/>
            </p:nvSpPr>
            <p:spPr bwMode="auto">
              <a:xfrm>
                <a:off x="3864" y="3605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04" name="Oval 2380"/>
              <p:cNvSpPr>
                <a:spLocks noChangeArrowheads="1"/>
              </p:cNvSpPr>
              <p:nvPr/>
            </p:nvSpPr>
            <p:spPr bwMode="auto">
              <a:xfrm>
                <a:off x="4208" y="3467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05" name="Oval 2381"/>
              <p:cNvSpPr>
                <a:spLocks noChangeArrowheads="1"/>
              </p:cNvSpPr>
              <p:nvPr/>
            </p:nvSpPr>
            <p:spPr bwMode="auto">
              <a:xfrm>
                <a:off x="3847" y="3607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06" name="Oval 2382"/>
              <p:cNvSpPr>
                <a:spLocks noChangeArrowheads="1"/>
              </p:cNvSpPr>
              <p:nvPr/>
            </p:nvSpPr>
            <p:spPr bwMode="auto">
              <a:xfrm>
                <a:off x="4086" y="3482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07" name="Oval 2383"/>
              <p:cNvSpPr>
                <a:spLocks noChangeArrowheads="1"/>
              </p:cNvSpPr>
              <p:nvPr/>
            </p:nvSpPr>
            <p:spPr bwMode="auto">
              <a:xfrm>
                <a:off x="4029" y="3459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08" name="Oval 2384"/>
              <p:cNvSpPr>
                <a:spLocks noChangeArrowheads="1"/>
              </p:cNvSpPr>
              <p:nvPr/>
            </p:nvSpPr>
            <p:spPr bwMode="auto">
              <a:xfrm>
                <a:off x="4418" y="3312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09" name="Oval 2385"/>
              <p:cNvSpPr>
                <a:spLocks noChangeArrowheads="1"/>
              </p:cNvSpPr>
              <p:nvPr/>
            </p:nvSpPr>
            <p:spPr bwMode="auto">
              <a:xfrm>
                <a:off x="4216" y="3391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10" name="Oval 2386"/>
              <p:cNvSpPr>
                <a:spLocks noChangeArrowheads="1"/>
              </p:cNvSpPr>
              <p:nvPr/>
            </p:nvSpPr>
            <p:spPr bwMode="auto">
              <a:xfrm>
                <a:off x="4558" y="3258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11" name="Oval 2387"/>
              <p:cNvSpPr>
                <a:spLocks noChangeArrowheads="1"/>
              </p:cNvSpPr>
              <p:nvPr/>
            </p:nvSpPr>
            <p:spPr bwMode="auto">
              <a:xfrm>
                <a:off x="4434" y="3361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12" name="Oval 2388"/>
              <p:cNvSpPr>
                <a:spLocks noChangeArrowheads="1"/>
              </p:cNvSpPr>
              <p:nvPr/>
            </p:nvSpPr>
            <p:spPr bwMode="auto">
              <a:xfrm>
                <a:off x="4696" y="3360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13" name="Oval 2389"/>
              <p:cNvSpPr>
                <a:spLocks noChangeArrowheads="1"/>
              </p:cNvSpPr>
              <p:nvPr/>
            </p:nvSpPr>
            <p:spPr bwMode="auto">
              <a:xfrm>
                <a:off x="3835" y="3366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14" name="Oval 2390"/>
              <p:cNvSpPr>
                <a:spLocks noChangeArrowheads="1"/>
              </p:cNvSpPr>
              <p:nvPr/>
            </p:nvSpPr>
            <p:spPr bwMode="auto">
              <a:xfrm>
                <a:off x="3695" y="3720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15" name="Oval 2391"/>
              <p:cNvSpPr>
                <a:spLocks noChangeArrowheads="1"/>
              </p:cNvSpPr>
              <p:nvPr/>
            </p:nvSpPr>
            <p:spPr bwMode="auto">
              <a:xfrm>
                <a:off x="5090" y="3243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16" name="Oval 2392"/>
              <p:cNvSpPr>
                <a:spLocks noChangeArrowheads="1"/>
              </p:cNvSpPr>
              <p:nvPr/>
            </p:nvSpPr>
            <p:spPr bwMode="auto">
              <a:xfrm>
                <a:off x="3850" y="3468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17" name="Oval 2393"/>
              <p:cNvSpPr>
                <a:spLocks noChangeArrowheads="1"/>
              </p:cNvSpPr>
              <p:nvPr/>
            </p:nvSpPr>
            <p:spPr bwMode="auto">
              <a:xfrm>
                <a:off x="4935" y="3275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18" name="Oval 2394"/>
              <p:cNvSpPr>
                <a:spLocks noChangeArrowheads="1"/>
              </p:cNvSpPr>
              <p:nvPr/>
            </p:nvSpPr>
            <p:spPr bwMode="auto">
              <a:xfrm>
                <a:off x="5020" y="3228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19" name="Oval 2395"/>
              <p:cNvSpPr>
                <a:spLocks noChangeArrowheads="1"/>
              </p:cNvSpPr>
              <p:nvPr/>
            </p:nvSpPr>
            <p:spPr bwMode="auto">
              <a:xfrm>
                <a:off x="5101" y="3195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20" name="Oval 2396"/>
              <p:cNvSpPr>
                <a:spLocks noChangeArrowheads="1"/>
              </p:cNvSpPr>
              <p:nvPr/>
            </p:nvSpPr>
            <p:spPr bwMode="auto">
              <a:xfrm>
                <a:off x="4665" y="3234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21" name="Oval 2397"/>
              <p:cNvSpPr>
                <a:spLocks noChangeArrowheads="1"/>
              </p:cNvSpPr>
              <p:nvPr/>
            </p:nvSpPr>
            <p:spPr bwMode="auto">
              <a:xfrm>
                <a:off x="4636" y="3401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22" name="Oval 2398"/>
              <p:cNvSpPr>
                <a:spLocks noChangeArrowheads="1"/>
              </p:cNvSpPr>
              <p:nvPr/>
            </p:nvSpPr>
            <p:spPr bwMode="auto">
              <a:xfrm>
                <a:off x="3993" y="3474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23" name="Oval 2399"/>
              <p:cNvSpPr>
                <a:spLocks noChangeArrowheads="1"/>
              </p:cNvSpPr>
              <p:nvPr/>
            </p:nvSpPr>
            <p:spPr bwMode="auto">
              <a:xfrm>
                <a:off x="4121" y="3286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24" name="Oval 2400"/>
              <p:cNvSpPr>
                <a:spLocks noChangeArrowheads="1"/>
              </p:cNvSpPr>
              <p:nvPr/>
            </p:nvSpPr>
            <p:spPr bwMode="auto">
              <a:xfrm>
                <a:off x="3810" y="3499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25" name="Oval 2401"/>
              <p:cNvSpPr>
                <a:spLocks noChangeArrowheads="1"/>
              </p:cNvSpPr>
              <p:nvPr/>
            </p:nvSpPr>
            <p:spPr bwMode="auto">
              <a:xfrm>
                <a:off x="4337" y="3342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26" name="Oval 2402"/>
              <p:cNvSpPr>
                <a:spLocks noChangeArrowheads="1"/>
              </p:cNvSpPr>
              <p:nvPr/>
            </p:nvSpPr>
            <p:spPr bwMode="auto">
              <a:xfrm>
                <a:off x="4221" y="3340"/>
                <a:ext cx="26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27" name="Oval 2403"/>
              <p:cNvSpPr>
                <a:spLocks noChangeArrowheads="1"/>
              </p:cNvSpPr>
              <p:nvPr/>
            </p:nvSpPr>
            <p:spPr bwMode="auto">
              <a:xfrm>
                <a:off x="3933" y="3467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28" name="Oval 2404"/>
              <p:cNvSpPr>
                <a:spLocks noChangeArrowheads="1"/>
              </p:cNvSpPr>
              <p:nvPr/>
            </p:nvSpPr>
            <p:spPr bwMode="auto">
              <a:xfrm>
                <a:off x="4362" y="3478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29" name="Oval 2405"/>
              <p:cNvSpPr>
                <a:spLocks noChangeArrowheads="1"/>
              </p:cNvSpPr>
              <p:nvPr/>
            </p:nvSpPr>
            <p:spPr bwMode="auto">
              <a:xfrm>
                <a:off x="4061" y="3489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30" name="Oval 2406"/>
              <p:cNvSpPr>
                <a:spLocks noChangeArrowheads="1"/>
              </p:cNvSpPr>
              <p:nvPr/>
            </p:nvSpPr>
            <p:spPr bwMode="auto">
              <a:xfrm>
                <a:off x="4149" y="3448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31" name="Oval 2407"/>
              <p:cNvSpPr>
                <a:spLocks noChangeArrowheads="1"/>
              </p:cNvSpPr>
              <p:nvPr/>
            </p:nvSpPr>
            <p:spPr bwMode="auto">
              <a:xfrm>
                <a:off x="4089" y="3554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32" name="Oval 2408"/>
              <p:cNvSpPr>
                <a:spLocks noChangeArrowheads="1"/>
              </p:cNvSpPr>
              <p:nvPr/>
            </p:nvSpPr>
            <p:spPr bwMode="auto">
              <a:xfrm>
                <a:off x="3823" y="3586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33" name="Oval 2409"/>
              <p:cNvSpPr>
                <a:spLocks noChangeArrowheads="1"/>
              </p:cNvSpPr>
              <p:nvPr/>
            </p:nvSpPr>
            <p:spPr bwMode="auto">
              <a:xfrm>
                <a:off x="3805" y="3557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34" name="Oval 2410"/>
              <p:cNvSpPr>
                <a:spLocks noChangeArrowheads="1"/>
              </p:cNvSpPr>
              <p:nvPr/>
            </p:nvSpPr>
            <p:spPr bwMode="auto">
              <a:xfrm>
                <a:off x="5098" y="3111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35" name="Oval 2411"/>
              <p:cNvSpPr>
                <a:spLocks noChangeArrowheads="1"/>
              </p:cNvSpPr>
              <p:nvPr/>
            </p:nvSpPr>
            <p:spPr bwMode="auto">
              <a:xfrm>
                <a:off x="4208" y="3529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36" name="Oval 2412"/>
              <p:cNvSpPr>
                <a:spLocks noChangeArrowheads="1"/>
              </p:cNvSpPr>
              <p:nvPr/>
            </p:nvSpPr>
            <p:spPr bwMode="auto">
              <a:xfrm>
                <a:off x="3890" y="3634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37" name="Oval 2413"/>
              <p:cNvSpPr>
                <a:spLocks noChangeArrowheads="1"/>
              </p:cNvSpPr>
              <p:nvPr/>
            </p:nvSpPr>
            <p:spPr bwMode="auto">
              <a:xfrm>
                <a:off x="4198" y="3396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38" name="Oval 2414"/>
              <p:cNvSpPr>
                <a:spLocks noChangeArrowheads="1"/>
              </p:cNvSpPr>
              <p:nvPr/>
            </p:nvSpPr>
            <p:spPr bwMode="auto">
              <a:xfrm>
                <a:off x="4535" y="3367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39" name="Oval 2415"/>
              <p:cNvSpPr>
                <a:spLocks noChangeArrowheads="1"/>
              </p:cNvSpPr>
              <p:nvPr/>
            </p:nvSpPr>
            <p:spPr bwMode="auto">
              <a:xfrm>
                <a:off x="3910" y="3641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40" name="Oval 2416"/>
              <p:cNvSpPr>
                <a:spLocks noChangeArrowheads="1"/>
              </p:cNvSpPr>
              <p:nvPr/>
            </p:nvSpPr>
            <p:spPr bwMode="auto">
              <a:xfrm>
                <a:off x="4860" y="3088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41" name="Oval 2417"/>
              <p:cNvSpPr>
                <a:spLocks noChangeArrowheads="1"/>
              </p:cNvSpPr>
              <p:nvPr/>
            </p:nvSpPr>
            <p:spPr bwMode="auto">
              <a:xfrm>
                <a:off x="3982" y="3351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42" name="Oval 2418"/>
              <p:cNvSpPr>
                <a:spLocks noChangeArrowheads="1"/>
              </p:cNvSpPr>
              <p:nvPr/>
            </p:nvSpPr>
            <p:spPr bwMode="auto">
              <a:xfrm>
                <a:off x="4466" y="3241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43" name="Oval 2419"/>
              <p:cNvSpPr>
                <a:spLocks noChangeArrowheads="1"/>
              </p:cNvSpPr>
              <p:nvPr/>
            </p:nvSpPr>
            <p:spPr bwMode="auto">
              <a:xfrm>
                <a:off x="3978" y="3576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44" name="Oval 2420"/>
              <p:cNvSpPr>
                <a:spLocks noChangeArrowheads="1"/>
              </p:cNvSpPr>
              <p:nvPr/>
            </p:nvSpPr>
            <p:spPr bwMode="auto">
              <a:xfrm>
                <a:off x="4071" y="3575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45" name="Oval 2421"/>
              <p:cNvSpPr>
                <a:spLocks noChangeArrowheads="1"/>
              </p:cNvSpPr>
              <p:nvPr/>
            </p:nvSpPr>
            <p:spPr bwMode="auto">
              <a:xfrm>
                <a:off x="4972" y="3292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46" name="Oval 2422"/>
              <p:cNvSpPr>
                <a:spLocks noChangeArrowheads="1"/>
              </p:cNvSpPr>
              <p:nvPr/>
            </p:nvSpPr>
            <p:spPr bwMode="auto">
              <a:xfrm>
                <a:off x="5004" y="3237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47" name="Oval 2423"/>
              <p:cNvSpPr>
                <a:spLocks noChangeArrowheads="1"/>
              </p:cNvSpPr>
              <p:nvPr/>
            </p:nvSpPr>
            <p:spPr bwMode="auto">
              <a:xfrm>
                <a:off x="5329" y="3049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48" name="Oval 2424"/>
              <p:cNvSpPr>
                <a:spLocks noChangeArrowheads="1"/>
              </p:cNvSpPr>
              <p:nvPr/>
            </p:nvSpPr>
            <p:spPr bwMode="auto">
              <a:xfrm>
                <a:off x="4226" y="3431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49" name="Oval 2425"/>
              <p:cNvSpPr>
                <a:spLocks noChangeArrowheads="1"/>
              </p:cNvSpPr>
              <p:nvPr/>
            </p:nvSpPr>
            <p:spPr bwMode="auto">
              <a:xfrm>
                <a:off x="4148" y="3482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50" name="Oval 2426"/>
              <p:cNvSpPr>
                <a:spLocks noChangeArrowheads="1"/>
              </p:cNvSpPr>
              <p:nvPr/>
            </p:nvSpPr>
            <p:spPr bwMode="auto">
              <a:xfrm>
                <a:off x="4613" y="3317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51" name="Oval 2427"/>
              <p:cNvSpPr>
                <a:spLocks noChangeArrowheads="1"/>
              </p:cNvSpPr>
              <p:nvPr/>
            </p:nvSpPr>
            <p:spPr bwMode="auto">
              <a:xfrm>
                <a:off x="4131" y="3524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52" name="Oval 2428"/>
              <p:cNvSpPr>
                <a:spLocks noChangeArrowheads="1"/>
              </p:cNvSpPr>
              <p:nvPr/>
            </p:nvSpPr>
            <p:spPr bwMode="auto">
              <a:xfrm>
                <a:off x="4425" y="3361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3654" name="Group 2630"/>
            <p:cNvGrpSpPr>
              <a:grpSpLocks/>
            </p:cNvGrpSpPr>
            <p:nvPr/>
          </p:nvGrpSpPr>
          <p:grpSpPr bwMode="auto">
            <a:xfrm>
              <a:off x="3741" y="3045"/>
              <a:ext cx="1700" cy="737"/>
              <a:chOff x="3741" y="3045"/>
              <a:chExt cx="1700" cy="737"/>
            </a:xfrm>
          </p:grpSpPr>
          <p:sp>
            <p:nvSpPr>
              <p:cNvPr id="3454" name="Oval 2430"/>
              <p:cNvSpPr>
                <a:spLocks noChangeArrowheads="1"/>
              </p:cNvSpPr>
              <p:nvPr/>
            </p:nvSpPr>
            <p:spPr bwMode="auto">
              <a:xfrm>
                <a:off x="3784" y="3441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55" name="Oval 2431"/>
              <p:cNvSpPr>
                <a:spLocks noChangeArrowheads="1"/>
              </p:cNvSpPr>
              <p:nvPr/>
            </p:nvSpPr>
            <p:spPr bwMode="auto">
              <a:xfrm>
                <a:off x="4436" y="3401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56" name="Oval 2432"/>
              <p:cNvSpPr>
                <a:spLocks noChangeArrowheads="1"/>
              </p:cNvSpPr>
              <p:nvPr/>
            </p:nvSpPr>
            <p:spPr bwMode="auto">
              <a:xfrm>
                <a:off x="3956" y="3418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57" name="Oval 2433"/>
              <p:cNvSpPr>
                <a:spLocks noChangeArrowheads="1"/>
              </p:cNvSpPr>
              <p:nvPr/>
            </p:nvSpPr>
            <p:spPr bwMode="auto">
              <a:xfrm>
                <a:off x="4134" y="3361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58" name="Oval 2434"/>
              <p:cNvSpPr>
                <a:spLocks noChangeArrowheads="1"/>
              </p:cNvSpPr>
              <p:nvPr/>
            </p:nvSpPr>
            <p:spPr bwMode="auto">
              <a:xfrm>
                <a:off x="4209" y="3472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59" name="Oval 2435"/>
              <p:cNvSpPr>
                <a:spLocks noChangeArrowheads="1"/>
              </p:cNvSpPr>
              <p:nvPr/>
            </p:nvSpPr>
            <p:spPr bwMode="auto">
              <a:xfrm>
                <a:off x="4244" y="3651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60" name="Oval 2436"/>
              <p:cNvSpPr>
                <a:spLocks noChangeArrowheads="1"/>
              </p:cNvSpPr>
              <p:nvPr/>
            </p:nvSpPr>
            <p:spPr bwMode="auto">
              <a:xfrm>
                <a:off x="4320" y="3552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61" name="Oval 2437"/>
              <p:cNvSpPr>
                <a:spLocks noChangeArrowheads="1"/>
              </p:cNvSpPr>
              <p:nvPr/>
            </p:nvSpPr>
            <p:spPr bwMode="auto">
              <a:xfrm>
                <a:off x="5024" y="3174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62" name="Oval 2438"/>
              <p:cNvSpPr>
                <a:spLocks noChangeArrowheads="1"/>
              </p:cNvSpPr>
              <p:nvPr/>
            </p:nvSpPr>
            <p:spPr bwMode="auto">
              <a:xfrm>
                <a:off x="4233" y="3578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63" name="Oval 2439"/>
              <p:cNvSpPr>
                <a:spLocks noChangeArrowheads="1"/>
              </p:cNvSpPr>
              <p:nvPr/>
            </p:nvSpPr>
            <p:spPr bwMode="auto">
              <a:xfrm>
                <a:off x="4011" y="3529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64" name="Oval 2440"/>
              <p:cNvSpPr>
                <a:spLocks noChangeArrowheads="1"/>
              </p:cNvSpPr>
              <p:nvPr/>
            </p:nvSpPr>
            <p:spPr bwMode="auto">
              <a:xfrm>
                <a:off x="4164" y="3480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65" name="Oval 2441"/>
              <p:cNvSpPr>
                <a:spLocks noChangeArrowheads="1"/>
              </p:cNvSpPr>
              <p:nvPr/>
            </p:nvSpPr>
            <p:spPr bwMode="auto">
              <a:xfrm>
                <a:off x="4354" y="3433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66" name="Oval 2442"/>
              <p:cNvSpPr>
                <a:spLocks noChangeArrowheads="1"/>
              </p:cNvSpPr>
              <p:nvPr/>
            </p:nvSpPr>
            <p:spPr bwMode="auto">
              <a:xfrm>
                <a:off x="3985" y="3581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67" name="Oval 2443"/>
              <p:cNvSpPr>
                <a:spLocks noChangeArrowheads="1"/>
              </p:cNvSpPr>
              <p:nvPr/>
            </p:nvSpPr>
            <p:spPr bwMode="auto">
              <a:xfrm>
                <a:off x="5244" y="3118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68" name="Oval 2444"/>
              <p:cNvSpPr>
                <a:spLocks noChangeArrowheads="1"/>
              </p:cNvSpPr>
              <p:nvPr/>
            </p:nvSpPr>
            <p:spPr bwMode="auto">
              <a:xfrm>
                <a:off x="3815" y="3547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69" name="Oval 2445"/>
              <p:cNvSpPr>
                <a:spLocks noChangeArrowheads="1"/>
              </p:cNvSpPr>
              <p:nvPr/>
            </p:nvSpPr>
            <p:spPr bwMode="auto">
              <a:xfrm>
                <a:off x="4633" y="3334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70" name="Oval 2446"/>
              <p:cNvSpPr>
                <a:spLocks noChangeArrowheads="1"/>
              </p:cNvSpPr>
              <p:nvPr/>
            </p:nvSpPr>
            <p:spPr bwMode="auto">
              <a:xfrm>
                <a:off x="4381" y="3429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71" name="Oval 2447"/>
              <p:cNvSpPr>
                <a:spLocks noChangeArrowheads="1"/>
              </p:cNvSpPr>
              <p:nvPr/>
            </p:nvSpPr>
            <p:spPr bwMode="auto">
              <a:xfrm>
                <a:off x="4150" y="3329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72" name="Oval 2448"/>
              <p:cNvSpPr>
                <a:spLocks noChangeArrowheads="1"/>
              </p:cNvSpPr>
              <p:nvPr/>
            </p:nvSpPr>
            <p:spPr bwMode="auto">
              <a:xfrm>
                <a:off x="3764" y="3499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73" name="Oval 2449"/>
              <p:cNvSpPr>
                <a:spLocks noChangeArrowheads="1"/>
              </p:cNvSpPr>
              <p:nvPr/>
            </p:nvSpPr>
            <p:spPr bwMode="auto">
              <a:xfrm>
                <a:off x="3826" y="3502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74" name="Oval 2450"/>
              <p:cNvSpPr>
                <a:spLocks noChangeArrowheads="1"/>
              </p:cNvSpPr>
              <p:nvPr/>
            </p:nvSpPr>
            <p:spPr bwMode="auto">
              <a:xfrm>
                <a:off x="4323" y="3359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75" name="Oval 2451"/>
              <p:cNvSpPr>
                <a:spLocks noChangeArrowheads="1"/>
              </p:cNvSpPr>
              <p:nvPr/>
            </p:nvSpPr>
            <p:spPr bwMode="auto">
              <a:xfrm>
                <a:off x="4253" y="3349"/>
                <a:ext cx="26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76" name="Oval 2452"/>
              <p:cNvSpPr>
                <a:spLocks noChangeArrowheads="1"/>
              </p:cNvSpPr>
              <p:nvPr/>
            </p:nvSpPr>
            <p:spPr bwMode="auto">
              <a:xfrm>
                <a:off x="4284" y="3375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77" name="Oval 2453"/>
              <p:cNvSpPr>
                <a:spLocks noChangeArrowheads="1"/>
              </p:cNvSpPr>
              <p:nvPr/>
            </p:nvSpPr>
            <p:spPr bwMode="auto">
              <a:xfrm>
                <a:off x="4979" y="3281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78" name="Oval 2454"/>
              <p:cNvSpPr>
                <a:spLocks noChangeArrowheads="1"/>
              </p:cNvSpPr>
              <p:nvPr/>
            </p:nvSpPr>
            <p:spPr bwMode="auto">
              <a:xfrm>
                <a:off x="4401" y="3425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79" name="Oval 2455"/>
              <p:cNvSpPr>
                <a:spLocks noChangeArrowheads="1"/>
              </p:cNvSpPr>
              <p:nvPr/>
            </p:nvSpPr>
            <p:spPr bwMode="auto">
              <a:xfrm>
                <a:off x="4009" y="3521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80" name="Oval 2456"/>
              <p:cNvSpPr>
                <a:spLocks noChangeArrowheads="1"/>
              </p:cNvSpPr>
              <p:nvPr/>
            </p:nvSpPr>
            <p:spPr bwMode="auto">
              <a:xfrm>
                <a:off x="4106" y="3426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81" name="Oval 2457"/>
              <p:cNvSpPr>
                <a:spLocks noChangeArrowheads="1"/>
              </p:cNvSpPr>
              <p:nvPr/>
            </p:nvSpPr>
            <p:spPr bwMode="auto">
              <a:xfrm>
                <a:off x="4022" y="3400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82" name="Oval 2458"/>
              <p:cNvSpPr>
                <a:spLocks noChangeArrowheads="1"/>
              </p:cNvSpPr>
              <p:nvPr/>
            </p:nvSpPr>
            <p:spPr bwMode="auto">
              <a:xfrm>
                <a:off x="4121" y="3450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83" name="Oval 2459"/>
              <p:cNvSpPr>
                <a:spLocks noChangeArrowheads="1"/>
              </p:cNvSpPr>
              <p:nvPr/>
            </p:nvSpPr>
            <p:spPr bwMode="auto">
              <a:xfrm>
                <a:off x="4085" y="3508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84" name="Oval 2460"/>
              <p:cNvSpPr>
                <a:spLocks noChangeArrowheads="1"/>
              </p:cNvSpPr>
              <p:nvPr/>
            </p:nvSpPr>
            <p:spPr bwMode="auto">
              <a:xfrm>
                <a:off x="3914" y="3740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85" name="Oval 2461"/>
              <p:cNvSpPr>
                <a:spLocks noChangeArrowheads="1"/>
              </p:cNvSpPr>
              <p:nvPr/>
            </p:nvSpPr>
            <p:spPr bwMode="auto">
              <a:xfrm>
                <a:off x="3940" y="3490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86" name="Oval 2462"/>
              <p:cNvSpPr>
                <a:spLocks noChangeArrowheads="1"/>
              </p:cNvSpPr>
              <p:nvPr/>
            </p:nvSpPr>
            <p:spPr bwMode="auto">
              <a:xfrm>
                <a:off x="4192" y="3341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87" name="Oval 2463"/>
              <p:cNvSpPr>
                <a:spLocks noChangeArrowheads="1"/>
              </p:cNvSpPr>
              <p:nvPr/>
            </p:nvSpPr>
            <p:spPr bwMode="auto">
              <a:xfrm>
                <a:off x="4253" y="3507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88" name="Oval 2464"/>
              <p:cNvSpPr>
                <a:spLocks noChangeArrowheads="1"/>
              </p:cNvSpPr>
              <p:nvPr/>
            </p:nvSpPr>
            <p:spPr bwMode="auto">
              <a:xfrm>
                <a:off x="3967" y="3591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89" name="Oval 2465"/>
              <p:cNvSpPr>
                <a:spLocks noChangeArrowheads="1"/>
              </p:cNvSpPr>
              <p:nvPr/>
            </p:nvSpPr>
            <p:spPr bwMode="auto">
              <a:xfrm>
                <a:off x="3894" y="3578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90" name="Oval 2466"/>
              <p:cNvSpPr>
                <a:spLocks noChangeArrowheads="1"/>
              </p:cNvSpPr>
              <p:nvPr/>
            </p:nvSpPr>
            <p:spPr bwMode="auto">
              <a:xfrm>
                <a:off x="4635" y="3347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91" name="Oval 2467"/>
              <p:cNvSpPr>
                <a:spLocks noChangeArrowheads="1"/>
              </p:cNvSpPr>
              <p:nvPr/>
            </p:nvSpPr>
            <p:spPr bwMode="auto">
              <a:xfrm>
                <a:off x="3917" y="3610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92" name="Oval 2468"/>
              <p:cNvSpPr>
                <a:spLocks noChangeArrowheads="1"/>
              </p:cNvSpPr>
              <p:nvPr/>
            </p:nvSpPr>
            <p:spPr bwMode="auto">
              <a:xfrm>
                <a:off x="3855" y="3440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93" name="Oval 2469"/>
              <p:cNvSpPr>
                <a:spLocks noChangeArrowheads="1"/>
              </p:cNvSpPr>
              <p:nvPr/>
            </p:nvSpPr>
            <p:spPr bwMode="auto">
              <a:xfrm>
                <a:off x="4458" y="3475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94" name="Oval 2470"/>
              <p:cNvSpPr>
                <a:spLocks noChangeArrowheads="1"/>
              </p:cNvSpPr>
              <p:nvPr/>
            </p:nvSpPr>
            <p:spPr bwMode="auto">
              <a:xfrm>
                <a:off x="3741" y="3760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95" name="Oval 2471"/>
              <p:cNvSpPr>
                <a:spLocks noChangeArrowheads="1"/>
              </p:cNvSpPr>
              <p:nvPr/>
            </p:nvSpPr>
            <p:spPr bwMode="auto">
              <a:xfrm>
                <a:off x="3889" y="3553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96" name="Oval 2472"/>
              <p:cNvSpPr>
                <a:spLocks noChangeArrowheads="1"/>
              </p:cNvSpPr>
              <p:nvPr/>
            </p:nvSpPr>
            <p:spPr bwMode="auto">
              <a:xfrm>
                <a:off x="3897" y="3569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97" name="Oval 2473"/>
              <p:cNvSpPr>
                <a:spLocks noChangeArrowheads="1"/>
              </p:cNvSpPr>
              <p:nvPr/>
            </p:nvSpPr>
            <p:spPr bwMode="auto">
              <a:xfrm>
                <a:off x="4415" y="3483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98" name="Oval 2474"/>
              <p:cNvSpPr>
                <a:spLocks noChangeArrowheads="1"/>
              </p:cNvSpPr>
              <p:nvPr/>
            </p:nvSpPr>
            <p:spPr bwMode="auto">
              <a:xfrm>
                <a:off x="4578" y="3350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99" name="Oval 2475"/>
              <p:cNvSpPr>
                <a:spLocks noChangeArrowheads="1"/>
              </p:cNvSpPr>
              <p:nvPr/>
            </p:nvSpPr>
            <p:spPr bwMode="auto">
              <a:xfrm>
                <a:off x="4863" y="3370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00" name="Oval 2476"/>
              <p:cNvSpPr>
                <a:spLocks noChangeArrowheads="1"/>
              </p:cNvSpPr>
              <p:nvPr/>
            </p:nvSpPr>
            <p:spPr bwMode="auto">
              <a:xfrm>
                <a:off x="3885" y="3675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01" name="Oval 2477"/>
              <p:cNvSpPr>
                <a:spLocks noChangeArrowheads="1"/>
              </p:cNvSpPr>
              <p:nvPr/>
            </p:nvSpPr>
            <p:spPr bwMode="auto">
              <a:xfrm>
                <a:off x="4292" y="3630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02" name="Oval 2478"/>
              <p:cNvSpPr>
                <a:spLocks noChangeArrowheads="1"/>
              </p:cNvSpPr>
              <p:nvPr/>
            </p:nvSpPr>
            <p:spPr bwMode="auto">
              <a:xfrm>
                <a:off x="3853" y="3603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03" name="Oval 2479"/>
              <p:cNvSpPr>
                <a:spLocks noChangeArrowheads="1"/>
              </p:cNvSpPr>
              <p:nvPr/>
            </p:nvSpPr>
            <p:spPr bwMode="auto">
              <a:xfrm>
                <a:off x="4150" y="3494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04" name="Oval 2480"/>
              <p:cNvSpPr>
                <a:spLocks noChangeArrowheads="1"/>
              </p:cNvSpPr>
              <p:nvPr/>
            </p:nvSpPr>
            <p:spPr bwMode="auto">
              <a:xfrm>
                <a:off x="3874" y="3581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05" name="Oval 2481"/>
              <p:cNvSpPr>
                <a:spLocks noChangeArrowheads="1"/>
              </p:cNvSpPr>
              <p:nvPr/>
            </p:nvSpPr>
            <p:spPr bwMode="auto">
              <a:xfrm>
                <a:off x="4288" y="3420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06" name="Oval 2482"/>
              <p:cNvSpPr>
                <a:spLocks noChangeArrowheads="1"/>
              </p:cNvSpPr>
              <p:nvPr/>
            </p:nvSpPr>
            <p:spPr bwMode="auto">
              <a:xfrm>
                <a:off x="3979" y="3618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07" name="Oval 2483"/>
              <p:cNvSpPr>
                <a:spLocks noChangeArrowheads="1"/>
              </p:cNvSpPr>
              <p:nvPr/>
            </p:nvSpPr>
            <p:spPr bwMode="auto">
              <a:xfrm>
                <a:off x="4480" y="3237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08" name="Oval 2484"/>
              <p:cNvSpPr>
                <a:spLocks noChangeArrowheads="1"/>
              </p:cNvSpPr>
              <p:nvPr/>
            </p:nvSpPr>
            <p:spPr bwMode="auto">
              <a:xfrm>
                <a:off x="4075" y="3488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09" name="Oval 2485"/>
              <p:cNvSpPr>
                <a:spLocks noChangeArrowheads="1"/>
              </p:cNvSpPr>
              <p:nvPr/>
            </p:nvSpPr>
            <p:spPr bwMode="auto">
              <a:xfrm>
                <a:off x="3928" y="3467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10" name="Oval 2486"/>
              <p:cNvSpPr>
                <a:spLocks noChangeArrowheads="1"/>
              </p:cNvSpPr>
              <p:nvPr/>
            </p:nvSpPr>
            <p:spPr bwMode="auto">
              <a:xfrm>
                <a:off x="3967" y="3527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11" name="Oval 2487"/>
              <p:cNvSpPr>
                <a:spLocks noChangeArrowheads="1"/>
              </p:cNvSpPr>
              <p:nvPr/>
            </p:nvSpPr>
            <p:spPr bwMode="auto">
              <a:xfrm>
                <a:off x="3901" y="3483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12" name="Oval 2488"/>
              <p:cNvSpPr>
                <a:spLocks noChangeArrowheads="1"/>
              </p:cNvSpPr>
              <p:nvPr/>
            </p:nvSpPr>
            <p:spPr bwMode="auto">
              <a:xfrm>
                <a:off x="3784" y="3468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13" name="Oval 2489"/>
              <p:cNvSpPr>
                <a:spLocks noChangeArrowheads="1"/>
              </p:cNvSpPr>
              <p:nvPr/>
            </p:nvSpPr>
            <p:spPr bwMode="auto">
              <a:xfrm>
                <a:off x="3942" y="3498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14" name="Oval 2490"/>
              <p:cNvSpPr>
                <a:spLocks noChangeArrowheads="1"/>
              </p:cNvSpPr>
              <p:nvPr/>
            </p:nvSpPr>
            <p:spPr bwMode="auto">
              <a:xfrm>
                <a:off x="3871" y="3531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15" name="Oval 2491"/>
              <p:cNvSpPr>
                <a:spLocks noChangeArrowheads="1"/>
              </p:cNvSpPr>
              <p:nvPr/>
            </p:nvSpPr>
            <p:spPr bwMode="auto">
              <a:xfrm>
                <a:off x="4192" y="3483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16" name="Oval 2492"/>
              <p:cNvSpPr>
                <a:spLocks noChangeArrowheads="1"/>
              </p:cNvSpPr>
              <p:nvPr/>
            </p:nvSpPr>
            <p:spPr bwMode="auto">
              <a:xfrm>
                <a:off x="4049" y="3538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17" name="Oval 2493"/>
              <p:cNvSpPr>
                <a:spLocks noChangeArrowheads="1"/>
              </p:cNvSpPr>
              <p:nvPr/>
            </p:nvSpPr>
            <p:spPr bwMode="auto">
              <a:xfrm>
                <a:off x="4877" y="3297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18" name="Oval 2494"/>
              <p:cNvSpPr>
                <a:spLocks noChangeArrowheads="1"/>
              </p:cNvSpPr>
              <p:nvPr/>
            </p:nvSpPr>
            <p:spPr bwMode="auto">
              <a:xfrm>
                <a:off x="3892" y="3478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19" name="Oval 2495"/>
              <p:cNvSpPr>
                <a:spLocks noChangeArrowheads="1"/>
              </p:cNvSpPr>
              <p:nvPr/>
            </p:nvSpPr>
            <p:spPr bwMode="auto">
              <a:xfrm>
                <a:off x="4224" y="3536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20" name="Oval 2496"/>
              <p:cNvSpPr>
                <a:spLocks noChangeArrowheads="1"/>
              </p:cNvSpPr>
              <p:nvPr/>
            </p:nvSpPr>
            <p:spPr bwMode="auto">
              <a:xfrm>
                <a:off x="3771" y="3627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21" name="Oval 2497"/>
              <p:cNvSpPr>
                <a:spLocks noChangeArrowheads="1"/>
              </p:cNvSpPr>
              <p:nvPr/>
            </p:nvSpPr>
            <p:spPr bwMode="auto">
              <a:xfrm>
                <a:off x="4667" y="3352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22" name="Oval 2498"/>
              <p:cNvSpPr>
                <a:spLocks noChangeArrowheads="1"/>
              </p:cNvSpPr>
              <p:nvPr/>
            </p:nvSpPr>
            <p:spPr bwMode="auto">
              <a:xfrm>
                <a:off x="4660" y="3296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23" name="Oval 2499"/>
              <p:cNvSpPr>
                <a:spLocks noChangeArrowheads="1"/>
              </p:cNvSpPr>
              <p:nvPr/>
            </p:nvSpPr>
            <p:spPr bwMode="auto">
              <a:xfrm>
                <a:off x="4004" y="3457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24" name="Oval 2500"/>
              <p:cNvSpPr>
                <a:spLocks noChangeArrowheads="1"/>
              </p:cNvSpPr>
              <p:nvPr/>
            </p:nvSpPr>
            <p:spPr bwMode="auto">
              <a:xfrm>
                <a:off x="5187" y="3327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25" name="Oval 2501"/>
              <p:cNvSpPr>
                <a:spLocks noChangeArrowheads="1"/>
              </p:cNvSpPr>
              <p:nvPr/>
            </p:nvSpPr>
            <p:spPr bwMode="auto">
              <a:xfrm>
                <a:off x="3975" y="3527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26" name="Oval 2502"/>
              <p:cNvSpPr>
                <a:spLocks noChangeArrowheads="1"/>
              </p:cNvSpPr>
              <p:nvPr/>
            </p:nvSpPr>
            <p:spPr bwMode="auto">
              <a:xfrm>
                <a:off x="4233" y="3391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27" name="Oval 2503"/>
              <p:cNvSpPr>
                <a:spLocks noChangeArrowheads="1"/>
              </p:cNvSpPr>
              <p:nvPr/>
            </p:nvSpPr>
            <p:spPr bwMode="auto">
              <a:xfrm>
                <a:off x="3829" y="3607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28" name="Oval 2504"/>
              <p:cNvSpPr>
                <a:spLocks noChangeArrowheads="1"/>
              </p:cNvSpPr>
              <p:nvPr/>
            </p:nvSpPr>
            <p:spPr bwMode="auto">
              <a:xfrm>
                <a:off x="3911" y="3628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29" name="Oval 2505"/>
              <p:cNvSpPr>
                <a:spLocks noChangeArrowheads="1"/>
              </p:cNvSpPr>
              <p:nvPr/>
            </p:nvSpPr>
            <p:spPr bwMode="auto">
              <a:xfrm>
                <a:off x="3843" y="3577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30" name="Oval 2506"/>
              <p:cNvSpPr>
                <a:spLocks noChangeArrowheads="1"/>
              </p:cNvSpPr>
              <p:nvPr/>
            </p:nvSpPr>
            <p:spPr bwMode="auto">
              <a:xfrm>
                <a:off x="3925" y="3430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31" name="Oval 2507"/>
              <p:cNvSpPr>
                <a:spLocks noChangeArrowheads="1"/>
              </p:cNvSpPr>
              <p:nvPr/>
            </p:nvSpPr>
            <p:spPr bwMode="auto">
              <a:xfrm>
                <a:off x="4138" y="3489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32" name="Oval 2508"/>
              <p:cNvSpPr>
                <a:spLocks noChangeArrowheads="1"/>
              </p:cNvSpPr>
              <p:nvPr/>
            </p:nvSpPr>
            <p:spPr bwMode="auto">
              <a:xfrm>
                <a:off x="4042" y="3479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33" name="Oval 2509"/>
              <p:cNvSpPr>
                <a:spLocks noChangeArrowheads="1"/>
              </p:cNvSpPr>
              <p:nvPr/>
            </p:nvSpPr>
            <p:spPr bwMode="auto">
              <a:xfrm>
                <a:off x="4792" y="3298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34" name="Oval 2510"/>
              <p:cNvSpPr>
                <a:spLocks noChangeArrowheads="1"/>
              </p:cNvSpPr>
              <p:nvPr/>
            </p:nvSpPr>
            <p:spPr bwMode="auto">
              <a:xfrm>
                <a:off x="3794" y="3484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35" name="Oval 2511"/>
              <p:cNvSpPr>
                <a:spLocks noChangeArrowheads="1"/>
              </p:cNvSpPr>
              <p:nvPr/>
            </p:nvSpPr>
            <p:spPr bwMode="auto">
              <a:xfrm>
                <a:off x="4029" y="3482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36" name="Oval 2512"/>
              <p:cNvSpPr>
                <a:spLocks noChangeArrowheads="1"/>
              </p:cNvSpPr>
              <p:nvPr/>
            </p:nvSpPr>
            <p:spPr bwMode="auto">
              <a:xfrm>
                <a:off x="4587" y="3463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37" name="Oval 2513"/>
              <p:cNvSpPr>
                <a:spLocks noChangeArrowheads="1"/>
              </p:cNvSpPr>
              <p:nvPr/>
            </p:nvSpPr>
            <p:spPr bwMode="auto">
              <a:xfrm>
                <a:off x="4358" y="3538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38" name="Oval 2514"/>
              <p:cNvSpPr>
                <a:spLocks noChangeArrowheads="1"/>
              </p:cNvSpPr>
              <p:nvPr/>
            </p:nvSpPr>
            <p:spPr bwMode="auto">
              <a:xfrm>
                <a:off x="4032" y="3438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39" name="Oval 2515"/>
              <p:cNvSpPr>
                <a:spLocks noChangeArrowheads="1"/>
              </p:cNvSpPr>
              <p:nvPr/>
            </p:nvSpPr>
            <p:spPr bwMode="auto">
              <a:xfrm>
                <a:off x="4334" y="3460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40" name="Oval 2516"/>
              <p:cNvSpPr>
                <a:spLocks noChangeArrowheads="1"/>
              </p:cNvSpPr>
              <p:nvPr/>
            </p:nvSpPr>
            <p:spPr bwMode="auto">
              <a:xfrm>
                <a:off x="4710" y="3374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41" name="Oval 2517"/>
              <p:cNvSpPr>
                <a:spLocks noChangeArrowheads="1"/>
              </p:cNvSpPr>
              <p:nvPr/>
            </p:nvSpPr>
            <p:spPr bwMode="auto">
              <a:xfrm>
                <a:off x="4515" y="3428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42" name="Oval 2518"/>
              <p:cNvSpPr>
                <a:spLocks noChangeArrowheads="1"/>
              </p:cNvSpPr>
              <p:nvPr/>
            </p:nvSpPr>
            <p:spPr bwMode="auto">
              <a:xfrm>
                <a:off x="5282" y="3118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43" name="Oval 2519"/>
              <p:cNvSpPr>
                <a:spLocks noChangeArrowheads="1"/>
              </p:cNvSpPr>
              <p:nvPr/>
            </p:nvSpPr>
            <p:spPr bwMode="auto">
              <a:xfrm>
                <a:off x="3819" y="3408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44" name="Oval 2520"/>
              <p:cNvSpPr>
                <a:spLocks noChangeArrowheads="1"/>
              </p:cNvSpPr>
              <p:nvPr/>
            </p:nvSpPr>
            <p:spPr bwMode="auto">
              <a:xfrm>
                <a:off x="4284" y="3426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45" name="Oval 2521"/>
              <p:cNvSpPr>
                <a:spLocks noChangeArrowheads="1"/>
              </p:cNvSpPr>
              <p:nvPr/>
            </p:nvSpPr>
            <p:spPr bwMode="auto">
              <a:xfrm>
                <a:off x="3971" y="3592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46" name="Oval 2522"/>
              <p:cNvSpPr>
                <a:spLocks noChangeArrowheads="1"/>
              </p:cNvSpPr>
              <p:nvPr/>
            </p:nvSpPr>
            <p:spPr bwMode="auto">
              <a:xfrm>
                <a:off x="4135" y="3400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47" name="Oval 2523"/>
              <p:cNvSpPr>
                <a:spLocks noChangeArrowheads="1"/>
              </p:cNvSpPr>
              <p:nvPr/>
            </p:nvSpPr>
            <p:spPr bwMode="auto">
              <a:xfrm>
                <a:off x="4436" y="3334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48" name="Oval 2524"/>
              <p:cNvSpPr>
                <a:spLocks noChangeArrowheads="1"/>
              </p:cNvSpPr>
              <p:nvPr/>
            </p:nvSpPr>
            <p:spPr bwMode="auto">
              <a:xfrm>
                <a:off x="4304" y="3556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49" name="Oval 2525"/>
              <p:cNvSpPr>
                <a:spLocks noChangeArrowheads="1"/>
              </p:cNvSpPr>
              <p:nvPr/>
            </p:nvSpPr>
            <p:spPr bwMode="auto">
              <a:xfrm>
                <a:off x="4899" y="3264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50" name="Oval 2526"/>
              <p:cNvSpPr>
                <a:spLocks noChangeArrowheads="1"/>
              </p:cNvSpPr>
              <p:nvPr/>
            </p:nvSpPr>
            <p:spPr bwMode="auto">
              <a:xfrm>
                <a:off x="3851" y="3308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51" name="Oval 2527"/>
              <p:cNvSpPr>
                <a:spLocks noChangeArrowheads="1"/>
              </p:cNvSpPr>
              <p:nvPr/>
            </p:nvSpPr>
            <p:spPr bwMode="auto">
              <a:xfrm>
                <a:off x="3868" y="3454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52" name="Oval 2528"/>
              <p:cNvSpPr>
                <a:spLocks noChangeArrowheads="1"/>
              </p:cNvSpPr>
              <p:nvPr/>
            </p:nvSpPr>
            <p:spPr bwMode="auto">
              <a:xfrm>
                <a:off x="4831" y="3312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53" name="Oval 2529"/>
              <p:cNvSpPr>
                <a:spLocks noChangeArrowheads="1"/>
              </p:cNvSpPr>
              <p:nvPr/>
            </p:nvSpPr>
            <p:spPr bwMode="auto">
              <a:xfrm>
                <a:off x="4988" y="3247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54" name="Oval 2530"/>
              <p:cNvSpPr>
                <a:spLocks noChangeArrowheads="1"/>
              </p:cNvSpPr>
              <p:nvPr/>
            </p:nvSpPr>
            <p:spPr bwMode="auto">
              <a:xfrm>
                <a:off x="4301" y="3419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55" name="Oval 2531"/>
              <p:cNvSpPr>
                <a:spLocks noChangeArrowheads="1"/>
              </p:cNvSpPr>
              <p:nvPr/>
            </p:nvSpPr>
            <p:spPr bwMode="auto">
              <a:xfrm>
                <a:off x="4974" y="3228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56" name="Oval 2532"/>
              <p:cNvSpPr>
                <a:spLocks noChangeArrowheads="1"/>
              </p:cNvSpPr>
              <p:nvPr/>
            </p:nvSpPr>
            <p:spPr bwMode="auto">
              <a:xfrm>
                <a:off x="4272" y="3323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57" name="Oval 2533"/>
              <p:cNvSpPr>
                <a:spLocks noChangeArrowheads="1"/>
              </p:cNvSpPr>
              <p:nvPr/>
            </p:nvSpPr>
            <p:spPr bwMode="auto">
              <a:xfrm>
                <a:off x="3988" y="3479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58" name="Oval 2534"/>
              <p:cNvSpPr>
                <a:spLocks noChangeArrowheads="1"/>
              </p:cNvSpPr>
              <p:nvPr/>
            </p:nvSpPr>
            <p:spPr bwMode="auto">
              <a:xfrm>
                <a:off x="4216" y="3426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59" name="Oval 2535"/>
              <p:cNvSpPr>
                <a:spLocks noChangeArrowheads="1"/>
              </p:cNvSpPr>
              <p:nvPr/>
            </p:nvSpPr>
            <p:spPr bwMode="auto">
              <a:xfrm>
                <a:off x="3939" y="3531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60" name="Oval 2536"/>
              <p:cNvSpPr>
                <a:spLocks noChangeArrowheads="1"/>
              </p:cNvSpPr>
              <p:nvPr/>
            </p:nvSpPr>
            <p:spPr bwMode="auto">
              <a:xfrm>
                <a:off x="4487" y="3354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61" name="Oval 2537"/>
              <p:cNvSpPr>
                <a:spLocks noChangeArrowheads="1"/>
              </p:cNvSpPr>
              <p:nvPr/>
            </p:nvSpPr>
            <p:spPr bwMode="auto">
              <a:xfrm>
                <a:off x="4167" y="3532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62" name="Oval 2538"/>
              <p:cNvSpPr>
                <a:spLocks noChangeArrowheads="1"/>
              </p:cNvSpPr>
              <p:nvPr/>
            </p:nvSpPr>
            <p:spPr bwMode="auto">
              <a:xfrm>
                <a:off x="5104" y="3214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63" name="Oval 2539"/>
              <p:cNvSpPr>
                <a:spLocks noChangeArrowheads="1"/>
              </p:cNvSpPr>
              <p:nvPr/>
            </p:nvSpPr>
            <p:spPr bwMode="auto">
              <a:xfrm>
                <a:off x="4523" y="3344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64" name="Oval 2540"/>
              <p:cNvSpPr>
                <a:spLocks noChangeArrowheads="1"/>
              </p:cNvSpPr>
              <p:nvPr/>
            </p:nvSpPr>
            <p:spPr bwMode="auto">
              <a:xfrm>
                <a:off x="3782" y="3591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65" name="Oval 2541"/>
              <p:cNvSpPr>
                <a:spLocks noChangeArrowheads="1"/>
              </p:cNvSpPr>
              <p:nvPr/>
            </p:nvSpPr>
            <p:spPr bwMode="auto">
              <a:xfrm>
                <a:off x="4653" y="3357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66" name="Oval 2542"/>
              <p:cNvSpPr>
                <a:spLocks noChangeArrowheads="1"/>
              </p:cNvSpPr>
              <p:nvPr/>
            </p:nvSpPr>
            <p:spPr bwMode="auto">
              <a:xfrm>
                <a:off x="3992" y="3404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67" name="Oval 2543"/>
              <p:cNvSpPr>
                <a:spLocks noChangeArrowheads="1"/>
              </p:cNvSpPr>
              <p:nvPr/>
            </p:nvSpPr>
            <p:spPr bwMode="auto">
              <a:xfrm>
                <a:off x="3790" y="3430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68" name="Oval 2544"/>
              <p:cNvSpPr>
                <a:spLocks noChangeArrowheads="1"/>
              </p:cNvSpPr>
              <p:nvPr/>
            </p:nvSpPr>
            <p:spPr bwMode="auto">
              <a:xfrm>
                <a:off x="4949" y="3200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69" name="Oval 2545"/>
              <p:cNvSpPr>
                <a:spLocks noChangeArrowheads="1"/>
              </p:cNvSpPr>
              <p:nvPr/>
            </p:nvSpPr>
            <p:spPr bwMode="auto">
              <a:xfrm>
                <a:off x="4408" y="3337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70" name="Oval 2546"/>
              <p:cNvSpPr>
                <a:spLocks noChangeArrowheads="1"/>
              </p:cNvSpPr>
              <p:nvPr/>
            </p:nvSpPr>
            <p:spPr bwMode="auto">
              <a:xfrm>
                <a:off x="4891" y="3192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71" name="Oval 2547"/>
              <p:cNvSpPr>
                <a:spLocks noChangeArrowheads="1"/>
              </p:cNvSpPr>
              <p:nvPr/>
            </p:nvSpPr>
            <p:spPr bwMode="auto">
              <a:xfrm>
                <a:off x="4632" y="3305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72" name="Oval 2548"/>
              <p:cNvSpPr>
                <a:spLocks noChangeArrowheads="1"/>
              </p:cNvSpPr>
              <p:nvPr/>
            </p:nvSpPr>
            <p:spPr bwMode="auto">
              <a:xfrm>
                <a:off x="4814" y="3312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73" name="Oval 2549"/>
              <p:cNvSpPr>
                <a:spLocks noChangeArrowheads="1"/>
              </p:cNvSpPr>
              <p:nvPr/>
            </p:nvSpPr>
            <p:spPr bwMode="auto">
              <a:xfrm>
                <a:off x="5264" y="3170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74" name="Oval 2550"/>
              <p:cNvSpPr>
                <a:spLocks noChangeArrowheads="1"/>
              </p:cNvSpPr>
              <p:nvPr/>
            </p:nvSpPr>
            <p:spPr bwMode="auto">
              <a:xfrm>
                <a:off x="4446" y="3308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75" name="Oval 2551"/>
              <p:cNvSpPr>
                <a:spLocks noChangeArrowheads="1"/>
              </p:cNvSpPr>
              <p:nvPr/>
            </p:nvSpPr>
            <p:spPr bwMode="auto">
              <a:xfrm>
                <a:off x="4075" y="3394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76" name="Oval 2552"/>
              <p:cNvSpPr>
                <a:spLocks noChangeArrowheads="1"/>
              </p:cNvSpPr>
              <p:nvPr/>
            </p:nvSpPr>
            <p:spPr bwMode="auto">
              <a:xfrm>
                <a:off x="4813" y="3238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77" name="Oval 2553"/>
              <p:cNvSpPr>
                <a:spLocks noChangeArrowheads="1"/>
              </p:cNvSpPr>
              <p:nvPr/>
            </p:nvSpPr>
            <p:spPr bwMode="auto">
              <a:xfrm>
                <a:off x="4252" y="3352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78" name="Oval 2554"/>
              <p:cNvSpPr>
                <a:spLocks noChangeArrowheads="1"/>
              </p:cNvSpPr>
              <p:nvPr/>
            </p:nvSpPr>
            <p:spPr bwMode="auto">
              <a:xfrm>
                <a:off x="4217" y="3329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79" name="Oval 2555"/>
              <p:cNvSpPr>
                <a:spLocks noChangeArrowheads="1"/>
              </p:cNvSpPr>
              <p:nvPr/>
            </p:nvSpPr>
            <p:spPr bwMode="auto">
              <a:xfrm>
                <a:off x="4590" y="3474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80" name="Oval 2556"/>
              <p:cNvSpPr>
                <a:spLocks noChangeArrowheads="1"/>
              </p:cNvSpPr>
              <p:nvPr/>
            </p:nvSpPr>
            <p:spPr bwMode="auto">
              <a:xfrm>
                <a:off x="4093" y="3457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81" name="Oval 2557"/>
              <p:cNvSpPr>
                <a:spLocks noChangeArrowheads="1"/>
              </p:cNvSpPr>
              <p:nvPr/>
            </p:nvSpPr>
            <p:spPr bwMode="auto">
              <a:xfrm>
                <a:off x="4660" y="3308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82" name="Oval 2558"/>
              <p:cNvSpPr>
                <a:spLocks noChangeArrowheads="1"/>
              </p:cNvSpPr>
              <p:nvPr/>
            </p:nvSpPr>
            <p:spPr bwMode="auto">
              <a:xfrm>
                <a:off x="3946" y="3468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83" name="Oval 2559"/>
              <p:cNvSpPr>
                <a:spLocks noChangeArrowheads="1"/>
              </p:cNvSpPr>
              <p:nvPr/>
            </p:nvSpPr>
            <p:spPr bwMode="auto">
              <a:xfrm>
                <a:off x="3936" y="3601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84" name="Oval 2560"/>
              <p:cNvSpPr>
                <a:spLocks noChangeArrowheads="1"/>
              </p:cNvSpPr>
              <p:nvPr/>
            </p:nvSpPr>
            <p:spPr bwMode="auto">
              <a:xfrm>
                <a:off x="3985" y="3573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85" name="Oval 2561"/>
              <p:cNvSpPr>
                <a:spLocks noChangeArrowheads="1"/>
              </p:cNvSpPr>
              <p:nvPr/>
            </p:nvSpPr>
            <p:spPr bwMode="auto">
              <a:xfrm>
                <a:off x="4839" y="3325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86" name="Oval 2562"/>
              <p:cNvSpPr>
                <a:spLocks noChangeArrowheads="1"/>
              </p:cNvSpPr>
              <p:nvPr/>
            </p:nvSpPr>
            <p:spPr bwMode="auto">
              <a:xfrm>
                <a:off x="3983" y="3552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87" name="Oval 2563"/>
              <p:cNvSpPr>
                <a:spLocks noChangeArrowheads="1"/>
              </p:cNvSpPr>
              <p:nvPr/>
            </p:nvSpPr>
            <p:spPr bwMode="auto">
              <a:xfrm>
                <a:off x="4894" y="3253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88" name="Oval 2564"/>
              <p:cNvSpPr>
                <a:spLocks noChangeArrowheads="1"/>
              </p:cNvSpPr>
              <p:nvPr/>
            </p:nvSpPr>
            <p:spPr bwMode="auto">
              <a:xfrm>
                <a:off x="4365" y="3452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89" name="Oval 2565"/>
              <p:cNvSpPr>
                <a:spLocks noChangeArrowheads="1"/>
              </p:cNvSpPr>
              <p:nvPr/>
            </p:nvSpPr>
            <p:spPr bwMode="auto">
              <a:xfrm>
                <a:off x="4228" y="3359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90" name="Oval 2566"/>
              <p:cNvSpPr>
                <a:spLocks noChangeArrowheads="1"/>
              </p:cNvSpPr>
              <p:nvPr/>
            </p:nvSpPr>
            <p:spPr bwMode="auto">
              <a:xfrm>
                <a:off x="4181" y="3453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91" name="Oval 2567"/>
              <p:cNvSpPr>
                <a:spLocks noChangeArrowheads="1"/>
              </p:cNvSpPr>
              <p:nvPr/>
            </p:nvSpPr>
            <p:spPr bwMode="auto">
              <a:xfrm>
                <a:off x="3988" y="3500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92" name="Oval 2568"/>
              <p:cNvSpPr>
                <a:spLocks noChangeArrowheads="1"/>
              </p:cNvSpPr>
              <p:nvPr/>
            </p:nvSpPr>
            <p:spPr bwMode="auto">
              <a:xfrm>
                <a:off x="4316" y="3377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93" name="Oval 2569"/>
              <p:cNvSpPr>
                <a:spLocks noChangeArrowheads="1"/>
              </p:cNvSpPr>
              <p:nvPr/>
            </p:nvSpPr>
            <p:spPr bwMode="auto">
              <a:xfrm>
                <a:off x="4224" y="3360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94" name="Oval 2570"/>
              <p:cNvSpPr>
                <a:spLocks noChangeArrowheads="1"/>
              </p:cNvSpPr>
              <p:nvPr/>
            </p:nvSpPr>
            <p:spPr bwMode="auto">
              <a:xfrm>
                <a:off x="4903" y="3342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95" name="Oval 2571"/>
              <p:cNvSpPr>
                <a:spLocks noChangeArrowheads="1"/>
              </p:cNvSpPr>
              <p:nvPr/>
            </p:nvSpPr>
            <p:spPr bwMode="auto">
              <a:xfrm>
                <a:off x="4920" y="3268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96" name="Oval 2572"/>
              <p:cNvSpPr>
                <a:spLocks noChangeArrowheads="1"/>
              </p:cNvSpPr>
              <p:nvPr/>
            </p:nvSpPr>
            <p:spPr bwMode="auto">
              <a:xfrm>
                <a:off x="4305" y="3398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97" name="Oval 2573"/>
              <p:cNvSpPr>
                <a:spLocks noChangeArrowheads="1"/>
              </p:cNvSpPr>
              <p:nvPr/>
            </p:nvSpPr>
            <p:spPr bwMode="auto">
              <a:xfrm>
                <a:off x="5005" y="3257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98" name="Oval 2574"/>
              <p:cNvSpPr>
                <a:spLocks noChangeArrowheads="1"/>
              </p:cNvSpPr>
              <p:nvPr/>
            </p:nvSpPr>
            <p:spPr bwMode="auto">
              <a:xfrm>
                <a:off x="3861" y="3480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99" name="Oval 2575"/>
              <p:cNvSpPr>
                <a:spLocks noChangeArrowheads="1"/>
              </p:cNvSpPr>
              <p:nvPr/>
            </p:nvSpPr>
            <p:spPr bwMode="auto">
              <a:xfrm>
                <a:off x="4212" y="3544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00" name="Oval 2576"/>
              <p:cNvSpPr>
                <a:spLocks noChangeArrowheads="1"/>
              </p:cNvSpPr>
              <p:nvPr/>
            </p:nvSpPr>
            <p:spPr bwMode="auto">
              <a:xfrm>
                <a:off x="5303" y="3045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01" name="Oval 2577"/>
              <p:cNvSpPr>
                <a:spLocks noChangeArrowheads="1"/>
              </p:cNvSpPr>
              <p:nvPr/>
            </p:nvSpPr>
            <p:spPr bwMode="auto">
              <a:xfrm>
                <a:off x="4408" y="3311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02" name="Oval 2578"/>
              <p:cNvSpPr>
                <a:spLocks noChangeArrowheads="1"/>
              </p:cNvSpPr>
              <p:nvPr/>
            </p:nvSpPr>
            <p:spPr bwMode="auto">
              <a:xfrm>
                <a:off x="4160" y="3415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03" name="Oval 2579"/>
              <p:cNvSpPr>
                <a:spLocks noChangeArrowheads="1"/>
              </p:cNvSpPr>
              <p:nvPr/>
            </p:nvSpPr>
            <p:spPr bwMode="auto">
              <a:xfrm>
                <a:off x="4864" y="3254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04" name="Oval 2580"/>
              <p:cNvSpPr>
                <a:spLocks noChangeArrowheads="1"/>
              </p:cNvSpPr>
              <p:nvPr/>
            </p:nvSpPr>
            <p:spPr bwMode="auto">
              <a:xfrm>
                <a:off x="4895" y="3379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05" name="Oval 2581"/>
              <p:cNvSpPr>
                <a:spLocks noChangeArrowheads="1"/>
              </p:cNvSpPr>
              <p:nvPr/>
            </p:nvSpPr>
            <p:spPr bwMode="auto">
              <a:xfrm>
                <a:off x="4014" y="3463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06" name="Oval 2582"/>
              <p:cNvSpPr>
                <a:spLocks noChangeArrowheads="1"/>
              </p:cNvSpPr>
              <p:nvPr/>
            </p:nvSpPr>
            <p:spPr bwMode="auto">
              <a:xfrm>
                <a:off x="3929" y="3457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07" name="Oval 2583"/>
              <p:cNvSpPr>
                <a:spLocks noChangeArrowheads="1"/>
              </p:cNvSpPr>
              <p:nvPr/>
            </p:nvSpPr>
            <p:spPr bwMode="auto">
              <a:xfrm>
                <a:off x="3922" y="3597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08" name="Oval 2584"/>
              <p:cNvSpPr>
                <a:spLocks noChangeArrowheads="1"/>
              </p:cNvSpPr>
              <p:nvPr/>
            </p:nvSpPr>
            <p:spPr bwMode="auto">
              <a:xfrm>
                <a:off x="5070" y="3195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09" name="Oval 2585"/>
              <p:cNvSpPr>
                <a:spLocks noChangeArrowheads="1"/>
              </p:cNvSpPr>
              <p:nvPr/>
            </p:nvSpPr>
            <p:spPr bwMode="auto">
              <a:xfrm>
                <a:off x="4910" y="3320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10" name="Oval 2586"/>
              <p:cNvSpPr>
                <a:spLocks noChangeArrowheads="1"/>
              </p:cNvSpPr>
              <p:nvPr/>
            </p:nvSpPr>
            <p:spPr bwMode="auto">
              <a:xfrm>
                <a:off x="4311" y="3519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11" name="Oval 2587"/>
              <p:cNvSpPr>
                <a:spLocks noChangeArrowheads="1"/>
              </p:cNvSpPr>
              <p:nvPr/>
            </p:nvSpPr>
            <p:spPr bwMode="auto">
              <a:xfrm>
                <a:off x="3860" y="3611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12" name="Oval 2588"/>
              <p:cNvSpPr>
                <a:spLocks noChangeArrowheads="1"/>
              </p:cNvSpPr>
              <p:nvPr/>
            </p:nvSpPr>
            <p:spPr bwMode="auto">
              <a:xfrm>
                <a:off x="4707" y="3391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13" name="Oval 2589"/>
              <p:cNvSpPr>
                <a:spLocks noChangeArrowheads="1"/>
              </p:cNvSpPr>
              <p:nvPr/>
            </p:nvSpPr>
            <p:spPr bwMode="auto">
              <a:xfrm>
                <a:off x="3901" y="3582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14" name="Oval 2590"/>
              <p:cNvSpPr>
                <a:spLocks noChangeArrowheads="1"/>
              </p:cNvSpPr>
              <p:nvPr/>
            </p:nvSpPr>
            <p:spPr bwMode="auto">
              <a:xfrm>
                <a:off x="4212" y="3441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15" name="Oval 2591"/>
              <p:cNvSpPr>
                <a:spLocks noChangeArrowheads="1"/>
              </p:cNvSpPr>
              <p:nvPr/>
            </p:nvSpPr>
            <p:spPr bwMode="auto">
              <a:xfrm>
                <a:off x="4835" y="3264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16" name="Oval 2592"/>
              <p:cNvSpPr>
                <a:spLocks noChangeArrowheads="1"/>
              </p:cNvSpPr>
              <p:nvPr/>
            </p:nvSpPr>
            <p:spPr bwMode="auto">
              <a:xfrm>
                <a:off x="3853" y="3369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17" name="Oval 2593"/>
              <p:cNvSpPr>
                <a:spLocks noChangeArrowheads="1"/>
              </p:cNvSpPr>
              <p:nvPr/>
            </p:nvSpPr>
            <p:spPr bwMode="auto">
              <a:xfrm>
                <a:off x="4356" y="3445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18" name="Oval 2594"/>
              <p:cNvSpPr>
                <a:spLocks noChangeArrowheads="1"/>
              </p:cNvSpPr>
              <p:nvPr/>
            </p:nvSpPr>
            <p:spPr bwMode="auto">
              <a:xfrm>
                <a:off x="4214" y="3312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19" name="Oval 2595"/>
              <p:cNvSpPr>
                <a:spLocks noChangeArrowheads="1"/>
              </p:cNvSpPr>
              <p:nvPr/>
            </p:nvSpPr>
            <p:spPr bwMode="auto">
              <a:xfrm>
                <a:off x="3979" y="3595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20" name="Oval 2596"/>
              <p:cNvSpPr>
                <a:spLocks noChangeArrowheads="1"/>
              </p:cNvSpPr>
              <p:nvPr/>
            </p:nvSpPr>
            <p:spPr bwMode="auto">
              <a:xfrm>
                <a:off x="4013" y="3465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21" name="Oval 2597"/>
              <p:cNvSpPr>
                <a:spLocks noChangeArrowheads="1"/>
              </p:cNvSpPr>
              <p:nvPr/>
            </p:nvSpPr>
            <p:spPr bwMode="auto">
              <a:xfrm>
                <a:off x="4393" y="3419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22" name="Oval 2598"/>
              <p:cNvSpPr>
                <a:spLocks noChangeArrowheads="1"/>
              </p:cNvSpPr>
              <p:nvPr/>
            </p:nvSpPr>
            <p:spPr bwMode="auto">
              <a:xfrm>
                <a:off x="4057" y="3443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23" name="Oval 2599"/>
              <p:cNvSpPr>
                <a:spLocks noChangeArrowheads="1"/>
              </p:cNvSpPr>
              <p:nvPr/>
            </p:nvSpPr>
            <p:spPr bwMode="auto">
              <a:xfrm>
                <a:off x="4942" y="3313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24" name="Oval 2600"/>
              <p:cNvSpPr>
                <a:spLocks noChangeArrowheads="1"/>
              </p:cNvSpPr>
              <p:nvPr/>
            </p:nvSpPr>
            <p:spPr bwMode="auto">
              <a:xfrm>
                <a:off x="3997" y="3494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25" name="Oval 2601"/>
              <p:cNvSpPr>
                <a:spLocks noChangeArrowheads="1"/>
              </p:cNvSpPr>
              <p:nvPr/>
            </p:nvSpPr>
            <p:spPr bwMode="auto">
              <a:xfrm>
                <a:off x="4810" y="3350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26" name="Oval 2602"/>
              <p:cNvSpPr>
                <a:spLocks noChangeArrowheads="1"/>
              </p:cNvSpPr>
              <p:nvPr/>
            </p:nvSpPr>
            <p:spPr bwMode="auto">
              <a:xfrm>
                <a:off x="4781" y="3326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27" name="Oval 2603"/>
              <p:cNvSpPr>
                <a:spLocks noChangeArrowheads="1"/>
              </p:cNvSpPr>
              <p:nvPr/>
            </p:nvSpPr>
            <p:spPr bwMode="auto">
              <a:xfrm>
                <a:off x="4585" y="3341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28" name="Oval 2604"/>
              <p:cNvSpPr>
                <a:spLocks noChangeArrowheads="1"/>
              </p:cNvSpPr>
              <p:nvPr/>
            </p:nvSpPr>
            <p:spPr bwMode="auto">
              <a:xfrm>
                <a:off x="4742" y="3305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29" name="Oval 2605"/>
              <p:cNvSpPr>
                <a:spLocks noChangeArrowheads="1"/>
              </p:cNvSpPr>
              <p:nvPr/>
            </p:nvSpPr>
            <p:spPr bwMode="auto">
              <a:xfrm>
                <a:off x="4166" y="3428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30" name="Oval 2606"/>
              <p:cNvSpPr>
                <a:spLocks noChangeArrowheads="1"/>
              </p:cNvSpPr>
              <p:nvPr/>
            </p:nvSpPr>
            <p:spPr bwMode="auto">
              <a:xfrm>
                <a:off x="4348" y="3522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31" name="Oval 2607"/>
              <p:cNvSpPr>
                <a:spLocks noChangeArrowheads="1"/>
              </p:cNvSpPr>
              <p:nvPr/>
            </p:nvSpPr>
            <p:spPr bwMode="auto">
              <a:xfrm>
                <a:off x="4039" y="3482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32" name="Oval 2608"/>
              <p:cNvSpPr>
                <a:spLocks noChangeArrowheads="1"/>
              </p:cNvSpPr>
              <p:nvPr/>
            </p:nvSpPr>
            <p:spPr bwMode="auto">
              <a:xfrm>
                <a:off x="4970" y="3261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33" name="Oval 2609"/>
              <p:cNvSpPr>
                <a:spLocks noChangeArrowheads="1"/>
              </p:cNvSpPr>
              <p:nvPr/>
            </p:nvSpPr>
            <p:spPr bwMode="auto">
              <a:xfrm>
                <a:off x="4152" y="3436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34" name="Oval 2610"/>
              <p:cNvSpPr>
                <a:spLocks noChangeArrowheads="1"/>
              </p:cNvSpPr>
              <p:nvPr/>
            </p:nvSpPr>
            <p:spPr bwMode="auto">
              <a:xfrm>
                <a:off x="3978" y="3517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35" name="Oval 2611"/>
              <p:cNvSpPr>
                <a:spLocks noChangeArrowheads="1"/>
              </p:cNvSpPr>
              <p:nvPr/>
            </p:nvSpPr>
            <p:spPr bwMode="auto">
              <a:xfrm>
                <a:off x="4775" y="3360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36" name="Oval 2612"/>
              <p:cNvSpPr>
                <a:spLocks noChangeArrowheads="1"/>
              </p:cNvSpPr>
              <p:nvPr/>
            </p:nvSpPr>
            <p:spPr bwMode="auto">
              <a:xfrm>
                <a:off x="5417" y="3059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37" name="Oval 2613"/>
              <p:cNvSpPr>
                <a:spLocks noChangeArrowheads="1"/>
              </p:cNvSpPr>
              <p:nvPr/>
            </p:nvSpPr>
            <p:spPr bwMode="auto">
              <a:xfrm>
                <a:off x="4057" y="3504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38" name="Oval 2614"/>
              <p:cNvSpPr>
                <a:spLocks noChangeArrowheads="1"/>
              </p:cNvSpPr>
              <p:nvPr/>
            </p:nvSpPr>
            <p:spPr bwMode="auto">
              <a:xfrm>
                <a:off x="4631" y="3307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39" name="Oval 2615"/>
              <p:cNvSpPr>
                <a:spLocks noChangeArrowheads="1"/>
              </p:cNvSpPr>
              <p:nvPr/>
            </p:nvSpPr>
            <p:spPr bwMode="auto">
              <a:xfrm>
                <a:off x="4053" y="3477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40" name="Oval 2616"/>
              <p:cNvSpPr>
                <a:spLocks noChangeArrowheads="1"/>
              </p:cNvSpPr>
              <p:nvPr/>
            </p:nvSpPr>
            <p:spPr bwMode="auto">
              <a:xfrm>
                <a:off x="3872" y="3637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41" name="Oval 2617"/>
              <p:cNvSpPr>
                <a:spLocks noChangeArrowheads="1"/>
              </p:cNvSpPr>
              <p:nvPr/>
            </p:nvSpPr>
            <p:spPr bwMode="auto">
              <a:xfrm>
                <a:off x="3860" y="3511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42" name="Oval 2618"/>
              <p:cNvSpPr>
                <a:spLocks noChangeArrowheads="1"/>
              </p:cNvSpPr>
              <p:nvPr/>
            </p:nvSpPr>
            <p:spPr bwMode="auto">
              <a:xfrm>
                <a:off x="4493" y="3457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43" name="Oval 2619"/>
              <p:cNvSpPr>
                <a:spLocks noChangeArrowheads="1"/>
              </p:cNvSpPr>
              <p:nvPr/>
            </p:nvSpPr>
            <p:spPr bwMode="auto">
              <a:xfrm>
                <a:off x="4015" y="3318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44" name="Oval 2620"/>
              <p:cNvSpPr>
                <a:spLocks noChangeArrowheads="1"/>
              </p:cNvSpPr>
              <p:nvPr/>
            </p:nvSpPr>
            <p:spPr bwMode="auto">
              <a:xfrm>
                <a:off x="5379" y="3056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45" name="Oval 2621"/>
              <p:cNvSpPr>
                <a:spLocks noChangeArrowheads="1"/>
              </p:cNvSpPr>
              <p:nvPr/>
            </p:nvSpPr>
            <p:spPr bwMode="auto">
              <a:xfrm>
                <a:off x="4742" y="3366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46" name="Oval 2622"/>
              <p:cNvSpPr>
                <a:spLocks noChangeArrowheads="1"/>
              </p:cNvSpPr>
              <p:nvPr/>
            </p:nvSpPr>
            <p:spPr bwMode="auto">
              <a:xfrm>
                <a:off x="4530" y="3359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47" name="Oval 2623"/>
              <p:cNvSpPr>
                <a:spLocks noChangeArrowheads="1"/>
              </p:cNvSpPr>
              <p:nvPr/>
            </p:nvSpPr>
            <p:spPr bwMode="auto">
              <a:xfrm>
                <a:off x="4031" y="3416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48" name="Oval 2624"/>
              <p:cNvSpPr>
                <a:spLocks noChangeArrowheads="1"/>
              </p:cNvSpPr>
              <p:nvPr/>
            </p:nvSpPr>
            <p:spPr bwMode="auto">
              <a:xfrm>
                <a:off x="3862" y="3352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49" name="Oval 2625"/>
              <p:cNvSpPr>
                <a:spLocks noChangeArrowheads="1"/>
              </p:cNvSpPr>
              <p:nvPr/>
            </p:nvSpPr>
            <p:spPr bwMode="auto">
              <a:xfrm>
                <a:off x="4156" y="3478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50" name="Oval 2626"/>
              <p:cNvSpPr>
                <a:spLocks noChangeArrowheads="1"/>
              </p:cNvSpPr>
              <p:nvPr/>
            </p:nvSpPr>
            <p:spPr bwMode="auto">
              <a:xfrm>
                <a:off x="4299" y="3326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51" name="Oval 2627"/>
              <p:cNvSpPr>
                <a:spLocks noChangeArrowheads="1"/>
              </p:cNvSpPr>
              <p:nvPr/>
            </p:nvSpPr>
            <p:spPr bwMode="auto">
              <a:xfrm>
                <a:off x="4036" y="3494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52" name="Oval 2628"/>
              <p:cNvSpPr>
                <a:spLocks noChangeArrowheads="1"/>
              </p:cNvSpPr>
              <p:nvPr/>
            </p:nvSpPr>
            <p:spPr bwMode="auto">
              <a:xfrm>
                <a:off x="4291" y="3449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53" name="Oval 2629"/>
              <p:cNvSpPr>
                <a:spLocks noChangeArrowheads="1"/>
              </p:cNvSpPr>
              <p:nvPr/>
            </p:nvSpPr>
            <p:spPr bwMode="auto">
              <a:xfrm>
                <a:off x="5150" y="3188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sp>
          <p:nvSpPr>
            <p:cNvPr id="3655" name="Oval 2631"/>
            <p:cNvSpPr>
              <a:spLocks noChangeArrowheads="1"/>
            </p:cNvSpPr>
            <p:nvPr/>
          </p:nvSpPr>
          <p:spPr bwMode="auto">
            <a:xfrm>
              <a:off x="5179" y="3174"/>
              <a:ext cx="25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56" name="Oval 2632"/>
            <p:cNvSpPr>
              <a:spLocks noChangeArrowheads="1"/>
            </p:cNvSpPr>
            <p:nvPr/>
          </p:nvSpPr>
          <p:spPr bwMode="auto">
            <a:xfrm>
              <a:off x="5026" y="3223"/>
              <a:ext cx="24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57" name="Oval 2633"/>
            <p:cNvSpPr>
              <a:spLocks noChangeArrowheads="1"/>
            </p:cNvSpPr>
            <p:nvPr/>
          </p:nvSpPr>
          <p:spPr bwMode="auto">
            <a:xfrm>
              <a:off x="4923" y="3232"/>
              <a:ext cx="24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58" name="Oval 2634"/>
            <p:cNvSpPr>
              <a:spLocks noChangeArrowheads="1"/>
            </p:cNvSpPr>
            <p:nvPr/>
          </p:nvSpPr>
          <p:spPr bwMode="auto">
            <a:xfrm>
              <a:off x="4569" y="3414"/>
              <a:ext cx="25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59" name="Oval 2635"/>
            <p:cNvSpPr>
              <a:spLocks noChangeArrowheads="1"/>
            </p:cNvSpPr>
            <p:nvPr/>
          </p:nvSpPr>
          <p:spPr bwMode="auto">
            <a:xfrm>
              <a:off x="3974" y="3443"/>
              <a:ext cx="25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60" name="Oval 2636"/>
            <p:cNvSpPr>
              <a:spLocks noChangeArrowheads="1"/>
            </p:cNvSpPr>
            <p:nvPr/>
          </p:nvSpPr>
          <p:spPr bwMode="auto">
            <a:xfrm>
              <a:off x="4615" y="3390"/>
              <a:ext cx="25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61" name="Oval 2637"/>
            <p:cNvSpPr>
              <a:spLocks noChangeArrowheads="1"/>
            </p:cNvSpPr>
            <p:nvPr/>
          </p:nvSpPr>
          <p:spPr bwMode="auto">
            <a:xfrm>
              <a:off x="4228" y="3382"/>
              <a:ext cx="24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62" name="Oval 2638"/>
            <p:cNvSpPr>
              <a:spLocks noChangeArrowheads="1"/>
            </p:cNvSpPr>
            <p:nvPr/>
          </p:nvSpPr>
          <p:spPr bwMode="auto">
            <a:xfrm>
              <a:off x="3875" y="3586"/>
              <a:ext cx="24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63" name="Oval 2639"/>
            <p:cNvSpPr>
              <a:spLocks noChangeArrowheads="1"/>
            </p:cNvSpPr>
            <p:nvPr/>
          </p:nvSpPr>
          <p:spPr bwMode="auto">
            <a:xfrm>
              <a:off x="4050" y="3352"/>
              <a:ext cx="24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64" name="Oval 2640"/>
            <p:cNvSpPr>
              <a:spLocks noChangeArrowheads="1"/>
            </p:cNvSpPr>
            <p:nvPr/>
          </p:nvSpPr>
          <p:spPr bwMode="auto">
            <a:xfrm>
              <a:off x="3970" y="3556"/>
              <a:ext cx="25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65" name="Oval 2641"/>
            <p:cNvSpPr>
              <a:spLocks noChangeArrowheads="1"/>
            </p:cNvSpPr>
            <p:nvPr/>
          </p:nvSpPr>
          <p:spPr bwMode="auto">
            <a:xfrm>
              <a:off x="3900" y="3489"/>
              <a:ext cx="25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66" name="Oval 2642"/>
            <p:cNvSpPr>
              <a:spLocks noChangeArrowheads="1"/>
            </p:cNvSpPr>
            <p:nvPr/>
          </p:nvSpPr>
          <p:spPr bwMode="auto">
            <a:xfrm>
              <a:off x="4370" y="3440"/>
              <a:ext cx="25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67" name="Oval 2643"/>
            <p:cNvSpPr>
              <a:spLocks noChangeArrowheads="1"/>
            </p:cNvSpPr>
            <p:nvPr/>
          </p:nvSpPr>
          <p:spPr bwMode="auto">
            <a:xfrm>
              <a:off x="4216" y="3498"/>
              <a:ext cx="25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68" name="Oval 2644"/>
            <p:cNvSpPr>
              <a:spLocks noChangeArrowheads="1"/>
            </p:cNvSpPr>
            <p:nvPr/>
          </p:nvSpPr>
          <p:spPr bwMode="auto">
            <a:xfrm>
              <a:off x="4496" y="3317"/>
              <a:ext cx="23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69" name="Rectangle 2645"/>
            <p:cNvSpPr>
              <a:spLocks noChangeArrowheads="1"/>
            </p:cNvSpPr>
            <p:nvPr/>
          </p:nvSpPr>
          <p:spPr bwMode="auto">
            <a:xfrm>
              <a:off x="5367" y="3907"/>
              <a:ext cx="212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r</a:t>
              </a: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=0.77</a:t>
              </a:r>
              <a:endPara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70" name="Line 2646"/>
            <p:cNvSpPr>
              <a:spLocks noChangeShapeType="1"/>
            </p:cNvSpPr>
            <p:nvPr/>
          </p:nvSpPr>
          <p:spPr bwMode="auto">
            <a:xfrm flipV="1">
              <a:off x="3672" y="2867"/>
              <a:ext cx="1" cy="1247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71" name="Line 2647"/>
            <p:cNvSpPr>
              <a:spLocks noChangeShapeType="1"/>
            </p:cNvSpPr>
            <p:nvPr/>
          </p:nvSpPr>
          <p:spPr bwMode="auto">
            <a:xfrm flipH="1">
              <a:off x="3648" y="4082"/>
              <a:ext cx="24" cy="1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72" name="Rectangle 2648"/>
            <p:cNvSpPr>
              <a:spLocks noChangeArrowheads="1"/>
            </p:cNvSpPr>
            <p:nvPr/>
          </p:nvSpPr>
          <p:spPr bwMode="auto">
            <a:xfrm rot="16200000">
              <a:off x="3595" y="4019"/>
              <a:ext cx="40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</a:t>
              </a:r>
              <a:endPara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73" name="Line 2649"/>
            <p:cNvSpPr>
              <a:spLocks noChangeShapeType="1"/>
            </p:cNvSpPr>
            <p:nvPr/>
          </p:nvSpPr>
          <p:spPr bwMode="auto">
            <a:xfrm flipH="1">
              <a:off x="3648" y="3787"/>
              <a:ext cx="24" cy="1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74" name="Rectangle 2650"/>
            <p:cNvSpPr>
              <a:spLocks noChangeArrowheads="1"/>
            </p:cNvSpPr>
            <p:nvPr/>
          </p:nvSpPr>
          <p:spPr bwMode="auto">
            <a:xfrm rot="16200000">
              <a:off x="3595" y="3724"/>
              <a:ext cx="40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</a:t>
              </a:r>
              <a:endPara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75" name="Line 2651"/>
            <p:cNvSpPr>
              <a:spLocks noChangeShapeType="1"/>
            </p:cNvSpPr>
            <p:nvPr/>
          </p:nvSpPr>
          <p:spPr bwMode="auto">
            <a:xfrm flipH="1">
              <a:off x="3648" y="3490"/>
              <a:ext cx="24" cy="1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76" name="Rectangle 2652"/>
            <p:cNvSpPr>
              <a:spLocks noChangeArrowheads="1"/>
            </p:cNvSpPr>
            <p:nvPr/>
          </p:nvSpPr>
          <p:spPr bwMode="auto">
            <a:xfrm rot="16200000">
              <a:off x="3595" y="3427"/>
              <a:ext cx="40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3</a:t>
              </a:r>
              <a:endPara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77" name="Line 2653"/>
            <p:cNvSpPr>
              <a:spLocks noChangeShapeType="1"/>
            </p:cNvSpPr>
            <p:nvPr/>
          </p:nvSpPr>
          <p:spPr bwMode="auto">
            <a:xfrm flipH="1">
              <a:off x="3648" y="3195"/>
              <a:ext cx="24" cy="1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78" name="Rectangle 2654"/>
            <p:cNvSpPr>
              <a:spLocks noChangeArrowheads="1"/>
            </p:cNvSpPr>
            <p:nvPr/>
          </p:nvSpPr>
          <p:spPr bwMode="auto">
            <a:xfrm rot="16200000">
              <a:off x="3595" y="3132"/>
              <a:ext cx="40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4</a:t>
              </a:r>
              <a:endPara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79" name="Line 2655"/>
            <p:cNvSpPr>
              <a:spLocks noChangeShapeType="1"/>
            </p:cNvSpPr>
            <p:nvPr/>
          </p:nvSpPr>
          <p:spPr bwMode="auto">
            <a:xfrm flipH="1">
              <a:off x="3648" y="2899"/>
              <a:ext cx="24" cy="1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80" name="Rectangle 2656"/>
            <p:cNvSpPr>
              <a:spLocks noChangeArrowheads="1"/>
            </p:cNvSpPr>
            <p:nvPr/>
          </p:nvSpPr>
          <p:spPr bwMode="auto">
            <a:xfrm rot="16200000">
              <a:off x="3595" y="2836"/>
              <a:ext cx="40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5</a:t>
              </a:r>
              <a:endPara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81" name="Rectangle 2657"/>
            <p:cNvSpPr>
              <a:spLocks noChangeArrowheads="1"/>
            </p:cNvSpPr>
            <p:nvPr/>
          </p:nvSpPr>
          <p:spPr bwMode="auto">
            <a:xfrm rot="16200000">
              <a:off x="3140" y="3415"/>
              <a:ext cx="763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Natural-log of SXA PD</a:t>
              </a:r>
              <a:endPara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82" name="Line 2658"/>
            <p:cNvSpPr>
              <a:spLocks noChangeShapeType="1"/>
            </p:cNvSpPr>
            <p:nvPr/>
          </p:nvSpPr>
          <p:spPr bwMode="auto">
            <a:xfrm>
              <a:off x="3672" y="4114"/>
              <a:ext cx="2009" cy="1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83" name="Line 2659"/>
            <p:cNvSpPr>
              <a:spLocks noChangeShapeType="1"/>
            </p:cNvSpPr>
            <p:nvPr/>
          </p:nvSpPr>
          <p:spPr bwMode="auto">
            <a:xfrm>
              <a:off x="3708" y="4114"/>
              <a:ext cx="1" cy="22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84" name="Rectangle 2660"/>
            <p:cNvSpPr>
              <a:spLocks noChangeArrowheads="1"/>
            </p:cNvSpPr>
            <p:nvPr/>
          </p:nvSpPr>
          <p:spPr bwMode="auto">
            <a:xfrm>
              <a:off x="3693" y="4146"/>
              <a:ext cx="40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85" name="Line 2661"/>
            <p:cNvSpPr>
              <a:spLocks noChangeShapeType="1"/>
            </p:cNvSpPr>
            <p:nvPr/>
          </p:nvSpPr>
          <p:spPr bwMode="auto">
            <a:xfrm>
              <a:off x="4095" y="4114"/>
              <a:ext cx="1" cy="22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86" name="Rectangle 2662"/>
            <p:cNvSpPr>
              <a:spLocks noChangeArrowheads="1"/>
            </p:cNvSpPr>
            <p:nvPr/>
          </p:nvSpPr>
          <p:spPr bwMode="auto">
            <a:xfrm>
              <a:off x="4079" y="4146"/>
              <a:ext cx="40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</a:t>
              </a:r>
              <a:endPara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87" name="Line 2663"/>
            <p:cNvSpPr>
              <a:spLocks noChangeShapeType="1"/>
            </p:cNvSpPr>
            <p:nvPr/>
          </p:nvSpPr>
          <p:spPr bwMode="auto">
            <a:xfrm>
              <a:off x="4483" y="4114"/>
              <a:ext cx="1" cy="22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88" name="Rectangle 2664"/>
            <p:cNvSpPr>
              <a:spLocks noChangeArrowheads="1"/>
            </p:cNvSpPr>
            <p:nvPr/>
          </p:nvSpPr>
          <p:spPr bwMode="auto">
            <a:xfrm>
              <a:off x="4468" y="4146"/>
              <a:ext cx="40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4</a:t>
              </a:r>
              <a:endPara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89" name="Line 2665"/>
            <p:cNvSpPr>
              <a:spLocks noChangeShapeType="1"/>
            </p:cNvSpPr>
            <p:nvPr/>
          </p:nvSpPr>
          <p:spPr bwMode="auto">
            <a:xfrm>
              <a:off x="4870" y="4114"/>
              <a:ext cx="1" cy="22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90" name="Rectangle 2666"/>
            <p:cNvSpPr>
              <a:spLocks noChangeArrowheads="1"/>
            </p:cNvSpPr>
            <p:nvPr/>
          </p:nvSpPr>
          <p:spPr bwMode="auto">
            <a:xfrm>
              <a:off x="4855" y="4146"/>
              <a:ext cx="40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6</a:t>
              </a:r>
              <a:endPara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91" name="Line 2667"/>
            <p:cNvSpPr>
              <a:spLocks noChangeShapeType="1"/>
            </p:cNvSpPr>
            <p:nvPr/>
          </p:nvSpPr>
          <p:spPr bwMode="auto">
            <a:xfrm>
              <a:off x="5257" y="4114"/>
              <a:ext cx="1" cy="22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92" name="Rectangle 2668"/>
            <p:cNvSpPr>
              <a:spLocks noChangeArrowheads="1"/>
            </p:cNvSpPr>
            <p:nvPr/>
          </p:nvSpPr>
          <p:spPr bwMode="auto">
            <a:xfrm>
              <a:off x="5242" y="4146"/>
              <a:ext cx="40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8</a:t>
              </a:r>
              <a:endPara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93" name="Line 2669"/>
            <p:cNvSpPr>
              <a:spLocks noChangeShapeType="1"/>
            </p:cNvSpPr>
            <p:nvPr/>
          </p:nvSpPr>
          <p:spPr bwMode="auto">
            <a:xfrm>
              <a:off x="5645" y="4114"/>
              <a:ext cx="1" cy="22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94" name="Rectangle 2670"/>
            <p:cNvSpPr>
              <a:spLocks noChangeArrowheads="1"/>
            </p:cNvSpPr>
            <p:nvPr/>
          </p:nvSpPr>
          <p:spPr bwMode="auto">
            <a:xfrm>
              <a:off x="5613" y="4146"/>
              <a:ext cx="81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10</a:t>
              </a:r>
              <a:endPara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95" name="Rectangle 2671"/>
            <p:cNvSpPr>
              <a:spLocks noChangeArrowheads="1"/>
            </p:cNvSpPr>
            <p:nvPr/>
          </p:nvSpPr>
          <p:spPr bwMode="auto">
            <a:xfrm>
              <a:off x="4558" y="4202"/>
              <a:ext cx="953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Square-root of Cumulus PD</a:t>
              </a:r>
              <a:endPara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049" name="TextBox 3048"/>
          <p:cNvSpPr txBox="1"/>
          <p:nvPr/>
        </p:nvSpPr>
        <p:spPr>
          <a:xfrm>
            <a:off x="4211960" y="4468018"/>
            <a:ext cx="14533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rgbClr val="0000FF"/>
                </a:solidFill>
              </a:rPr>
              <a:t>SXA vs. Cumulus</a:t>
            </a:r>
            <a:endParaRPr lang="en-GB" sz="1200" b="1" dirty="0">
              <a:solidFill>
                <a:srgbClr val="0000FF"/>
              </a:solidFill>
            </a:endParaRPr>
          </a:p>
        </p:txBody>
      </p:sp>
      <p:sp>
        <p:nvSpPr>
          <p:cNvPr id="3696" name="TextBox 3695"/>
          <p:cNvSpPr txBox="1"/>
          <p:nvPr/>
        </p:nvSpPr>
        <p:spPr>
          <a:xfrm>
            <a:off x="3923928" y="2215897"/>
            <a:ext cx="17331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err="1" smtClean="0">
                <a:solidFill>
                  <a:srgbClr val="0000FF"/>
                </a:solidFill>
              </a:rPr>
              <a:t>Quantra</a:t>
            </a:r>
            <a:r>
              <a:rPr lang="en-GB" sz="1200" b="1" dirty="0" smtClean="0">
                <a:solidFill>
                  <a:srgbClr val="0000FF"/>
                </a:solidFill>
              </a:rPr>
              <a:t> vs. Cumulus</a:t>
            </a:r>
            <a:endParaRPr lang="en-GB" sz="1200" b="1" dirty="0">
              <a:solidFill>
                <a:srgbClr val="0000FF"/>
              </a:solidFill>
            </a:endParaRPr>
          </a:p>
        </p:txBody>
      </p:sp>
      <p:sp>
        <p:nvSpPr>
          <p:cNvPr id="3697" name="TextBox 3696"/>
          <p:cNvSpPr txBox="1"/>
          <p:nvPr/>
        </p:nvSpPr>
        <p:spPr>
          <a:xfrm>
            <a:off x="3779912" y="82192"/>
            <a:ext cx="16961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Volpara</a:t>
            </a:r>
            <a:r>
              <a:rPr lang="en-GB" sz="1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vs. Cumulus</a:t>
            </a:r>
            <a:endParaRPr lang="en-GB" sz="12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98" name="TextBox 3697"/>
          <p:cNvSpPr txBox="1"/>
          <p:nvPr/>
        </p:nvSpPr>
        <p:spPr>
          <a:xfrm>
            <a:off x="107504" y="44624"/>
            <a:ext cx="30963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latin typeface="Arial" pitchFamily="34" charset="0"/>
                <a:cs typeface="Arial" pitchFamily="34" charset="0"/>
              </a:rPr>
              <a:t>Figure S3 </a:t>
            </a:r>
            <a:endParaRPr lang="en-GB" sz="12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01" name="Group 605"/>
          <p:cNvGrpSpPr>
            <a:grpSpLocks noChangeAspect="1"/>
          </p:cNvGrpSpPr>
          <p:nvPr/>
        </p:nvGrpSpPr>
        <p:grpSpPr bwMode="auto">
          <a:xfrm>
            <a:off x="5507038" y="0"/>
            <a:ext cx="3636962" cy="2492375"/>
            <a:chOff x="3469" y="0"/>
            <a:chExt cx="2291" cy="1570"/>
          </a:xfrm>
        </p:grpSpPr>
        <p:sp>
          <p:nvSpPr>
            <p:cNvPr id="4700" name="AutoShape 604"/>
            <p:cNvSpPr>
              <a:spLocks noChangeAspect="1" noChangeArrowheads="1" noTextEdit="1"/>
            </p:cNvSpPr>
            <p:nvPr/>
          </p:nvSpPr>
          <p:spPr bwMode="auto">
            <a:xfrm>
              <a:off x="3469" y="0"/>
              <a:ext cx="2291" cy="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grpSp>
          <p:nvGrpSpPr>
            <p:cNvPr id="4902" name="Group 806"/>
            <p:cNvGrpSpPr>
              <a:grpSpLocks/>
            </p:cNvGrpSpPr>
            <p:nvPr/>
          </p:nvGrpSpPr>
          <p:grpSpPr bwMode="auto">
            <a:xfrm>
              <a:off x="3488" y="17"/>
              <a:ext cx="2255" cy="1536"/>
              <a:chOff x="3488" y="17"/>
              <a:chExt cx="2255" cy="1536"/>
            </a:xfrm>
          </p:grpSpPr>
          <p:sp>
            <p:nvSpPr>
              <p:cNvPr id="4702" name="Rectangle 606"/>
              <p:cNvSpPr>
                <a:spLocks noChangeArrowheads="1"/>
              </p:cNvSpPr>
              <p:nvPr/>
            </p:nvSpPr>
            <p:spPr bwMode="auto">
              <a:xfrm>
                <a:off x="3488" y="17"/>
                <a:ext cx="2255" cy="1536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03" name="Rectangle 607"/>
              <p:cNvSpPr>
                <a:spLocks noChangeArrowheads="1"/>
              </p:cNvSpPr>
              <p:nvPr/>
            </p:nvSpPr>
            <p:spPr bwMode="auto">
              <a:xfrm>
                <a:off x="3490" y="19"/>
                <a:ext cx="2249" cy="1531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04" name="Rectangle 608"/>
              <p:cNvSpPr>
                <a:spLocks noChangeArrowheads="1"/>
              </p:cNvSpPr>
              <p:nvPr/>
            </p:nvSpPr>
            <p:spPr bwMode="auto">
              <a:xfrm>
                <a:off x="3712" y="73"/>
                <a:ext cx="1971" cy="1269"/>
              </a:xfrm>
              <a:prstGeom prst="rect">
                <a:avLst/>
              </a:prstGeom>
              <a:solidFill>
                <a:srgbClr val="FFFFFF"/>
              </a:solidFill>
              <a:ln w="3175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05" name="Line 609"/>
              <p:cNvSpPr>
                <a:spLocks noChangeShapeType="1"/>
              </p:cNvSpPr>
              <p:nvPr/>
            </p:nvSpPr>
            <p:spPr bwMode="auto">
              <a:xfrm>
                <a:off x="3712" y="1310"/>
                <a:ext cx="1971" cy="1"/>
              </a:xfrm>
              <a:prstGeom prst="line">
                <a:avLst/>
              </a:prstGeom>
              <a:noFill/>
              <a:ln w="7938">
                <a:solidFill>
                  <a:srgbClr val="EAF2F3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06" name="Line 610"/>
              <p:cNvSpPr>
                <a:spLocks noChangeShapeType="1"/>
              </p:cNvSpPr>
              <p:nvPr/>
            </p:nvSpPr>
            <p:spPr bwMode="auto">
              <a:xfrm>
                <a:off x="3712" y="1010"/>
                <a:ext cx="1971" cy="1"/>
              </a:xfrm>
              <a:prstGeom prst="line">
                <a:avLst/>
              </a:prstGeom>
              <a:noFill/>
              <a:ln w="7938">
                <a:solidFill>
                  <a:srgbClr val="EAF2F3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07" name="Line 611"/>
              <p:cNvSpPr>
                <a:spLocks noChangeShapeType="1"/>
              </p:cNvSpPr>
              <p:nvPr/>
            </p:nvSpPr>
            <p:spPr bwMode="auto">
              <a:xfrm>
                <a:off x="3712" y="708"/>
                <a:ext cx="1971" cy="1"/>
              </a:xfrm>
              <a:prstGeom prst="line">
                <a:avLst/>
              </a:prstGeom>
              <a:noFill/>
              <a:ln w="7938">
                <a:solidFill>
                  <a:srgbClr val="EAF2F3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08" name="Line 612"/>
              <p:cNvSpPr>
                <a:spLocks noChangeShapeType="1"/>
              </p:cNvSpPr>
              <p:nvPr/>
            </p:nvSpPr>
            <p:spPr bwMode="auto">
              <a:xfrm>
                <a:off x="3712" y="408"/>
                <a:ext cx="1971" cy="1"/>
              </a:xfrm>
              <a:prstGeom prst="line">
                <a:avLst/>
              </a:prstGeom>
              <a:noFill/>
              <a:ln w="7938">
                <a:solidFill>
                  <a:srgbClr val="EAF2F3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09" name="Line 613"/>
              <p:cNvSpPr>
                <a:spLocks noChangeShapeType="1"/>
              </p:cNvSpPr>
              <p:nvPr/>
            </p:nvSpPr>
            <p:spPr bwMode="auto">
              <a:xfrm>
                <a:off x="3712" y="106"/>
                <a:ext cx="1971" cy="1"/>
              </a:xfrm>
              <a:prstGeom prst="line">
                <a:avLst/>
              </a:prstGeom>
              <a:noFill/>
              <a:ln w="7938">
                <a:solidFill>
                  <a:srgbClr val="EAF2F3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10" name="Oval 614"/>
              <p:cNvSpPr>
                <a:spLocks noChangeArrowheads="1"/>
              </p:cNvSpPr>
              <p:nvPr/>
            </p:nvSpPr>
            <p:spPr bwMode="auto">
              <a:xfrm>
                <a:off x="4209" y="904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11" name="Oval 615"/>
              <p:cNvSpPr>
                <a:spLocks noChangeArrowheads="1"/>
              </p:cNvSpPr>
              <p:nvPr/>
            </p:nvSpPr>
            <p:spPr bwMode="auto">
              <a:xfrm>
                <a:off x="3829" y="883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12" name="Oval 616"/>
              <p:cNvSpPr>
                <a:spLocks noChangeArrowheads="1"/>
              </p:cNvSpPr>
              <p:nvPr/>
            </p:nvSpPr>
            <p:spPr bwMode="auto">
              <a:xfrm>
                <a:off x="4044" y="822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13" name="Oval 617"/>
              <p:cNvSpPr>
                <a:spLocks noChangeArrowheads="1"/>
              </p:cNvSpPr>
              <p:nvPr/>
            </p:nvSpPr>
            <p:spPr bwMode="auto">
              <a:xfrm>
                <a:off x="4300" y="808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14" name="Oval 618"/>
              <p:cNvSpPr>
                <a:spLocks noChangeArrowheads="1"/>
              </p:cNvSpPr>
              <p:nvPr/>
            </p:nvSpPr>
            <p:spPr bwMode="auto">
              <a:xfrm>
                <a:off x="4329" y="745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15" name="Oval 619"/>
              <p:cNvSpPr>
                <a:spLocks noChangeArrowheads="1"/>
              </p:cNvSpPr>
              <p:nvPr/>
            </p:nvSpPr>
            <p:spPr bwMode="auto">
              <a:xfrm>
                <a:off x="4250" y="751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16" name="Oval 620"/>
              <p:cNvSpPr>
                <a:spLocks noChangeArrowheads="1"/>
              </p:cNvSpPr>
              <p:nvPr/>
            </p:nvSpPr>
            <p:spPr bwMode="auto">
              <a:xfrm>
                <a:off x="4169" y="950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17" name="Oval 621"/>
              <p:cNvSpPr>
                <a:spLocks noChangeArrowheads="1"/>
              </p:cNvSpPr>
              <p:nvPr/>
            </p:nvSpPr>
            <p:spPr bwMode="auto">
              <a:xfrm>
                <a:off x="4928" y="592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18" name="Oval 622"/>
              <p:cNvSpPr>
                <a:spLocks noChangeArrowheads="1"/>
              </p:cNvSpPr>
              <p:nvPr/>
            </p:nvSpPr>
            <p:spPr bwMode="auto">
              <a:xfrm>
                <a:off x="4143" y="838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19" name="Oval 623"/>
              <p:cNvSpPr>
                <a:spLocks noChangeArrowheads="1"/>
              </p:cNvSpPr>
              <p:nvPr/>
            </p:nvSpPr>
            <p:spPr bwMode="auto">
              <a:xfrm>
                <a:off x="4412" y="630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20" name="Oval 624"/>
              <p:cNvSpPr>
                <a:spLocks noChangeArrowheads="1"/>
              </p:cNvSpPr>
              <p:nvPr/>
            </p:nvSpPr>
            <p:spPr bwMode="auto">
              <a:xfrm>
                <a:off x="4606" y="527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21" name="Oval 625"/>
              <p:cNvSpPr>
                <a:spLocks noChangeArrowheads="1"/>
              </p:cNvSpPr>
              <p:nvPr/>
            </p:nvSpPr>
            <p:spPr bwMode="auto">
              <a:xfrm>
                <a:off x="3870" y="769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22" name="Oval 626"/>
              <p:cNvSpPr>
                <a:spLocks noChangeArrowheads="1"/>
              </p:cNvSpPr>
              <p:nvPr/>
            </p:nvSpPr>
            <p:spPr bwMode="auto">
              <a:xfrm>
                <a:off x="3958" y="561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23" name="Oval 627"/>
              <p:cNvSpPr>
                <a:spLocks noChangeArrowheads="1"/>
              </p:cNvSpPr>
              <p:nvPr/>
            </p:nvSpPr>
            <p:spPr bwMode="auto">
              <a:xfrm>
                <a:off x="4175" y="734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24" name="Oval 628"/>
              <p:cNvSpPr>
                <a:spLocks noChangeArrowheads="1"/>
              </p:cNvSpPr>
              <p:nvPr/>
            </p:nvSpPr>
            <p:spPr bwMode="auto">
              <a:xfrm>
                <a:off x="4321" y="799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25" name="Oval 629"/>
              <p:cNvSpPr>
                <a:spLocks noChangeArrowheads="1"/>
              </p:cNvSpPr>
              <p:nvPr/>
            </p:nvSpPr>
            <p:spPr bwMode="auto">
              <a:xfrm>
                <a:off x="4667" y="789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26" name="Oval 630"/>
              <p:cNvSpPr>
                <a:spLocks noChangeArrowheads="1"/>
              </p:cNvSpPr>
              <p:nvPr/>
            </p:nvSpPr>
            <p:spPr bwMode="auto">
              <a:xfrm>
                <a:off x="4169" y="799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27" name="Oval 631"/>
              <p:cNvSpPr>
                <a:spLocks noChangeArrowheads="1"/>
              </p:cNvSpPr>
              <p:nvPr/>
            </p:nvSpPr>
            <p:spPr bwMode="auto">
              <a:xfrm>
                <a:off x="4087" y="652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28" name="Oval 632"/>
              <p:cNvSpPr>
                <a:spLocks noChangeArrowheads="1"/>
              </p:cNvSpPr>
              <p:nvPr/>
            </p:nvSpPr>
            <p:spPr bwMode="auto">
              <a:xfrm>
                <a:off x="4491" y="826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29" name="Oval 633"/>
              <p:cNvSpPr>
                <a:spLocks noChangeArrowheads="1"/>
              </p:cNvSpPr>
              <p:nvPr/>
            </p:nvSpPr>
            <p:spPr bwMode="auto">
              <a:xfrm>
                <a:off x="4317" y="805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30" name="Oval 634"/>
              <p:cNvSpPr>
                <a:spLocks noChangeArrowheads="1"/>
              </p:cNvSpPr>
              <p:nvPr/>
            </p:nvSpPr>
            <p:spPr bwMode="auto">
              <a:xfrm>
                <a:off x="4206" y="728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31" name="Oval 635"/>
              <p:cNvSpPr>
                <a:spLocks noChangeArrowheads="1"/>
              </p:cNvSpPr>
              <p:nvPr/>
            </p:nvSpPr>
            <p:spPr bwMode="auto">
              <a:xfrm>
                <a:off x="4401" y="823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32" name="Oval 636"/>
              <p:cNvSpPr>
                <a:spLocks noChangeArrowheads="1"/>
              </p:cNvSpPr>
              <p:nvPr/>
            </p:nvSpPr>
            <p:spPr bwMode="auto">
              <a:xfrm>
                <a:off x="4719" y="827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33" name="Oval 637"/>
              <p:cNvSpPr>
                <a:spLocks noChangeArrowheads="1"/>
              </p:cNvSpPr>
              <p:nvPr/>
            </p:nvSpPr>
            <p:spPr bwMode="auto">
              <a:xfrm>
                <a:off x="4269" y="766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34" name="Oval 638"/>
              <p:cNvSpPr>
                <a:spLocks noChangeArrowheads="1"/>
              </p:cNvSpPr>
              <p:nvPr/>
            </p:nvSpPr>
            <p:spPr bwMode="auto">
              <a:xfrm>
                <a:off x="4293" y="691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35" name="Oval 639"/>
              <p:cNvSpPr>
                <a:spLocks noChangeArrowheads="1"/>
              </p:cNvSpPr>
              <p:nvPr/>
            </p:nvSpPr>
            <p:spPr bwMode="auto">
              <a:xfrm>
                <a:off x="3853" y="785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36" name="Oval 640"/>
              <p:cNvSpPr>
                <a:spLocks noChangeArrowheads="1"/>
              </p:cNvSpPr>
              <p:nvPr/>
            </p:nvSpPr>
            <p:spPr bwMode="auto">
              <a:xfrm>
                <a:off x="4206" y="897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37" name="Oval 641"/>
              <p:cNvSpPr>
                <a:spLocks noChangeArrowheads="1"/>
              </p:cNvSpPr>
              <p:nvPr/>
            </p:nvSpPr>
            <p:spPr bwMode="auto">
              <a:xfrm>
                <a:off x="3772" y="927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38" name="Oval 642"/>
              <p:cNvSpPr>
                <a:spLocks noChangeArrowheads="1"/>
              </p:cNvSpPr>
              <p:nvPr/>
            </p:nvSpPr>
            <p:spPr bwMode="auto">
              <a:xfrm>
                <a:off x="3735" y="1002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39" name="Oval 643"/>
              <p:cNvSpPr>
                <a:spLocks noChangeArrowheads="1"/>
              </p:cNvSpPr>
              <p:nvPr/>
            </p:nvSpPr>
            <p:spPr bwMode="auto">
              <a:xfrm>
                <a:off x="4030" y="725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40" name="Oval 644"/>
              <p:cNvSpPr>
                <a:spLocks noChangeArrowheads="1"/>
              </p:cNvSpPr>
              <p:nvPr/>
            </p:nvSpPr>
            <p:spPr bwMode="auto">
              <a:xfrm>
                <a:off x="4059" y="681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41" name="Oval 645"/>
              <p:cNvSpPr>
                <a:spLocks noChangeArrowheads="1"/>
              </p:cNvSpPr>
              <p:nvPr/>
            </p:nvSpPr>
            <p:spPr bwMode="auto">
              <a:xfrm>
                <a:off x="4143" y="950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42" name="Oval 646"/>
              <p:cNvSpPr>
                <a:spLocks noChangeArrowheads="1"/>
              </p:cNvSpPr>
              <p:nvPr/>
            </p:nvSpPr>
            <p:spPr bwMode="auto">
              <a:xfrm>
                <a:off x="4231" y="764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43" name="Oval 647"/>
              <p:cNvSpPr>
                <a:spLocks noChangeArrowheads="1"/>
              </p:cNvSpPr>
              <p:nvPr/>
            </p:nvSpPr>
            <p:spPr bwMode="auto">
              <a:xfrm>
                <a:off x="3873" y="822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44" name="Oval 648"/>
              <p:cNvSpPr>
                <a:spLocks noChangeArrowheads="1"/>
              </p:cNvSpPr>
              <p:nvPr/>
            </p:nvSpPr>
            <p:spPr bwMode="auto">
              <a:xfrm>
                <a:off x="4408" y="727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45" name="Oval 649"/>
              <p:cNvSpPr>
                <a:spLocks noChangeArrowheads="1"/>
              </p:cNvSpPr>
              <p:nvPr/>
            </p:nvSpPr>
            <p:spPr bwMode="auto">
              <a:xfrm>
                <a:off x="4210" y="801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46" name="Oval 650"/>
              <p:cNvSpPr>
                <a:spLocks noChangeArrowheads="1"/>
              </p:cNvSpPr>
              <p:nvPr/>
            </p:nvSpPr>
            <p:spPr bwMode="auto">
              <a:xfrm>
                <a:off x="3814" y="822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47" name="Oval 651"/>
              <p:cNvSpPr>
                <a:spLocks noChangeArrowheads="1"/>
              </p:cNvSpPr>
              <p:nvPr/>
            </p:nvSpPr>
            <p:spPr bwMode="auto">
              <a:xfrm>
                <a:off x="3857" y="801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48" name="Oval 652"/>
              <p:cNvSpPr>
                <a:spLocks noChangeArrowheads="1"/>
              </p:cNvSpPr>
              <p:nvPr/>
            </p:nvSpPr>
            <p:spPr bwMode="auto">
              <a:xfrm>
                <a:off x="4457" y="901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49" name="Oval 653"/>
              <p:cNvSpPr>
                <a:spLocks noChangeArrowheads="1"/>
              </p:cNvSpPr>
              <p:nvPr/>
            </p:nvSpPr>
            <p:spPr bwMode="auto">
              <a:xfrm>
                <a:off x="4566" y="712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50" name="Oval 654"/>
              <p:cNvSpPr>
                <a:spLocks noChangeArrowheads="1"/>
              </p:cNvSpPr>
              <p:nvPr/>
            </p:nvSpPr>
            <p:spPr bwMode="auto">
              <a:xfrm>
                <a:off x="4049" y="928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51" name="Oval 655"/>
              <p:cNvSpPr>
                <a:spLocks noChangeArrowheads="1"/>
              </p:cNvSpPr>
              <p:nvPr/>
            </p:nvSpPr>
            <p:spPr bwMode="auto">
              <a:xfrm>
                <a:off x="4031" y="743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52" name="Oval 656"/>
              <p:cNvSpPr>
                <a:spLocks noChangeArrowheads="1"/>
              </p:cNvSpPr>
              <p:nvPr/>
            </p:nvSpPr>
            <p:spPr bwMode="auto">
              <a:xfrm>
                <a:off x="4277" y="739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53" name="Oval 657"/>
              <p:cNvSpPr>
                <a:spLocks noChangeArrowheads="1"/>
              </p:cNvSpPr>
              <p:nvPr/>
            </p:nvSpPr>
            <p:spPr bwMode="auto">
              <a:xfrm>
                <a:off x="4081" y="791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54" name="Oval 658"/>
              <p:cNvSpPr>
                <a:spLocks noChangeArrowheads="1"/>
              </p:cNvSpPr>
              <p:nvPr/>
            </p:nvSpPr>
            <p:spPr bwMode="auto">
              <a:xfrm>
                <a:off x="4588" y="734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55" name="Oval 659"/>
              <p:cNvSpPr>
                <a:spLocks noChangeArrowheads="1"/>
              </p:cNvSpPr>
              <p:nvPr/>
            </p:nvSpPr>
            <p:spPr bwMode="auto">
              <a:xfrm>
                <a:off x="4565" y="838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56" name="Oval 660"/>
              <p:cNvSpPr>
                <a:spLocks noChangeArrowheads="1"/>
              </p:cNvSpPr>
              <p:nvPr/>
            </p:nvSpPr>
            <p:spPr bwMode="auto">
              <a:xfrm>
                <a:off x="4505" y="612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57" name="Oval 661"/>
              <p:cNvSpPr>
                <a:spLocks noChangeArrowheads="1"/>
              </p:cNvSpPr>
              <p:nvPr/>
            </p:nvSpPr>
            <p:spPr bwMode="auto">
              <a:xfrm>
                <a:off x="4081" y="838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58" name="Oval 662"/>
              <p:cNvSpPr>
                <a:spLocks noChangeArrowheads="1"/>
              </p:cNvSpPr>
              <p:nvPr/>
            </p:nvSpPr>
            <p:spPr bwMode="auto">
              <a:xfrm>
                <a:off x="3906" y="758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59" name="Oval 663"/>
              <p:cNvSpPr>
                <a:spLocks noChangeArrowheads="1"/>
              </p:cNvSpPr>
              <p:nvPr/>
            </p:nvSpPr>
            <p:spPr bwMode="auto">
              <a:xfrm>
                <a:off x="4367" y="783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60" name="Oval 664"/>
              <p:cNvSpPr>
                <a:spLocks noChangeArrowheads="1"/>
              </p:cNvSpPr>
              <p:nvPr/>
            </p:nvSpPr>
            <p:spPr bwMode="auto">
              <a:xfrm>
                <a:off x="4323" y="612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61" name="Oval 665"/>
              <p:cNvSpPr>
                <a:spLocks noChangeArrowheads="1"/>
              </p:cNvSpPr>
              <p:nvPr/>
            </p:nvSpPr>
            <p:spPr bwMode="auto">
              <a:xfrm>
                <a:off x="3872" y="833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62" name="Oval 666"/>
              <p:cNvSpPr>
                <a:spLocks noChangeArrowheads="1"/>
              </p:cNvSpPr>
              <p:nvPr/>
            </p:nvSpPr>
            <p:spPr bwMode="auto">
              <a:xfrm>
                <a:off x="3808" y="780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63" name="Oval 667"/>
              <p:cNvSpPr>
                <a:spLocks noChangeArrowheads="1"/>
              </p:cNvSpPr>
              <p:nvPr/>
            </p:nvSpPr>
            <p:spPr bwMode="auto">
              <a:xfrm>
                <a:off x="3873" y="999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64" name="Oval 668"/>
              <p:cNvSpPr>
                <a:spLocks noChangeArrowheads="1"/>
              </p:cNvSpPr>
              <p:nvPr/>
            </p:nvSpPr>
            <p:spPr bwMode="auto">
              <a:xfrm>
                <a:off x="3963" y="762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65" name="Oval 669"/>
              <p:cNvSpPr>
                <a:spLocks noChangeArrowheads="1"/>
              </p:cNvSpPr>
              <p:nvPr/>
            </p:nvSpPr>
            <p:spPr bwMode="auto">
              <a:xfrm>
                <a:off x="4622" y="644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66" name="Oval 670"/>
              <p:cNvSpPr>
                <a:spLocks noChangeArrowheads="1"/>
              </p:cNvSpPr>
              <p:nvPr/>
            </p:nvSpPr>
            <p:spPr bwMode="auto">
              <a:xfrm>
                <a:off x="3928" y="767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67" name="Oval 671"/>
              <p:cNvSpPr>
                <a:spLocks noChangeArrowheads="1"/>
              </p:cNvSpPr>
              <p:nvPr/>
            </p:nvSpPr>
            <p:spPr bwMode="auto">
              <a:xfrm>
                <a:off x="4023" y="835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68" name="Oval 672"/>
              <p:cNvSpPr>
                <a:spLocks noChangeArrowheads="1"/>
              </p:cNvSpPr>
              <p:nvPr/>
            </p:nvSpPr>
            <p:spPr bwMode="auto">
              <a:xfrm>
                <a:off x="4596" y="799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69" name="Oval 673"/>
              <p:cNvSpPr>
                <a:spLocks noChangeArrowheads="1"/>
              </p:cNvSpPr>
              <p:nvPr/>
            </p:nvSpPr>
            <p:spPr bwMode="auto">
              <a:xfrm>
                <a:off x="4060" y="744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70" name="Oval 674"/>
              <p:cNvSpPr>
                <a:spLocks noChangeArrowheads="1"/>
              </p:cNvSpPr>
              <p:nvPr/>
            </p:nvSpPr>
            <p:spPr bwMode="auto">
              <a:xfrm>
                <a:off x="3925" y="785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71" name="Oval 675"/>
              <p:cNvSpPr>
                <a:spLocks noChangeArrowheads="1"/>
              </p:cNvSpPr>
              <p:nvPr/>
            </p:nvSpPr>
            <p:spPr bwMode="auto">
              <a:xfrm>
                <a:off x="4070" y="785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72" name="Oval 676"/>
              <p:cNvSpPr>
                <a:spLocks noChangeArrowheads="1"/>
              </p:cNvSpPr>
              <p:nvPr/>
            </p:nvSpPr>
            <p:spPr bwMode="auto">
              <a:xfrm>
                <a:off x="4330" y="762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73" name="Oval 677"/>
              <p:cNvSpPr>
                <a:spLocks noChangeArrowheads="1"/>
              </p:cNvSpPr>
              <p:nvPr/>
            </p:nvSpPr>
            <p:spPr bwMode="auto">
              <a:xfrm>
                <a:off x="4074" y="878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74" name="Oval 678"/>
              <p:cNvSpPr>
                <a:spLocks noChangeArrowheads="1"/>
              </p:cNvSpPr>
              <p:nvPr/>
            </p:nvSpPr>
            <p:spPr bwMode="auto">
              <a:xfrm>
                <a:off x="3922" y="890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75" name="Oval 679"/>
              <p:cNvSpPr>
                <a:spLocks noChangeArrowheads="1"/>
              </p:cNvSpPr>
              <p:nvPr/>
            </p:nvSpPr>
            <p:spPr bwMode="auto">
              <a:xfrm>
                <a:off x="4486" y="642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76" name="Oval 680"/>
              <p:cNvSpPr>
                <a:spLocks noChangeArrowheads="1"/>
              </p:cNvSpPr>
              <p:nvPr/>
            </p:nvSpPr>
            <p:spPr bwMode="auto">
              <a:xfrm>
                <a:off x="4117" y="946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77" name="Oval 681"/>
              <p:cNvSpPr>
                <a:spLocks noChangeArrowheads="1"/>
              </p:cNvSpPr>
              <p:nvPr/>
            </p:nvSpPr>
            <p:spPr bwMode="auto">
              <a:xfrm>
                <a:off x="3970" y="1077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78" name="Oval 682"/>
              <p:cNvSpPr>
                <a:spLocks noChangeArrowheads="1"/>
              </p:cNvSpPr>
              <p:nvPr/>
            </p:nvSpPr>
            <p:spPr bwMode="auto">
              <a:xfrm>
                <a:off x="4042" y="925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79" name="Oval 683"/>
              <p:cNvSpPr>
                <a:spLocks noChangeArrowheads="1"/>
              </p:cNvSpPr>
              <p:nvPr/>
            </p:nvSpPr>
            <p:spPr bwMode="auto">
              <a:xfrm>
                <a:off x="4149" y="823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80" name="Oval 684"/>
              <p:cNvSpPr>
                <a:spLocks noChangeArrowheads="1"/>
              </p:cNvSpPr>
              <p:nvPr/>
            </p:nvSpPr>
            <p:spPr bwMode="auto">
              <a:xfrm>
                <a:off x="3842" y="952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81" name="Oval 685"/>
              <p:cNvSpPr>
                <a:spLocks noChangeArrowheads="1"/>
              </p:cNvSpPr>
              <p:nvPr/>
            </p:nvSpPr>
            <p:spPr bwMode="auto">
              <a:xfrm>
                <a:off x="4117" y="713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82" name="Oval 686"/>
              <p:cNvSpPr>
                <a:spLocks noChangeArrowheads="1"/>
              </p:cNvSpPr>
              <p:nvPr/>
            </p:nvSpPr>
            <p:spPr bwMode="auto">
              <a:xfrm>
                <a:off x="4158" y="823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83" name="Oval 687"/>
              <p:cNvSpPr>
                <a:spLocks noChangeArrowheads="1"/>
              </p:cNvSpPr>
              <p:nvPr/>
            </p:nvSpPr>
            <p:spPr bwMode="auto">
              <a:xfrm>
                <a:off x="3992" y="904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84" name="Oval 688"/>
              <p:cNvSpPr>
                <a:spLocks noChangeArrowheads="1"/>
              </p:cNvSpPr>
              <p:nvPr/>
            </p:nvSpPr>
            <p:spPr bwMode="auto">
              <a:xfrm>
                <a:off x="4191" y="795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85" name="Oval 689"/>
              <p:cNvSpPr>
                <a:spLocks noChangeArrowheads="1"/>
              </p:cNvSpPr>
              <p:nvPr/>
            </p:nvSpPr>
            <p:spPr bwMode="auto">
              <a:xfrm>
                <a:off x="4288" y="744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86" name="Oval 690"/>
              <p:cNvSpPr>
                <a:spLocks noChangeArrowheads="1"/>
              </p:cNvSpPr>
              <p:nvPr/>
            </p:nvSpPr>
            <p:spPr bwMode="auto">
              <a:xfrm>
                <a:off x="4491" y="671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87" name="Oval 691"/>
              <p:cNvSpPr>
                <a:spLocks noChangeArrowheads="1"/>
              </p:cNvSpPr>
              <p:nvPr/>
            </p:nvSpPr>
            <p:spPr bwMode="auto">
              <a:xfrm>
                <a:off x="4104" y="675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88" name="Oval 692"/>
              <p:cNvSpPr>
                <a:spLocks noChangeArrowheads="1"/>
              </p:cNvSpPr>
              <p:nvPr/>
            </p:nvSpPr>
            <p:spPr bwMode="auto">
              <a:xfrm>
                <a:off x="3996" y="872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89" name="Oval 693"/>
              <p:cNvSpPr>
                <a:spLocks noChangeArrowheads="1"/>
              </p:cNvSpPr>
              <p:nvPr/>
            </p:nvSpPr>
            <p:spPr bwMode="auto">
              <a:xfrm>
                <a:off x="3828" y="952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90" name="Oval 694"/>
              <p:cNvSpPr>
                <a:spLocks noChangeArrowheads="1"/>
              </p:cNvSpPr>
              <p:nvPr/>
            </p:nvSpPr>
            <p:spPr bwMode="auto">
              <a:xfrm>
                <a:off x="4210" y="804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91" name="Oval 695"/>
              <p:cNvSpPr>
                <a:spLocks noChangeArrowheads="1"/>
              </p:cNvSpPr>
              <p:nvPr/>
            </p:nvSpPr>
            <p:spPr bwMode="auto">
              <a:xfrm>
                <a:off x="4606" y="579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92" name="Oval 696"/>
              <p:cNvSpPr>
                <a:spLocks noChangeArrowheads="1"/>
              </p:cNvSpPr>
              <p:nvPr/>
            </p:nvSpPr>
            <p:spPr bwMode="auto">
              <a:xfrm>
                <a:off x="5036" y="437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93" name="Oval 697"/>
              <p:cNvSpPr>
                <a:spLocks noChangeArrowheads="1"/>
              </p:cNvSpPr>
              <p:nvPr/>
            </p:nvSpPr>
            <p:spPr bwMode="auto">
              <a:xfrm>
                <a:off x="4233" y="698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94" name="Oval 698"/>
              <p:cNvSpPr>
                <a:spLocks noChangeArrowheads="1"/>
              </p:cNvSpPr>
              <p:nvPr/>
            </p:nvSpPr>
            <p:spPr bwMode="auto">
              <a:xfrm>
                <a:off x="3823" y="910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95" name="Oval 699"/>
              <p:cNvSpPr>
                <a:spLocks noChangeArrowheads="1"/>
              </p:cNvSpPr>
              <p:nvPr/>
            </p:nvSpPr>
            <p:spPr bwMode="auto">
              <a:xfrm>
                <a:off x="3779" y="840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96" name="Oval 700"/>
              <p:cNvSpPr>
                <a:spLocks noChangeArrowheads="1"/>
              </p:cNvSpPr>
              <p:nvPr/>
            </p:nvSpPr>
            <p:spPr bwMode="auto">
              <a:xfrm>
                <a:off x="3934" y="844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97" name="Oval 701"/>
              <p:cNvSpPr>
                <a:spLocks noChangeArrowheads="1"/>
              </p:cNvSpPr>
              <p:nvPr/>
            </p:nvSpPr>
            <p:spPr bwMode="auto">
              <a:xfrm>
                <a:off x="4291" y="690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98" name="Oval 702"/>
              <p:cNvSpPr>
                <a:spLocks noChangeArrowheads="1"/>
              </p:cNvSpPr>
              <p:nvPr/>
            </p:nvSpPr>
            <p:spPr bwMode="auto">
              <a:xfrm>
                <a:off x="4117" y="764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99" name="Oval 703"/>
              <p:cNvSpPr>
                <a:spLocks noChangeArrowheads="1"/>
              </p:cNvSpPr>
              <p:nvPr/>
            </p:nvSpPr>
            <p:spPr bwMode="auto">
              <a:xfrm>
                <a:off x="4287" y="714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00" name="Oval 704"/>
              <p:cNvSpPr>
                <a:spLocks noChangeArrowheads="1"/>
              </p:cNvSpPr>
              <p:nvPr/>
            </p:nvSpPr>
            <p:spPr bwMode="auto">
              <a:xfrm>
                <a:off x="4373" y="594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01" name="Oval 705"/>
              <p:cNvSpPr>
                <a:spLocks noChangeArrowheads="1"/>
              </p:cNvSpPr>
              <p:nvPr/>
            </p:nvSpPr>
            <p:spPr bwMode="auto">
              <a:xfrm>
                <a:off x="4018" y="1016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02" name="Oval 706"/>
              <p:cNvSpPr>
                <a:spLocks noChangeArrowheads="1"/>
              </p:cNvSpPr>
              <p:nvPr/>
            </p:nvSpPr>
            <p:spPr bwMode="auto">
              <a:xfrm>
                <a:off x="4240" y="714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03" name="Oval 707"/>
              <p:cNvSpPr>
                <a:spLocks noChangeArrowheads="1"/>
              </p:cNvSpPr>
              <p:nvPr/>
            </p:nvSpPr>
            <p:spPr bwMode="auto">
              <a:xfrm>
                <a:off x="4266" y="792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04" name="Oval 708"/>
              <p:cNvSpPr>
                <a:spLocks noChangeArrowheads="1"/>
              </p:cNvSpPr>
              <p:nvPr/>
            </p:nvSpPr>
            <p:spPr bwMode="auto">
              <a:xfrm>
                <a:off x="3910" y="915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05" name="Oval 709"/>
              <p:cNvSpPr>
                <a:spLocks noChangeArrowheads="1"/>
              </p:cNvSpPr>
              <p:nvPr/>
            </p:nvSpPr>
            <p:spPr bwMode="auto">
              <a:xfrm>
                <a:off x="3820" y="966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06" name="Oval 710"/>
              <p:cNvSpPr>
                <a:spLocks noChangeArrowheads="1"/>
              </p:cNvSpPr>
              <p:nvPr/>
            </p:nvSpPr>
            <p:spPr bwMode="auto">
              <a:xfrm>
                <a:off x="4531" y="668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07" name="Oval 711"/>
              <p:cNvSpPr>
                <a:spLocks noChangeArrowheads="1"/>
              </p:cNvSpPr>
              <p:nvPr/>
            </p:nvSpPr>
            <p:spPr bwMode="auto">
              <a:xfrm>
                <a:off x="3853" y="721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08" name="Oval 712"/>
              <p:cNvSpPr>
                <a:spLocks noChangeArrowheads="1"/>
              </p:cNvSpPr>
              <p:nvPr/>
            </p:nvSpPr>
            <p:spPr bwMode="auto">
              <a:xfrm>
                <a:off x="4188" y="868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09" name="Oval 713"/>
              <p:cNvSpPr>
                <a:spLocks noChangeArrowheads="1"/>
              </p:cNvSpPr>
              <p:nvPr/>
            </p:nvSpPr>
            <p:spPr bwMode="auto">
              <a:xfrm>
                <a:off x="4186" y="778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10" name="Oval 714"/>
              <p:cNvSpPr>
                <a:spLocks noChangeArrowheads="1"/>
              </p:cNvSpPr>
              <p:nvPr/>
            </p:nvSpPr>
            <p:spPr bwMode="auto">
              <a:xfrm>
                <a:off x="4221" y="831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11" name="Oval 715"/>
              <p:cNvSpPr>
                <a:spLocks noChangeArrowheads="1"/>
              </p:cNvSpPr>
              <p:nvPr/>
            </p:nvSpPr>
            <p:spPr bwMode="auto">
              <a:xfrm>
                <a:off x="4194" y="815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12" name="Oval 716"/>
              <p:cNvSpPr>
                <a:spLocks noChangeArrowheads="1"/>
              </p:cNvSpPr>
              <p:nvPr/>
            </p:nvSpPr>
            <p:spPr bwMode="auto">
              <a:xfrm>
                <a:off x="3805" y="755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13" name="Oval 717"/>
              <p:cNvSpPr>
                <a:spLocks noChangeArrowheads="1"/>
              </p:cNvSpPr>
              <p:nvPr/>
            </p:nvSpPr>
            <p:spPr bwMode="auto">
              <a:xfrm>
                <a:off x="4191" y="773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14" name="Oval 718"/>
              <p:cNvSpPr>
                <a:spLocks noChangeArrowheads="1"/>
              </p:cNvSpPr>
              <p:nvPr/>
            </p:nvSpPr>
            <p:spPr bwMode="auto">
              <a:xfrm>
                <a:off x="4449" y="774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15" name="Oval 719"/>
              <p:cNvSpPr>
                <a:spLocks noChangeArrowheads="1"/>
              </p:cNvSpPr>
              <p:nvPr/>
            </p:nvSpPr>
            <p:spPr bwMode="auto">
              <a:xfrm>
                <a:off x="3904" y="817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16" name="Oval 720"/>
              <p:cNvSpPr>
                <a:spLocks noChangeArrowheads="1"/>
              </p:cNvSpPr>
              <p:nvPr/>
            </p:nvSpPr>
            <p:spPr bwMode="auto">
              <a:xfrm>
                <a:off x="4000" y="969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17" name="Oval 721"/>
              <p:cNvSpPr>
                <a:spLocks noChangeArrowheads="1"/>
              </p:cNvSpPr>
              <p:nvPr/>
            </p:nvSpPr>
            <p:spPr bwMode="auto">
              <a:xfrm>
                <a:off x="4287" y="691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18" name="Oval 722"/>
              <p:cNvSpPr>
                <a:spLocks noChangeArrowheads="1"/>
              </p:cNvSpPr>
              <p:nvPr/>
            </p:nvSpPr>
            <p:spPr bwMode="auto">
              <a:xfrm>
                <a:off x="4319" y="638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19" name="Oval 723"/>
              <p:cNvSpPr>
                <a:spLocks noChangeArrowheads="1"/>
              </p:cNvSpPr>
              <p:nvPr/>
            </p:nvSpPr>
            <p:spPr bwMode="auto">
              <a:xfrm>
                <a:off x="4010" y="947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20" name="Oval 724"/>
              <p:cNvSpPr>
                <a:spLocks noChangeArrowheads="1"/>
              </p:cNvSpPr>
              <p:nvPr/>
            </p:nvSpPr>
            <p:spPr bwMode="auto">
              <a:xfrm>
                <a:off x="3934" y="659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21" name="Oval 725"/>
              <p:cNvSpPr>
                <a:spLocks noChangeArrowheads="1"/>
              </p:cNvSpPr>
              <p:nvPr/>
            </p:nvSpPr>
            <p:spPr bwMode="auto">
              <a:xfrm>
                <a:off x="3881" y="861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22" name="Oval 726"/>
              <p:cNvSpPr>
                <a:spLocks noChangeArrowheads="1"/>
              </p:cNvSpPr>
              <p:nvPr/>
            </p:nvSpPr>
            <p:spPr bwMode="auto">
              <a:xfrm>
                <a:off x="3836" y="858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23" name="Oval 727"/>
              <p:cNvSpPr>
                <a:spLocks noChangeArrowheads="1"/>
              </p:cNvSpPr>
              <p:nvPr/>
            </p:nvSpPr>
            <p:spPr bwMode="auto">
              <a:xfrm>
                <a:off x="4090" y="1017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24" name="Oval 728"/>
              <p:cNvSpPr>
                <a:spLocks noChangeArrowheads="1"/>
              </p:cNvSpPr>
              <p:nvPr/>
            </p:nvSpPr>
            <p:spPr bwMode="auto">
              <a:xfrm>
                <a:off x="4160" y="815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25" name="Oval 729"/>
              <p:cNvSpPr>
                <a:spLocks noChangeArrowheads="1"/>
              </p:cNvSpPr>
              <p:nvPr/>
            </p:nvSpPr>
            <p:spPr bwMode="auto">
              <a:xfrm>
                <a:off x="3959" y="989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26" name="Oval 730"/>
              <p:cNvSpPr>
                <a:spLocks noChangeArrowheads="1"/>
              </p:cNvSpPr>
              <p:nvPr/>
            </p:nvSpPr>
            <p:spPr bwMode="auto">
              <a:xfrm>
                <a:off x="4160" y="772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27" name="Oval 731"/>
              <p:cNvSpPr>
                <a:spLocks noChangeArrowheads="1"/>
              </p:cNvSpPr>
              <p:nvPr/>
            </p:nvSpPr>
            <p:spPr bwMode="auto">
              <a:xfrm>
                <a:off x="3757" y="785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28" name="Oval 732"/>
              <p:cNvSpPr>
                <a:spLocks noChangeArrowheads="1"/>
              </p:cNvSpPr>
              <p:nvPr/>
            </p:nvSpPr>
            <p:spPr bwMode="auto">
              <a:xfrm>
                <a:off x="4027" y="1053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29" name="Oval 733"/>
              <p:cNvSpPr>
                <a:spLocks noChangeArrowheads="1"/>
              </p:cNvSpPr>
              <p:nvPr/>
            </p:nvSpPr>
            <p:spPr bwMode="auto">
              <a:xfrm>
                <a:off x="4370" y="787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30" name="Oval 734"/>
              <p:cNvSpPr>
                <a:spLocks noChangeArrowheads="1"/>
              </p:cNvSpPr>
              <p:nvPr/>
            </p:nvSpPr>
            <p:spPr bwMode="auto">
              <a:xfrm>
                <a:off x="4323" y="787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31" name="Oval 735"/>
              <p:cNvSpPr>
                <a:spLocks noChangeArrowheads="1"/>
              </p:cNvSpPr>
              <p:nvPr/>
            </p:nvSpPr>
            <p:spPr bwMode="auto">
              <a:xfrm>
                <a:off x="4162" y="1008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32" name="Oval 736"/>
              <p:cNvSpPr>
                <a:spLocks noChangeArrowheads="1"/>
              </p:cNvSpPr>
              <p:nvPr/>
            </p:nvSpPr>
            <p:spPr bwMode="auto">
              <a:xfrm>
                <a:off x="4055" y="966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33" name="Oval 737"/>
              <p:cNvSpPr>
                <a:spLocks noChangeArrowheads="1"/>
              </p:cNvSpPr>
              <p:nvPr/>
            </p:nvSpPr>
            <p:spPr bwMode="auto">
              <a:xfrm>
                <a:off x="4621" y="634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34" name="Oval 738"/>
              <p:cNvSpPr>
                <a:spLocks noChangeArrowheads="1"/>
              </p:cNvSpPr>
              <p:nvPr/>
            </p:nvSpPr>
            <p:spPr bwMode="auto">
              <a:xfrm>
                <a:off x="4014" y="753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35" name="Oval 739"/>
              <p:cNvSpPr>
                <a:spLocks noChangeArrowheads="1"/>
              </p:cNvSpPr>
              <p:nvPr/>
            </p:nvSpPr>
            <p:spPr bwMode="auto">
              <a:xfrm>
                <a:off x="4375" y="755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36" name="Oval 740"/>
              <p:cNvSpPr>
                <a:spLocks noChangeArrowheads="1"/>
              </p:cNvSpPr>
              <p:nvPr/>
            </p:nvSpPr>
            <p:spPr bwMode="auto">
              <a:xfrm>
                <a:off x="4096" y="626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37" name="Oval 741"/>
              <p:cNvSpPr>
                <a:spLocks noChangeArrowheads="1"/>
              </p:cNvSpPr>
              <p:nvPr/>
            </p:nvSpPr>
            <p:spPr bwMode="auto">
              <a:xfrm>
                <a:off x="3833" y="860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38" name="Oval 742"/>
              <p:cNvSpPr>
                <a:spLocks noChangeArrowheads="1"/>
              </p:cNvSpPr>
              <p:nvPr/>
            </p:nvSpPr>
            <p:spPr bwMode="auto">
              <a:xfrm>
                <a:off x="4134" y="639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39" name="Oval 743"/>
              <p:cNvSpPr>
                <a:spLocks noChangeArrowheads="1"/>
              </p:cNvSpPr>
              <p:nvPr/>
            </p:nvSpPr>
            <p:spPr bwMode="auto">
              <a:xfrm>
                <a:off x="4012" y="1132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40" name="Oval 744"/>
              <p:cNvSpPr>
                <a:spLocks noChangeArrowheads="1"/>
              </p:cNvSpPr>
              <p:nvPr/>
            </p:nvSpPr>
            <p:spPr bwMode="auto">
              <a:xfrm>
                <a:off x="3997" y="855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41" name="Oval 745"/>
              <p:cNvSpPr>
                <a:spLocks noChangeArrowheads="1"/>
              </p:cNvSpPr>
              <p:nvPr/>
            </p:nvSpPr>
            <p:spPr bwMode="auto">
              <a:xfrm>
                <a:off x="4040" y="865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42" name="Oval 746"/>
              <p:cNvSpPr>
                <a:spLocks noChangeArrowheads="1"/>
              </p:cNvSpPr>
              <p:nvPr/>
            </p:nvSpPr>
            <p:spPr bwMode="auto">
              <a:xfrm>
                <a:off x="4792" y="596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43" name="Oval 747"/>
              <p:cNvSpPr>
                <a:spLocks noChangeArrowheads="1"/>
              </p:cNvSpPr>
              <p:nvPr/>
            </p:nvSpPr>
            <p:spPr bwMode="auto">
              <a:xfrm>
                <a:off x="4463" y="670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44" name="Oval 748"/>
              <p:cNvSpPr>
                <a:spLocks noChangeArrowheads="1"/>
              </p:cNvSpPr>
              <p:nvPr/>
            </p:nvSpPr>
            <p:spPr bwMode="auto">
              <a:xfrm>
                <a:off x="4394" y="764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45" name="Oval 749"/>
              <p:cNvSpPr>
                <a:spLocks noChangeArrowheads="1"/>
              </p:cNvSpPr>
              <p:nvPr/>
            </p:nvSpPr>
            <p:spPr bwMode="auto">
              <a:xfrm>
                <a:off x="4337" y="682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46" name="Oval 750"/>
              <p:cNvSpPr>
                <a:spLocks noChangeArrowheads="1"/>
              </p:cNvSpPr>
              <p:nvPr/>
            </p:nvSpPr>
            <p:spPr bwMode="auto">
              <a:xfrm>
                <a:off x="4251" y="751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47" name="Oval 751"/>
              <p:cNvSpPr>
                <a:spLocks noChangeArrowheads="1"/>
              </p:cNvSpPr>
              <p:nvPr/>
            </p:nvSpPr>
            <p:spPr bwMode="auto">
              <a:xfrm>
                <a:off x="4221" y="818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48" name="Oval 752"/>
              <p:cNvSpPr>
                <a:spLocks noChangeArrowheads="1"/>
              </p:cNvSpPr>
              <p:nvPr/>
            </p:nvSpPr>
            <p:spPr bwMode="auto">
              <a:xfrm>
                <a:off x="3835" y="801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49" name="Oval 753"/>
              <p:cNvSpPr>
                <a:spLocks noChangeArrowheads="1"/>
              </p:cNvSpPr>
              <p:nvPr/>
            </p:nvSpPr>
            <p:spPr bwMode="auto">
              <a:xfrm>
                <a:off x="3813" y="847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50" name="Oval 754"/>
              <p:cNvSpPr>
                <a:spLocks noChangeArrowheads="1"/>
              </p:cNvSpPr>
              <p:nvPr/>
            </p:nvSpPr>
            <p:spPr bwMode="auto">
              <a:xfrm>
                <a:off x="4521" y="851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51" name="Oval 755"/>
              <p:cNvSpPr>
                <a:spLocks noChangeArrowheads="1"/>
              </p:cNvSpPr>
              <p:nvPr/>
            </p:nvSpPr>
            <p:spPr bwMode="auto">
              <a:xfrm>
                <a:off x="4141" y="1040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52" name="Oval 756"/>
              <p:cNvSpPr>
                <a:spLocks noChangeArrowheads="1"/>
              </p:cNvSpPr>
              <p:nvPr/>
            </p:nvSpPr>
            <p:spPr bwMode="auto">
              <a:xfrm>
                <a:off x="4711" y="639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53" name="Oval 757"/>
              <p:cNvSpPr>
                <a:spLocks noChangeArrowheads="1"/>
              </p:cNvSpPr>
              <p:nvPr/>
            </p:nvSpPr>
            <p:spPr bwMode="auto">
              <a:xfrm>
                <a:off x="4302" y="790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54" name="Oval 758"/>
              <p:cNvSpPr>
                <a:spLocks noChangeArrowheads="1"/>
              </p:cNvSpPr>
              <p:nvPr/>
            </p:nvSpPr>
            <p:spPr bwMode="auto">
              <a:xfrm>
                <a:off x="3870" y="1088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55" name="Oval 759"/>
              <p:cNvSpPr>
                <a:spLocks noChangeArrowheads="1"/>
              </p:cNvSpPr>
              <p:nvPr/>
            </p:nvSpPr>
            <p:spPr bwMode="auto">
              <a:xfrm>
                <a:off x="4259" y="758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56" name="Oval 760"/>
              <p:cNvSpPr>
                <a:spLocks noChangeArrowheads="1"/>
              </p:cNvSpPr>
              <p:nvPr/>
            </p:nvSpPr>
            <p:spPr bwMode="auto">
              <a:xfrm>
                <a:off x="3993" y="921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57" name="Oval 761"/>
              <p:cNvSpPr>
                <a:spLocks noChangeArrowheads="1"/>
              </p:cNvSpPr>
              <p:nvPr/>
            </p:nvSpPr>
            <p:spPr bwMode="auto">
              <a:xfrm>
                <a:off x="3878" y="891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58" name="Oval 762"/>
              <p:cNvSpPr>
                <a:spLocks noChangeArrowheads="1"/>
              </p:cNvSpPr>
              <p:nvPr/>
            </p:nvSpPr>
            <p:spPr bwMode="auto">
              <a:xfrm>
                <a:off x="3917" y="944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59" name="Oval 763"/>
              <p:cNvSpPr>
                <a:spLocks noChangeArrowheads="1"/>
              </p:cNvSpPr>
              <p:nvPr/>
            </p:nvSpPr>
            <p:spPr bwMode="auto">
              <a:xfrm>
                <a:off x="4108" y="804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60" name="Oval 764"/>
              <p:cNvSpPr>
                <a:spLocks noChangeArrowheads="1"/>
              </p:cNvSpPr>
              <p:nvPr/>
            </p:nvSpPr>
            <p:spPr bwMode="auto">
              <a:xfrm>
                <a:off x="4592" y="712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61" name="Oval 765"/>
              <p:cNvSpPr>
                <a:spLocks noChangeArrowheads="1"/>
              </p:cNvSpPr>
              <p:nvPr/>
            </p:nvSpPr>
            <p:spPr bwMode="auto">
              <a:xfrm>
                <a:off x="4555" y="705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62" name="Oval 766"/>
              <p:cNvSpPr>
                <a:spLocks noChangeArrowheads="1"/>
              </p:cNvSpPr>
              <p:nvPr/>
            </p:nvSpPr>
            <p:spPr bwMode="auto">
              <a:xfrm>
                <a:off x="3735" y="854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63" name="Oval 767"/>
              <p:cNvSpPr>
                <a:spLocks noChangeArrowheads="1"/>
              </p:cNvSpPr>
              <p:nvPr/>
            </p:nvSpPr>
            <p:spPr bwMode="auto">
              <a:xfrm>
                <a:off x="4516" y="723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64" name="Oval 768"/>
              <p:cNvSpPr>
                <a:spLocks noChangeArrowheads="1"/>
              </p:cNvSpPr>
              <p:nvPr/>
            </p:nvSpPr>
            <p:spPr bwMode="auto">
              <a:xfrm>
                <a:off x="4285" y="838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65" name="Oval 769"/>
              <p:cNvSpPr>
                <a:spLocks noChangeArrowheads="1"/>
              </p:cNvSpPr>
              <p:nvPr/>
            </p:nvSpPr>
            <p:spPr bwMode="auto">
              <a:xfrm>
                <a:off x="4816" y="330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66" name="Oval 770"/>
              <p:cNvSpPr>
                <a:spLocks noChangeArrowheads="1"/>
              </p:cNvSpPr>
              <p:nvPr/>
            </p:nvSpPr>
            <p:spPr bwMode="auto">
              <a:xfrm>
                <a:off x="4225" y="740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67" name="Oval 771"/>
              <p:cNvSpPr>
                <a:spLocks noChangeArrowheads="1"/>
              </p:cNvSpPr>
              <p:nvPr/>
            </p:nvSpPr>
            <p:spPr bwMode="auto">
              <a:xfrm>
                <a:off x="4366" y="608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68" name="Oval 772"/>
              <p:cNvSpPr>
                <a:spLocks noChangeArrowheads="1"/>
              </p:cNvSpPr>
              <p:nvPr/>
            </p:nvSpPr>
            <p:spPr bwMode="auto">
              <a:xfrm>
                <a:off x="4012" y="736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69" name="Oval 773"/>
              <p:cNvSpPr>
                <a:spLocks noChangeArrowheads="1"/>
              </p:cNvSpPr>
              <p:nvPr/>
            </p:nvSpPr>
            <p:spPr bwMode="auto">
              <a:xfrm>
                <a:off x="4218" y="828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70" name="Oval 774"/>
              <p:cNvSpPr>
                <a:spLocks noChangeArrowheads="1"/>
              </p:cNvSpPr>
              <p:nvPr/>
            </p:nvSpPr>
            <p:spPr bwMode="auto">
              <a:xfrm>
                <a:off x="4213" y="785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71" name="Oval 775"/>
              <p:cNvSpPr>
                <a:spLocks noChangeArrowheads="1"/>
              </p:cNvSpPr>
              <p:nvPr/>
            </p:nvSpPr>
            <p:spPr bwMode="auto">
              <a:xfrm>
                <a:off x="4549" y="634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72" name="Oval 776"/>
              <p:cNvSpPr>
                <a:spLocks noChangeArrowheads="1"/>
              </p:cNvSpPr>
              <p:nvPr/>
            </p:nvSpPr>
            <p:spPr bwMode="auto">
              <a:xfrm>
                <a:off x="4314" y="826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73" name="Oval 777"/>
              <p:cNvSpPr>
                <a:spLocks noChangeArrowheads="1"/>
              </p:cNvSpPr>
              <p:nvPr/>
            </p:nvSpPr>
            <p:spPr bwMode="auto">
              <a:xfrm>
                <a:off x="4289" y="812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74" name="Oval 778"/>
              <p:cNvSpPr>
                <a:spLocks noChangeArrowheads="1"/>
              </p:cNvSpPr>
              <p:nvPr/>
            </p:nvSpPr>
            <p:spPr bwMode="auto">
              <a:xfrm>
                <a:off x="4289" y="703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75" name="Oval 779"/>
              <p:cNvSpPr>
                <a:spLocks noChangeArrowheads="1"/>
              </p:cNvSpPr>
              <p:nvPr/>
            </p:nvSpPr>
            <p:spPr bwMode="auto">
              <a:xfrm>
                <a:off x="3924" y="888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76" name="Oval 780"/>
              <p:cNvSpPr>
                <a:spLocks noChangeArrowheads="1"/>
              </p:cNvSpPr>
              <p:nvPr/>
            </p:nvSpPr>
            <p:spPr bwMode="auto">
              <a:xfrm>
                <a:off x="4106" y="939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77" name="Oval 781"/>
              <p:cNvSpPr>
                <a:spLocks noChangeArrowheads="1"/>
              </p:cNvSpPr>
              <p:nvPr/>
            </p:nvSpPr>
            <p:spPr bwMode="auto">
              <a:xfrm>
                <a:off x="4126" y="915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78" name="Oval 782"/>
              <p:cNvSpPr>
                <a:spLocks noChangeArrowheads="1"/>
              </p:cNvSpPr>
              <p:nvPr/>
            </p:nvSpPr>
            <p:spPr bwMode="auto">
              <a:xfrm>
                <a:off x="4854" y="482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79" name="Oval 783"/>
              <p:cNvSpPr>
                <a:spLocks noChangeArrowheads="1"/>
              </p:cNvSpPr>
              <p:nvPr/>
            </p:nvSpPr>
            <p:spPr bwMode="auto">
              <a:xfrm>
                <a:off x="3874" y="750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80" name="Oval 784"/>
              <p:cNvSpPr>
                <a:spLocks noChangeArrowheads="1"/>
              </p:cNvSpPr>
              <p:nvPr/>
            </p:nvSpPr>
            <p:spPr bwMode="auto">
              <a:xfrm>
                <a:off x="3917" y="699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81" name="Oval 785"/>
              <p:cNvSpPr>
                <a:spLocks noChangeArrowheads="1"/>
              </p:cNvSpPr>
              <p:nvPr/>
            </p:nvSpPr>
            <p:spPr bwMode="auto">
              <a:xfrm>
                <a:off x="4171" y="711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82" name="Oval 786"/>
              <p:cNvSpPr>
                <a:spLocks noChangeArrowheads="1"/>
              </p:cNvSpPr>
              <p:nvPr/>
            </p:nvSpPr>
            <p:spPr bwMode="auto">
              <a:xfrm>
                <a:off x="4168" y="881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83" name="Oval 787"/>
              <p:cNvSpPr>
                <a:spLocks noChangeArrowheads="1"/>
              </p:cNvSpPr>
              <p:nvPr/>
            </p:nvSpPr>
            <p:spPr bwMode="auto">
              <a:xfrm>
                <a:off x="4452" y="823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84" name="Oval 788"/>
              <p:cNvSpPr>
                <a:spLocks noChangeArrowheads="1"/>
              </p:cNvSpPr>
              <p:nvPr/>
            </p:nvSpPr>
            <p:spPr bwMode="auto">
              <a:xfrm>
                <a:off x="4231" y="849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85" name="Oval 789"/>
              <p:cNvSpPr>
                <a:spLocks noChangeArrowheads="1"/>
              </p:cNvSpPr>
              <p:nvPr/>
            </p:nvSpPr>
            <p:spPr bwMode="auto">
              <a:xfrm>
                <a:off x="4269" y="758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86" name="Oval 790"/>
              <p:cNvSpPr>
                <a:spLocks noChangeArrowheads="1"/>
              </p:cNvSpPr>
              <p:nvPr/>
            </p:nvSpPr>
            <p:spPr bwMode="auto">
              <a:xfrm>
                <a:off x="4317" y="924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87" name="Oval 791"/>
              <p:cNvSpPr>
                <a:spLocks noChangeArrowheads="1"/>
              </p:cNvSpPr>
              <p:nvPr/>
            </p:nvSpPr>
            <p:spPr bwMode="auto">
              <a:xfrm>
                <a:off x="4030" y="1028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88" name="Oval 792"/>
              <p:cNvSpPr>
                <a:spLocks noChangeArrowheads="1"/>
              </p:cNvSpPr>
              <p:nvPr/>
            </p:nvSpPr>
            <p:spPr bwMode="auto">
              <a:xfrm>
                <a:off x="4388" y="727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89" name="Oval 793"/>
              <p:cNvSpPr>
                <a:spLocks noChangeArrowheads="1"/>
              </p:cNvSpPr>
              <p:nvPr/>
            </p:nvSpPr>
            <p:spPr bwMode="auto">
              <a:xfrm>
                <a:off x="3827" y="658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90" name="Oval 794"/>
              <p:cNvSpPr>
                <a:spLocks noChangeArrowheads="1"/>
              </p:cNvSpPr>
              <p:nvPr/>
            </p:nvSpPr>
            <p:spPr bwMode="auto">
              <a:xfrm>
                <a:off x="4151" y="772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91" name="Oval 795"/>
              <p:cNvSpPr>
                <a:spLocks noChangeArrowheads="1"/>
              </p:cNvSpPr>
              <p:nvPr/>
            </p:nvSpPr>
            <p:spPr bwMode="auto">
              <a:xfrm>
                <a:off x="4374" y="745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92" name="Oval 796"/>
              <p:cNvSpPr>
                <a:spLocks noChangeArrowheads="1"/>
              </p:cNvSpPr>
              <p:nvPr/>
            </p:nvSpPr>
            <p:spPr bwMode="auto">
              <a:xfrm>
                <a:off x="4521" y="681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93" name="Oval 797"/>
              <p:cNvSpPr>
                <a:spLocks noChangeArrowheads="1"/>
              </p:cNvSpPr>
              <p:nvPr/>
            </p:nvSpPr>
            <p:spPr bwMode="auto">
              <a:xfrm>
                <a:off x="3971" y="919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94" name="Oval 798"/>
              <p:cNvSpPr>
                <a:spLocks noChangeArrowheads="1"/>
              </p:cNvSpPr>
              <p:nvPr/>
            </p:nvSpPr>
            <p:spPr bwMode="auto">
              <a:xfrm>
                <a:off x="4487" y="672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95" name="Oval 799"/>
              <p:cNvSpPr>
                <a:spLocks noChangeArrowheads="1"/>
              </p:cNvSpPr>
              <p:nvPr/>
            </p:nvSpPr>
            <p:spPr bwMode="auto">
              <a:xfrm>
                <a:off x="4482" y="773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96" name="Oval 800"/>
              <p:cNvSpPr>
                <a:spLocks noChangeArrowheads="1"/>
              </p:cNvSpPr>
              <p:nvPr/>
            </p:nvSpPr>
            <p:spPr bwMode="auto">
              <a:xfrm>
                <a:off x="3999" y="762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97" name="Oval 801"/>
              <p:cNvSpPr>
                <a:spLocks noChangeArrowheads="1"/>
              </p:cNvSpPr>
              <p:nvPr/>
            </p:nvSpPr>
            <p:spPr bwMode="auto">
              <a:xfrm>
                <a:off x="4265" y="699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98" name="Oval 802"/>
              <p:cNvSpPr>
                <a:spLocks noChangeArrowheads="1"/>
              </p:cNvSpPr>
              <p:nvPr/>
            </p:nvSpPr>
            <p:spPr bwMode="auto">
              <a:xfrm>
                <a:off x="4112" y="920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99" name="Oval 803"/>
              <p:cNvSpPr>
                <a:spLocks noChangeArrowheads="1"/>
              </p:cNvSpPr>
              <p:nvPr/>
            </p:nvSpPr>
            <p:spPr bwMode="auto">
              <a:xfrm>
                <a:off x="3933" y="753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00" name="Oval 804"/>
              <p:cNvSpPr>
                <a:spLocks noChangeArrowheads="1"/>
              </p:cNvSpPr>
              <p:nvPr/>
            </p:nvSpPr>
            <p:spPr bwMode="auto">
              <a:xfrm>
                <a:off x="4325" y="598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01" name="Oval 805"/>
              <p:cNvSpPr>
                <a:spLocks noChangeArrowheads="1"/>
              </p:cNvSpPr>
              <p:nvPr/>
            </p:nvSpPr>
            <p:spPr bwMode="auto">
              <a:xfrm>
                <a:off x="4207" y="712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5103" name="Group 1007"/>
            <p:cNvGrpSpPr>
              <a:grpSpLocks/>
            </p:cNvGrpSpPr>
            <p:nvPr/>
          </p:nvGrpSpPr>
          <p:grpSpPr bwMode="auto">
            <a:xfrm>
              <a:off x="3735" y="192"/>
              <a:ext cx="1684" cy="931"/>
              <a:chOff x="3735" y="192"/>
              <a:chExt cx="1684" cy="931"/>
            </a:xfrm>
          </p:grpSpPr>
          <p:sp>
            <p:nvSpPr>
              <p:cNvPr id="4903" name="Oval 807"/>
              <p:cNvSpPr>
                <a:spLocks noChangeArrowheads="1"/>
              </p:cNvSpPr>
              <p:nvPr/>
            </p:nvSpPr>
            <p:spPr bwMode="auto">
              <a:xfrm>
                <a:off x="4424" y="766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04" name="Oval 808"/>
              <p:cNvSpPr>
                <a:spLocks noChangeArrowheads="1"/>
              </p:cNvSpPr>
              <p:nvPr/>
            </p:nvSpPr>
            <p:spPr bwMode="auto">
              <a:xfrm>
                <a:off x="3848" y="795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05" name="Oval 809"/>
              <p:cNvSpPr>
                <a:spLocks noChangeArrowheads="1"/>
              </p:cNvSpPr>
              <p:nvPr/>
            </p:nvSpPr>
            <p:spPr bwMode="auto">
              <a:xfrm>
                <a:off x="4206" y="881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06" name="Oval 810"/>
              <p:cNvSpPr>
                <a:spLocks noChangeArrowheads="1"/>
              </p:cNvSpPr>
              <p:nvPr/>
            </p:nvSpPr>
            <p:spPr bwMode="auto">
              <a:xfrm>
                <a:off x="4557" y="583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07" name="Oval 811"/>
              <p:cNvSpPr>
                <a:spLocks noChangeArrowheads="1"/>
              </p:cNvSpPr>
              <p:nvPr/>
            </p:nvSpPr>
            <p:spPr bwMode="auto">
              <a:xfrm>
                <a:off x="4001" y="861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08" name="Oval 812"/>
              <p:cNvSpPr>
                <a:spLocks noChangeArrowheads="1"/>
              </p:cNvSpPr>
              <p:nvPr/>
            </p:nvSpPr>
            <p:spPr bwMode="auto">
              <a:xfrm>
                <a:off x="3903" y="789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09" name="Oval 813"/>
              <p:cNvSpPr>
                <a:spLocks noChangeArrowheads="1"/>
              </p:cNvSpPr>
              <p:nvPr/>
            </p:nvSpPr>
            <p:spPr bwMode="auto">
              <a:xfrm>
                <a:off x="4540" y="702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10" name="Oval 814"/>
              <p:cNvSpPr>
                <a:spLocks noChangeArrowheads="1"/>
              </p:cNvSpPr>
              <p:nvPr/>
            </p:nvSpPr>
            <p:spPr bwMode="auto">
              <a:xfrm>
                <a:off x="3958" y="829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11" name="Oval 815"/>
              <p:cNvSpPr>
                <a:spLocks noChangeArrowheads="1"/>
              </p:cNvSpPr>
              <p:nvPr/>
            </p:nvSpPr>
            <p:spPr bwMode="auto">
              <a:xfrm>
                <a:off x="4237" y="891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12" name="Oval 816"/>
              <p:cNvSpPr>
                <a:spLocks noChangeArrowheads="1"/>
              </p:cNvSpPr>
              <p:nvPr/>
            </p:nvSpPr>
            <p:spPr bwMode="auto">
              <a:xfrm>
                <a:off x="3985" y="923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13" name="Oval 817"/>
              <p:cNvSpPr>
                <a:spLocks noChangeArrowheads="1"/>
              </p:cNvSpPr>
              <p:nvPr/>
            </p:nvSpPr>
            <p:spPr bwMode="auto">
              <a:xfrm>
                <a:off x="4209" y="619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14" name="Oval 818"/>
              <p:cNvSpPr>
                <a:spLocks noChangeArrowheads="1"/>
              </p:cNvSpPr>
              <p:nvPr/>
            </p:nvSpPr>
            <p:spPr bwMode="auto">
              <a:xfrm>
                <a:off x="4786" y="969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15" name="Oval 819"/>
              <p:cNvSpPr>
                <a:spLocks noChangeArrowheads="1"/>
              </p:cNvSpPr>
              <p:nvPr/>
            </p:nvSpPr>
            <p:spPr bwMode="auto">
              <a:xfrm>
                <a:off x="4687" y="674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16" name="Oval 820"/>
              <p:cNvSpPr>
                <a:spLocks noChangeArrowheads="1"/>
              </p:cNvSpPr>
              <p:nvPr/>
            </p:nvSpPr>
            <p:spPr bwMode="auto">
              <a:xfrm>
                <a:off x="4315" y="712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17" name="Oval 821"/>
              <p:cNvSpPr>
                <a:spLocks noChangeArrowheads="1"/>
              </p:cNvSpPr>
              <p:nvPr/>
            </p:nvSpPr>
            <p:spPr bwMode="auto">
              <a:xfrm>
                <a:off x="3795" y="783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18" name="Oval 822"/>
              <p:cNvSpPr>
                <a:spLocks noChangeArrowheads="1"/>
              </p:cNvSpPr>
              <p:nvPr/>
            </p:nvSpPr>
            <p:spPr bwMode="auto">
              <a:xfrm>
                <a:off x="3888" y="704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19" name="Oval 823"/>
              <p:cNvSpPr>
                <a:spLocks noChangeArrowheads="1"/>
              </p:cNvSpPr>
              <p:nvPr/>
            </p:nvSpPr>
            <p:spPr bwMode="auto">
              <a:xfrm>
                <a:off x="4265" y="728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20" name="Oval 824"/>
              <p:cNvSpPr>
                <a:spLocks noChangeArrowheads="1"/>
              </p:cNvSpPr>
              <p:nvPr/>
            </p:nvSpPr>
            <p:spPr bwMode="auto">
              <a:xfrm>
                <a:off x="4299" y="776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21" name="Oval 825"/>
              <p:cNvSpPr>
                <a:spLocks noChangeArrowheads="1"/>
              </p:cNvSpPr>
              <p:nvPr/>
            </p:nvSpPr>
            <p:spPr bwMode="auto">
              <a:xfrm>
                <a:off x="3814" y="817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22" name="Oval 826"/>
              <p:cNvSpPr>
                <a:spLocks noChangeArrowheads="1"/>
              </p:cNvSpPr>
              <p:nvPr/>
            </p:nvSpPr>
            <p:spPr bwMode="auto">
              <a:xfrm>
                <a:off x="4558" y="712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23" name="Oval 827"/>
              <p:cNvSpPr>
                <a:spLocks noChangeArrowheads="1"/>
              </p:cNvSpPr>
              <p:nvPr/>
            </p:nvSpPr>
            <p:spPr bwMode="auto">
              <a:xfrm>
                <a:off x="4687" y="557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24" name="Oval 828"/>
              <p:cNvSpPr>
                <a:spLocks noChangeArrowheads="1"/>
              </p:cNvSpPr>
              <p:nvPr/>
            </p:nvSpPr>
            <p:spPr bwMode="auto">
              <a:xfrm>
                <a:off x="3962" y="741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25" name="Oval 829"/>
              <p:cNvSpPr>
                <a:spLocks noChangeArrowheads="1"/>
              </p:cNvSpPr>
              <p:nvPr/>
            </p:nvSpPr>
            <p:spPr bwMode="auto">
              <a:xfrm>
                <a:off x="4277" y="805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26" name="Oval 830"/>
              <p:cNvSpPr>
                <a:spLocks noChangeArrowheads="1"/>
              </p:cNvSpPr>
              <p:nvPr/>
            </p:nvSpPr>
            <p:spPr bwMode="auto">
              <a:xfrm>
                <a:off x="4678" y="670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27" name="Oval 831"/>
              <p:cNvSpPr>
                <a:spLocks noChangeArrowheads="1"/>
              </p:cNvSpPr>
              <p:nvPr/>
            </p:nvSpPr>
            <p:spPr bwMode="auto">
              <a:xfrm>
                <a:off x="4158" y="645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28" name="Oval 832"/>
              <p:cNvSpPr>
                <a:spLocks noChangeArrowheads="1"/>
              </p:cNvSpPr>
              <p:nvPr/>
            </p:nvSpPr>
            <p:spPr bwMode="auto">
              <a:xfrm>
                <a:off x="4573" y="551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29" name="Oval 833"/>
              <p:cNvSpPr>
                <a:spLocks noChangeArrowheads="1"/>
              </p:cNvSpPr>
              <p:nvPr/>
            </p:nvSpPr>
            <p:spPr bwMode="auto">
              <a:xfrm>
                <a:off x="4322" y="763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30" name="Oval 834"/>
              <p:cNvSpPr>
                <a:spLocks noChangeArrowheads="1"/>
              </p:cNvSpPr>
              <p:nvPr/>
            </p:nvSpPr>
            <p:spPr bwMode="auto">
              <a:xfrm>
                <a:off x="4168" y="877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31" name="Oval 835"/>
              <p:cNvSpPr>
                <a:spLocks noChangeArrowheads="1"/>
              </p:cNvSpPr>
              <p:nvPr/>
            </p:nvSpPr>
            <p:spPr bwMode="auto">
              <a:xfrm>
                <a:off x="3949" y="771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32" name="Oval 836"/>
              <p:cNvSpPr>
                <a:spLocks noChangeArrowheads="1"/>
              </p:cNvSpPr>
              <p:nvPr/>
            </p:nvSpPr>
            <p:spPr bwMode="auto">
              <a:xfrm>
                <a:off x="3869" y="933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33" name="Oval 837"/>
              <p:cNvSpPr>
                <a:spLocks noChangeArrowheads="1"/>
              </p:cNvSpPr>
              <p:nvPr/>
            </p:nvSpPr>
            <p:spPr bwMode="auto">
              <a:xfrm>
                <a:off x="4239" y="654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34" name="Oval 838"/>
              <p:cNvSpPr>
                <a:spLocks noChangeArrowheads="1"/>
              </p:cNvSpPr>
              <p:nvPr/>
            </p:nvSpPr>
            <p:spPr bwMode="auto">
              <a:xfrm>
                <a:off x="3909" y="764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35" name="Oval 839"/>
              <p:cNvSpPr>
                <a:spLocks noChangeArrowheads="1"/>
              </p:cNvSpPr>
              <p:nvPr/>
            </p:nvSpPr>
            <p:spPr bwMode="auto">
              <a:xfrm>
                <a:off x="3955" y="937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36" name="Oval 840"/>
              <p:cNvSpPr>
                <a:spLocks noChangeArrowheads="1"/>
              </p:cNvSpPr>
              <p:nvPr/>
            </p:nvSpPr>
            <p:spPr bwMode="auto">
              <a:xfrm>
                <a:off x="4483" y="680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37" name="Oval 841"/>
              <p:cNvSpPr>
                <a:spLocks noChangeArrowheads="1"/>
              </p:cNvSpPr>
              <p:nvPr/>
            </p:nvSpPr>
            <p:spPr bwMode="auto">
              <a:xfrm>
                <a:off x="3970" y="732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38" name="Oval 842"/>
              <p:cNvSpPr>
                <a:spLocks noChangeArrowheads="1"/>
              </p:cNvSpPr>
              <p:nvPr/>
            </p:nvSpPr>
            <p:spPr bwMode="auto">
              <a:xfrm>
                <a:off x="4351" y="653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39" name="Oval 843"/>
              <p:cNvSpPr>
                <a:spLocks noChangeArrowheads="1"/>
              </p:cNvSpPr>
              <p:nvPr/>
            </p:nvSpPr>
            <p:spPr bwMode="auto">
              <a:xfrm>
                <a:off x="3999" y="1040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40" name="Oval 844"/>
              <p:cNvSpPr>
                <a:spLocks noChangeArrowheads="1"/>
              </p:cNvSpPr>
              <p:nvPr/>
            </p:nvSpPr>
            <p:spPr bwMode="auto">
              <a:xfrm>
                <a:off x="3735" y="817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41" name="Oval 845"/>
              <p:cNvSpPr>
                <a:spLocks noChangeArrowheads="1"/>
              </p:cNvSpPr>
              <p:nvPr/>
            </p:nvSpPr>
            <p:spPr bwMode="auto">
              <a:xfrm>
                <a:off x="4031" y="868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42" name="Oval 846"/>
              <p:cNvSpPr>
                <a:spLocks noChangeArrowheads="1"/>
              </p:cNvSpPr>
              <p:nvPr/>
            </p:nvSpPr>
            <p:spPr bwMode="auto">
              <a:xfrm>
                <a:off x="4250" y="774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43" name="Oval 847"/>
              <p:cNvSpPr>
                <a:spLocks noChangeArrowheads="1"/>
              </p:cNvSpPr>
              <p:nvPr/>
            </p:nvSpPr>
            <p:spPr bwMode="auto">
              <a:xfrm>
                <a:off x="4033" y="757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44" name="Oval 848"/>
              <p:cNvSpPr>
                <a:spLocks noChangeArrowheads="1"/>
              </p:cNvSpPr>
              <p:nvPr/>
            </p:nvSpPr>
            <p:spPr bwMode="auto">
              <a:xfrm>
                <a:off x="4090" y="942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45" name="Oval 849"/>
              <p:cNvSpPr>
                <a:spLocks noChangeArrowheads="1"/>
              </p:cNvSpPr>
              <p:nvPr/>
            </p:nvSpPr>
            <p:spPr bwMode="auto">
              <a:xfrm>
                <a:off x="3885" y="924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46" name="Oval 850"/>
              <p:cNvSpPr>
                <a:spLocks noChangeArrowheads="1"/>
              </p:cNvSpPr>
              <p:nvPr/>
            </p:nvSpPr>
            <p:spPr bwMode="auto">
              <a:xfrm>
                <a:off x="4405" y="718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47" name="Oval 851"/>
              <p:cNvSpPr>
                <a:spLocks noChangeArrowheads="1"/>
              </p:cNvSpPr>
              <p:nvPr/>
            </p:nvSpPr>
            <p:spPr bwMode="auto">
              <a:xfrm>
                <a:off x="3941" y="837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48" name="Oval 852"/>
              <p:cNvSpPr>
                <a:spLocks noChangeArrowheads="1"/>
              </p:cNvSpPr>
              <p:nvPr/>
            </p:nvSpPr>
            <p:spPr bwMode="auto">
              <a:xfrm>
                <a:off x="3895" y="906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49" name="Oval 853"/>
              <p:cNvSpPr>
                <a:spLocks noChangeArrowheads="1"/>
              </p:cNvSpPr>
              <p:nvPr/>
            </p:nvSpPr>
            <p:spPr bwMode="auto">
              <a:xfrm>
                <a:off x="3883" y="873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50" name="Oval 854"/>
              <p:cNvSpPr>
                <a:spLocks noChangeArrowheads="1"/>
              </p:cNvSpPr>
              <p:nvPr/>
            </p:nvSpPr>
            <p:spPr bwMode="auto">
              <a:xfrm>
                <a:off x="4491" y="973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51" name="Oval 855"/>
              <p:cNvSpPr>
                <a:spLocks noChangeArrowheads="1"/>
              </p:cNvSpPr>
              <p:nvPr/>
            </p:nvSpPr>
            <p:spPr bwMode="auto">
              <a:xfrm>
                <a:off x="3735" y="920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52" name="Oval 856"/>
              <p:cNvSpPr>
                <a:spLocks noChangeArrowheads="1"/>
              </p:cNvSpPr>
              <p:nvPr/>
            </p:nvSpPr>
            <p:spPr bwMode="auto">
              <a:xfrm>
                <a:off x="4400" y="771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53" name="Oval 857"/>
              <p:cNvSpPr>
                <a:spLocks noChangeArrowheads="1"/>
              </p:cNvSpPr>
              <p:nvPr/>
            </p:nvSpPr>
            <p:spPr bwMode="auto">
              <a:xfrm>
                <a:off x="4025" y="859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54" name="Oval 858"/>
              <p:cNvSpPr>
                <a:spLocks noChangeArrowheads="1"/>
              </p:cNvSpPr>
              <p:nvPr/>
            </p:nvSpPr>
            <p:spPr bwMode="auto">
              <a:xfrm>
                <a:off x="4340" y="612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55" name="Oval 859"/>
              <p:cNvSpPr>
                <a:spLocks noChangeArrowheads="1"/>
              </p:cNvSpPr>
              <p:nvPr/>
            </p:nvSpPr>
            <p:spPr bwMode="auto">
              <a:xfrm>
                <a:off x="4560" y="1045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56" name="Oval 860"/>
              <p:cNvSpPr>
                <a:spLocks noChangeArrowheads="1"/>
              </p:cNvSpPr>
              <p:nvPr/>
            </p:nvSpPr>
            <p:spPr bwMode="auto">
              <a:xfrm>
                <a:off x="4060" y="800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57" name="Oval 861"/>
              <p:cNvSpPr>
                <a:spLocks noChangeArrowheads="1"/>
              </p:cNvSpPr>
              <p:nvPr/>
            </p:nvSpPr>
            <p:spPr bwMode="auto">
              <a:xfrm>
                <a:off x="4712" y="530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58" name="Oval 862"/>
              <p:cNvSpPr>
                <a:spLocks noChangeArrowheads="1"/>
              </p:cNvSpPr>
              <p:nvPr/>
            </p:nvSpPr>
            <p:spPr bwMode="auto">
              <a:xfrm>
                <a:off x="4020" y="923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59" name="Oval 863"/>
              <p:cNvSpPr>
                <a:spLocks noChangeArrowheads="1"/>
              </p:cNvSpPr>
              <p:nvPr/>
            </p:nvSpPr>
            <p:spPr bwMode="auto">
              <a:xfrm>
                <a:off x="4199" y="905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60" name="Oval 864"/>
              <p:cNvSpPr>
                <a:spLocks noChangeArrowheads="1"/>
              </p:cNvSpPr>
              <p:nvPr/>
            </p:nvSpPr>
            <p:spPr bwMode="auto">
              <a:xfrm>
                <a:off x="4214" y="920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61" name="Oval 865"/>
              <p:cNvSpPr>
                <a:spLocks noChangeArrowheads="1"/>
              </p:cNvSpPr>
              <p:nvPr/>
            </p:nvSpPr>
            <p:spPr bwMode="auto">
              <a:xfrm>
                <a:off x="4532" y="608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62" name="Oval 866"/>
              <p:cNvSpPr>
                <a:spLocks noChangeArrowheads="1"/>
              </p:cNvSpPr>
              <p:nvPr/>
            </p:nvSpPr>
            <p:spPr bwMode="auto">
              <a:xfrm>
                <a:off x="4052" y="852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63" name="Oval 867"/>
              <p:cNvSpPr>
                <a:spLocks noChangeArrowheads="1"/>
              </p:cNvSpPr>
              <p:nvPr/>
            </p:nvSpPr>
            <p:spPr bwMode="auto">
              <a:xfrm>
                <a:off x="4258" y="757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64" name="Oval 868"/>
              <p:cNvSpPr>
                <a:spLocks noChangeArrowheads="1"/>
              </p:cNvSpPr>
              <p:nvPr/>
            </p:nvSpPr>
            <p:spPr bwMode="auto">
              <a:xfrm>
                <a:off x="4134" y="808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65" name="Oval 869"/>
              <p:cNvSpPr>
                <a:spLocks noChangeArrowheads="1"/>
              </p:cNvSpPr>
              <p:nvPr/>
            </p:nvSpPr>
            <p:spPr bwMode="auto">
              <a:xfrm>
                <a:off x="4415" y="689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66" name="Oval 870"/>
              <p:cNvSpPr>
                <a:spLocks noChangeArrowheads="1"/>
              </p:cNvSpPr>
              <p:nvPr/>
            </p:nvSpPr>
            <p:spPr bwMode="auto">
              <a:xfrm>
                <a:off x="4706" y="484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67" name="Oval 871"/>
              <p:cNvSpPr>
                <a:spLocks noChangeArrowheads="1"/>
              </p:cNvSpPr>
              <p:nvPr/>
            </p:nvSpPr>
            <p:spPr bwMode="auto">
              <a:xfrm>
                <a:off x="4677" y="587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68" name="Oval 872"/>
              <p:cNvSpPr>
                <a:spLocks noChangeArrowheads="1"/>
              </p:cNvSpPr>
              <p:nvPr/>
            </p:nvSpPr>
            <p:spPr bwMode="auto">
              <a:xfrm>
                <a:off x="3851" y="828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69" name="Oval 873"/>
              <p:cNvSpPr>
                <a:spLocks noChangeArrowheads="1"/>
              </p:cNvSpPr>
              <p:nvPr/>
            </p:nvSpPr>
            <p:spPr bwMode="auto">
              <a:xfrm>
                <a:off x="3758" y="796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70" name="Oval 874"/>
              <p:cNvSpPr>
                <a:spLocks noChangeArrowheads="1"/>
              </p:cNvSpPr>
              <p:nvPr/>
            </p:nvSpPr>
            <p:spPr bwMode="auto">
              <a:xfrm>
                <a:off x="4165" y="974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71" name="Oval 875"/>
              <p:cNvSpPr>
                <a:spLocks noChangeArrowheads="1"/>
              </p:cNvSpPr>
              <p:nvPr/>
            </p:nvSpPr>
            <p:spPr bwMode="auto">
              <a:xfrm>
                <a:off x="3954" y="1056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72" name="Oval 876"/>
              <p:cNvSpPr>
                <a:spLocks noChangeArrowheads="1"/>
              </p:cNvSpPr>
              <p:nvPr/>
            </p:nvSpPr>
            <p:spPr bwMode="auto">
              <a:xfrm>
                <a:off x="4250" y="705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73" name="Oval 877"/>
              <p:cNvSpPr>
                <a:spLocks noChangeArrowheads="1"/>
              </p:cNvSpPr>
              <p:nvPr/>
            </p:nvSpPr>
            <p:spPr bwMode="auto">
              <a:xfrm>
                <a:off x="4197" y="812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74" name="Oval 878"/>
              <p:cNvSpPr>
                <a:spLocks noChangeArrowheads="1"/>
              </p:cNvSpPr>
              <p:nvPr/>
            </p:nvSpPr>
            <p:spPr bwMode="auto">
              <a:xfrm>
                <a:off x="4059" y="676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75" name="Oval 879"/>
              <p:cNvSpPr>
                <a:spLocks noChangeArrowheads="1"/>
              </p:cNvSpPr>
              <p:nvPr/>
            </p:nvSpPr>
            <p:spPr bwMode="auto">
              <a:xfrm>
                <a:off x="4345" y="727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76" name="Oval 880"/>
              <p:cNvSpPr>
                <a:spLocks noChangeArrowheads="1"/>
              </p:cNvSpPr>
              <p:nvPr/>
            </p:nvSpPr>
            <p:spPr bwMode="auto">
              <a:xfrm>
                <a:off x="3803" y="959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77" name="Oval 881"/>
              <p:cNvSpPr>
                <a:spLocks noChangeArrowheads="1"/>
              </p:cNvSpPr>
              <p:nvPr/>
            </p:nvSpPr>
            <p:spPr bwMode="auto">
              <a:xfrm>
                <a:off x="4577" y="939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78" name="Oval 882"/>
              <p:cNvSpPr>
                <a:spLocks noChangeArrowheads="1"/>
              </p:cNvSpPr>
              <p:nvPr/>
            </p:nvSpPr>
            <p:spPr bwMode="auto">
              <a:xfrm>
                <a:off x="4427" y="638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79" name="Oval 883"/>
              <p:cNvSpPr>
                <a:spLocks noChangeArrowheads="1"/>
              </p:cNvSpPr>
              <p:nvPr/>
            </p:nvSpPr>
            <p:spPr bwMode="auto">
              <a:xfrm>
                <a:off x="4721" y="978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80" name="Oval 884"/>
              <p:cNvSpPr>
                <a:spLocks noChangeArrowheads="1"/>
              </p:cNvSpPr>
              <p:nvPr/>
            </p:nvSpPr>
            <p:spPr bwMode="auto">
              <a:xfrm>
                <a:off x="4300" y="906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81" name="Oval 885"/>
              <p:cNvSpPr>
                <a:spLocks noChangeArrowheads="1"/>
              </p:cNvSpPr>
              <p:nvPr/>
            </p:nvSpPr>
            <p:spPr bwMode="auto">
              <a:xfrm>
                <a:off x="3952" y="1001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82" name="Oval 886"/>
              <p:cNvSpPr>
                <a:spLocks noChangeArrowheads="1"/>
              </p:cNvSpPr>
              <p:nvPr/>
            </p:nvSpPr>
            <p:spPr bwMode="auto">
              <a:xfrm>
                <a:off x="4565" y="852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83" name="Oval 887"/>
              <p:cNvSpPr>
                <a:spLocks noChangeArrowheads="1"/>
              </p:cNvSpPr>
              <p:nvPr/>
            </p:nvSpPr>
            <p:spPr bwMode="auto">
              <a:xfrm>
                <a:off x="4431" y="620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84" name="Oval 888"/>
              <p:cNvSpPr>
                <a:spLocks noChangeArrowheads="1"/>
              </p:cNvSpPr>
              <p:nvPr/>
            </p:nvSpPr>
            <p:spPr bwMode="auto">
              <a:xfrm>
                <a:off x="4299" y="721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85" name="Oval 889"/>
              <p:cNvSpPr>
                <a:spLocks noChangeArrowheads="1"/>
              </p:cNvSpPr>
              <p:nvPr/>
            </p:nvSpPr>
            <p:spPr bwMode="auto">
              <a:xfrm>
                <a:off x="4081" y="930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86" name="Oval 890"/>
              <p:cNvSpPr>
                <a:spLocks noChangeArrowheads="1"/>
              </p:cNvSpPr>
              <p:nvPr/>
            </p:nvSpPr>
            <p:spPr bwMode="auto">
              <a:xfrm>
                <a:off x="4010" y="693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87" name="Oval 891"/>
              <p:cNvSpPr>
                <a:spLocks noChangeArrowheads="1"/>
              </p:cNvSpPr>
              <p:nvPr/>
            </p:nvSpPr>
            <p:spPr bwMode="auto">
              <a:xfrm>
                <a:off x="4485" y="704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88" name="Oval 892"/>
              <p:cNvSpPr>
                <a:spLocks noChangeArrowheads="1"/>
              </p:cNvSpPr>
              <p:nvPr/>
            </p:nvSpPr>
            <p:spPr bwMode="auto">
              <a:xfrm>
                <a:off x="3996" y="924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89" name="Oval 893"/>
              <p:cNvSpPr>
                <a:spLocks noChangeArrowheads="1"/>
              </p:cNvSpPr>
              <p:nvPr/>
            </p:nvSpPr>
            <p:spPr bwMode="auto">
              <a:xfrm>
                <a:off x="4147" y="741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90" name="Oval 894"/>
              <p:cNvSpPr>
                <a:spLocks noChangeArrowheads="1"/>
              </p:cNvSpPr>
              <p:nvPr/>
            </p:nvSpPr>
            <p:spPr bwMode="auto">
              <a:xfrm>
                <a:off x="4610" y="990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91" name="Oval 895"/>
              <p:cNvSpPr>
                <a:spLocks noChangeArrowheads="1"/>
              </p:cNvSpPr>
              <p:nvPr/>
            </p:nvSpPr>
            <p:spPr bwMode="auto">
              <a:xfrm>
                <a:off x="4112" y="860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92" name="Oval 896"/>
              <p:cNvSpPr>
                <a:spLocks noChangeArrowheads="1"/>
              </p:cNvSpPr>
              <p:nvPr/>
            </p:nvSpPr>
            <p:spPr bwMode="auto">
              <a:xfrm>
                <a:off x="4329" y="728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93" name="Oval 897"/>
              <p:cNvSpPr>
                <a:spLocks noChangeArrowheads="1"/>
              </p:cNvSpPr>
              <p:nvPr/>
            </p:nvSpPr>
            <p:spPr bwMode="auto">
              <a:xfrm>
                <a:off x="4637" y="639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94" name="Oval 898"/>
              <p:cNvSpPr>
                <a:spLocks noChangeArrowheads="1"/>
              </p:cNvSpPr>
              <p:nvPr/>
            </p:nvSpPr>
            <p:spPr bwMode="auto">
              <a:xfrm>
                <a:off x="4041" y="1031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95" name="Oval 899"/>
              <p:cNvSpPr>
                <a:spLocks noChangeArrowheads="1"/>
              </p:cNvSpPr>
              <p:nvPr/>
            </p:nvSpPr>
            <p:spPr bwMode="auto">
              <a:xfrm>
                <a:off x="4109" y="806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96" name="Oval 900"/>
              <p:cNvSpPr>
                <a:spLocks noChangeArrowheads="1"/>
              </p:cNvSpPr>
              <p:nvPr/>
            </p:nvSpPr>
            <p:spPr bwMode="auto">
              <a:xfrm>
                <a:off x="3941" y="879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97" name="Oval 901"/>
              <p:cNvSpPr>
                <a:spLocks noChangeArrowheads="1"/>
              </p:cNvSpPr>
              <p:nvPr/>
            </p:nvSpPr>
            <p:spPr bwMode="auto">
              <a:xfrm>
                <a:off x="5050" y="326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98" name="Oval 902"/>
              <p:cNvSpPr>
                <a:spLocks noChangeArrowheads="1"/>
              </p:cNvSpPr>
              <p:nvPr/>
            </p:nvSpPr>
            <p:spPr bwMode="auto">
              <a:xfrm>
                <a:off x="3857" y="910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99" name="Oval 903"/>
              <p:cNvSpPr>
                <a:spLocks noChangeArrowheads="1"/>
              </p:cNvSpPr>
              <p:nvPr/>
            </p:nvSpPr>
            <p:spPr bwMode="auto">
              <a:xfrm>
                <a:off x="4493" y="697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00" name="Oval 904"/>
              <p:cNvSpPr>
                <a:spLocks noChangeArrowheads="1"/>
              </p:cNvSpPr>
              <p:nvPr/>
            </p:nvSpPr>
            <p:spPr bwMode="auto">
              <a:xfrm>
                <a:off x="3854" y="861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01" name="Oval 905"/>
              <p:cNvSpPr>
                <a:spLocks noChangeArrowheads="1"/>
              </p:cNvSpPr>
              <p:nvPr/>
            </p:nvSpPr>
            <p:spPr bwMode="auto">
              <a:xfrm>
                <a:off x="4407" y="1025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02" name="Oval 906"/>
              <p:cNvSpPr>
                <a:spLocks noChangeArrowheads="1"/>
              </p:cNvSpPr>
              <p:nvPr/>
            </p:nvSpPr>
            <p:spPr bwMode="auto">
              <a:xfrm>
                <a:off x="4076" y="840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03" name="Oval 907"/>
              <p:cNvSpPr>
                <a:spLocks noChangeArrowheads="1"/>
              </p:cNvSpPr>
              <p:nvPr/>
            </p:nvSpPr>
            <p:spPr bwMode="auto">
              <a:xfrm>
                <a:off x="3978" y="732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04" name="Oval 908"/>
              <p:cNvSpPr>
                <a:spLocks noChangeArrowheads="1"/>
              </p:cNvSpPr>
              <p:nvPr/>
            </p:nvSpPr>
            <p:spPr bwMode="auto">
              <a:xfrm>
                <a:off x="4000" y="907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05" name="Oval 909"/>
              <p:cNvSpPr>
                <a:spLocks noChangeArrowheads="1"/>
              </p:cNvSpPr>
              <p:nvPr/>
            </p:nvSpPr>
            <p:spPr bwMode="auto">
              <a:xfrm>
                <a:off x="3903" y="870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06" name="Oval 910"/>
              <p:cNvSpPr>
                <a:spLocks noChangeArrowheads="1"/>
              </p:cNvSpPr>
              <p:nvPr/>
            </p:nvSpPr>
            <p:spPr bwMode="auto">
              <a:xfrm>
                <a:off x="4040" y="970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07" name="Oval 911"/>
              <p:cNvSpPr>
                <a:spLocks noChangeArrowheads="1"/>
              </p:cNvSpPr>
              <p:nvPr/>
            </p:nvSpPr>
            <p:spPr bwMode="auto">
              <a:xfrm>
                <a:off x="3932" y="867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08" name="Oval 912"/>
              <p:cNvSpPr>
                <a:spLocks noChangeArrowheads="1"/>
              </p:cNvSpPr>
              <p:nvPr/>
            </p:nvSpPr>
            <p:spPr bwMode="auto">
              <a:xfrm>
                <a:off x="4826" y="464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09" name="Oval 913"/>
              <p:cNvSpPr>
                <a:spLocks noChangeArrowheads="1"/>
              </p:cNvSpPr>
              <p:nvPr/>
            </p:nvSpPr>
            <p:spPr bwMode="auto">
              <a:xfrm>
                <a:off x="3888" y="865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10" name="Oval 914"/>
              <p:cNvSpPr>
                <a:spLocks noChangeArrowheads="1"/>
              </p:cNvSpPr>
              <p:nvPr/>
            </p:nvSpPr>
            <p:spPr bwMode="auto">
              <a:xfrm>
                <a:off x="4132" y="859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11" name="Oval 915"/>
              <p:cNvSpPr>
                <a:spLocks noChangeArrowheads="1"/>
              </p:cNvSpPr>
              <p:nvPr/>
            </p:nvSpPr>
            <p:spPr bwMode="auto">
              <a:xfrm>
                <a:off x="4284" y="722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12" name="Oval 916"/>
              <p:cNvSpPr>
                <a:spLocks noChangeArrowheads="1"/>
              </p:cNvSpPr>
              <p:nvPr/>
            </p:nvSpPr>
            <p:spPr bwMode="auto">
              <a:xfrm>
                <a:off x="3847" y="886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13" name="Oval 917"/>
              <p:cNvSpPr>
                <a:spLocks noChangeArrowheads="1"/>
              </p:cNvSpPr>
              <p:nvPr/>
            </p:nvSpPr>
            <p:spPr bwMode="auto">
              <a:xfrm>
                <a:off x="3958" y="872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14" name="Oval 918"/>
              <p:cNvSpPr>
                <a:spLocks noChangeArrowheads="1"/>
              </p:cNvSpPr>
              <p:nvPr/>
            </p:nvSpPr>
            <p:spPr bwMode="auto">
              <a:xfrm>
                <a:off x="4307" y="937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15" name="Oval 919"/>
              <p:cNvSpPr>
                <a:spLocks noChangeArrowheads="1"/>
              </p:cNvSpPr>
              <p:nvPr/>
            </p:nvSpPr>
            <p:spPr bwMode="auto">
              <a:xfrm>
                <a:off x="4513" y="689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16" name="Oval 920"/>
              <p:cNvSpPr>
                <a:spLocks noChangeArrowheads="1"/>
              </p:cNvSpPr>
              <p:nvPr/>
            </p:nvSpPr>
            <p:spPr bwMode="auto">
              <a:xfrm>
                <a:off x="3902" y="1100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17" name="Oval 921"/>
              <p:cNvSpPr>
                <a:spLocks noChangeArrowheads="1"/>
              </p:cNvSpPr>
              <p:nvPr/>
            </p:nvSpPr>
            <p:spPr bwMode="auto">
              <a:xfrm>
                <a:off x="4626" y="780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18" name="Oval 922"/>
              <p:cNvSpPr>
                <a:spLocks noChangeArrowheads="1"/>
              </p:cNvSpPr>
              <p:nvPr/>
            </p:nvSpPr>
            <p:spPr bwMode="auto">
              <a:xfrm>
                <a:off x="3947" y="897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19" name="Oval 923"/>
              <p:cNvSpPr>
                <a:spLocks noChangeArrowheads="1"/>
              </p:cNvSpPr>
              <p:nvPr/>
            </p:nvSpPr>
            <p:spPr bwMode="auto">
              <a:xfrm>
                <a:off x="4243" y="700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20" name="Oval 924"/>
              <p:cNvSpPr>
                <a:spLocks noChangeArrowheads="1"/>
              </p:cNvSpPr>
              <p:nvPr/>
            </p:nvSpPr>
            <p:spPr bwMode="auto">
              <a:xfrm>
                <a:off x="4430" y="622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21" name="Oval 925"/>
              <p:cNvSpPr>
                <a:spLocks noChangeArrowheads="1"/>
              </p:cNvSpPr>
              <p:nvPr/>
            </p:nvSpPr>
            <p:spPr bwMode="auto">
              <a:xfrm>
                <a:off x="3741" y="789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22" name="Oval 926"/>
              <p:cNvSpPr>
                <a:spLocks noChangeArrowheads="1"/>
              </p:cNvSpPr>
              <p:nvPr/>
            </p:nvSpPr>
            <p:spPr bwMode="auto">
              <a:xfrm>
                <a:off x="4246" y="773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23" name="Oval 927"/>
              <p:cNvSpPr>
                <a:spLocks noChangeArrowheads="1"/>
              </p:cNvSpPr>
              <p:nvPr/>
            </p:nvSpPr>
            <p:spPr bwMode="auto">
              <a:xfrm>
                <a:off x="3880" y="837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24" name="Oval 928"/>
              <p:cNvSpPr>
                <a:spLocks noChangeArrowheads="1"/>
              </p:cNvSpPr>
              <p:nvPr/>
            </p:nvSpPr>
            <p:spPr bwMode="auto">
              <a:xfrm>
                <a:off x="4168" y="566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25" name="Oval 929"/>
              <p:cNvSpPr>
                <a:spLocks noChangeArrowheads="1"/>
              </p:cNvSpPr>
              <p:nvPr/>
            </p:nvSpPr>
            <p:spPr bwMode="auto">
              <a:xfrm>
                <a:off x="4070" y="643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26" name="Oval 930"/>
              <p:cNvSpPr>
                <a:spLocks noChangeArrowheads="1"/>
              </p:cNvSpPr>
              <p:nvPr/>
            </p:nvSpPr>
            <p:spPr bwMode="auto">
              <a:xfrm>
                <a:off x="4251" y="730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27" name="Oval 931"/>
              <p:cNvSpPr>
                <a:spLocks noChangeArrowheads="1"/>
              </p:cNvSpPr>
              <p:nvPr/>
            </p:nvSpPr>
            <p:spPr bwMode="auto">
              <a:xfrm>
                <a:off x="4045" y="713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28" name="Oval 932"/>
              <p:cNvSpPr>
                <a:spLocks noChangeArrowheads="1"/>
              </p:cNvSpPr>
              <p:nvPr/>
            </p:nvSpPr>
            <p:spPr bwMode="auto">
              <a:xfrm>
                <a:off x="4070" y="893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29" name="Oval 933"/>
              <p:cNvSpPr>
                <a:spLocks noChangeArrowheads="1"/>
              </p:cNvSpPr>
              <p:nvPr/>
            </p:nvSpPr>
            <p:spPr bwMode="auto">
              <a:xfrm>
                <a:off x="3966" y="760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30" name="Oval 934"/>
              <p:cNvSpPr>
                <a:spLocks noChangeArrowheads="1"/>
              </p:cNvSpPr>
              <p:nvPr/>
            </p:nvSpPr>
            <p:spPr bwMode="auto">
              <a:xfrm>
                <a:off x="4323" y="760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31" name="Oval 935"/>
              <p:cNvSpPr>
                <a:spLocks noChangeArrowheads="1"/>
              </p:cNvSpPr>
              <p:nvPr/>
            </p:nvSpPr>
            <p:spPr bwMode="auto">
              <a:xfrm>
                <a:off x="4061" y="934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32" name="Oval 936"/>
              <p:cNvSpPr>
                <a:spLocks noChangeArrowheads="1"/>
              </p:cNvSpPr>
              <p:nvPr/>
            </p:nvSpPr>
            <p:spPr bwMode="auto">
              <a:xfrm>
                <a:off x="3869" y="864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33" name="Oval 937"/>
              <p:cNvSpPr>
                <a:spLocks noChangeArrowheads="1"/>
              </p:cNvSpPr>
              <p:nvPr/>
            </p:nvSpPr>
            <p:spPr bwMode="auto">
              <a:xfrm>
                <a:off x="4712" y="497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34" name="Oval 938"/>
              <p:cNvSpPr>
                <a:spLocks noChangeArrowheads="1"/>
              </p:cNvSpPr>
              <p:nvPr/>
            </p:nvSpPr>
            <p:spPr bwMode="auto">
              <a:xfrm>
                <a:off x="4076" y="920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35" name="Oval 939"/>
              <p:cNvSpPr>
                <a:spLocks noChangeArrowheads="1"/>
              </p:cNvSpPr>
              <p:nvPr/>
            </p:nvSpPr>
            <p:spPr bwMode="auto">
              <a:xfrm>
                <a:off x="4027" y="785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36" name="Oval 940"/>
              <p:cNvSpPr>
                <a:spLocks noChangeArrowheads="1"/>
              </p:cNvSpPr>
              <p:nvPr/>
            </p:nvSpPr>
            <p:spPr bwMode="auto">
              <a:xfrm>
                <a:off x="4353" y="606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37" name="Oval 941"/>
              <p:cNvSpPr>
                <a:spLocks noChangeArrowheads="1"/>
              </p:cNvSpPr>
              <p:nvPr/>
            </p:nvSpPr>
            <p:spPr bwMode="auto">
              <a:xfrm>
                <a:off x="3982" y="867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38" name="Oval 942"/>
              <p:cNvSpPr>
                <a:spLocks noChangeArrowheads="1"/>
              </p:cNvSpPr>
              <p:nvPr/>
            </p:nvSpPr>
            <p:spPr bwMode="auto">
              <a:xfrm>
                <a:off x="4718" y="645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39" name="Oval 943"/>
              <p:cNvSpPr>
                <a:spLocks noChangeArrowheads="1"/>
              </p:cNvSpPr>
              <p:nvPr/>
            </p:nvSpPr>
            <p:spPr bwMode="auto">
              <a:xfrm>
                <a:off x="4183" y="736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40" name="Oval 944"/>
              <p:cNvSpPr>
                <a:spLocks noChangeArrowheads="1"/>
              </p:cNvSpPr>
              <p:nvPr/>
            </p:nvSpPr>
            <p:spPr bwMode="auto">
              <a:xfrm>
                <a:off x="3929" y="962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41" name="Oval 945"/>
              <p:cNvSpPr>
                <a:spLocks noChangeArrowheads="1"/>
              </p:cNvSpPr>
              <p:nvPr/>
            </p:nvSpPr>
            <p:spPr bwMode="auto">
              <a:xfrm>
                <a:off x="4146" y="895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42" name="Oval 946"/>
              <p:cNvSpPr>
                <a:spLocks noChangeArrowheads="1"/>
              </p:cNvSpPr>
              <p:nvPr/>
            </p:nvSpPr>
            <p:spPr bwMode="auto">
              <a:xfrm>
                <a:off x="4176" y="699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43" name="Oval 947"/>
              <p:cNvSpPr>
                <a:spLocks noChangeArrowheads="1"/>
              </p:cNvSpPr>
              <p:nvPr/>
            </p:nvSpPr>
            <p:spPr bwMode="auto">
              <a:xfrm>
                <a:off x="3969" y="906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44" name="Oval 948"/>
              <p:cNvSpPr>
                <a:spLocks noChangeArrowheads="1"/>
              </p:cNvSpPr>
              <p:nvPr/>
            </p:nvSpPr>
            <p:spPr bwMode="auto">
              <a:xfrm>
                <a:off x="3892" y="933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45" name="Oval 949"/>
              <p:cNvSpPr>
                <a:spLocks noChangeArrowheads="1"/>
              </p:cNvSpPr>
              <p:nvPr/>
            </p:nvSpPr>
            <p:spPr bwMode="auto">
              <a:xfrm>
                <a:off x="5396" y="192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46" name="Oval 950"/>
              <p:cNvSpPr>
                <a:spLocks noChangeArrowheads="1"/>
              </p:cNvSpPr>
              <p:nvPr/>
            </p:nvSpPr>
            <p:spPr bwMode="auto">
              <a:xfrm>
                <a:off x="4121" y="858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47" name="Oval 951"/>
              <p:cNvSpPr>
                <a:spLocks noChangeArrowheads="1"/>
              </p:cNvSpPr>
              <p:nvPr/>
            </p:nvSpPr>
            <p:spPr bwMode="auto">
              <a:xfrm>
                <a:off x="3997" y="842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48" name="Oval 952"/>
              <p:cNvSpPr>
                <a:spLocks noChangeArrowheads="1"/>
              </p:cNvSpPr>
              <p:nvPr/>
            </p:nvSpPr>
            <p:spPr bwMode="auto">
              <a:xfrm>
                <a:off x="4800" y="546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49" name="Oval 953"/>
              <p:cNvSpPr>
                <a:spLocks noChangeArrowheads="1"/>
              </p:cNvSpPr>
              <p:nvPr/>
            </p:nvSpPr>
            <p:spPr bwMode="auto">
              <a:xfrm>
                <a:off x="4160" y="682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50" name="Oval 954"/>
              <p:cNvSpPr>
                <a:spLocks noChangeArrowheads="1"/>
              </p:cNvSpPr>
              <p:nvPr/>
            </p:nvSpPr>
            <p:spPr bwMode="auto">
              <a:xfrm>
                <a:off x="3831" y="760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51" name="Oval 955"/>
              <p:cNvSpPr>
                <a:spLocks noChangeArrowheads="1"/>
              </p:cNvSpPr>
              <p:nvPr/>
            </p:nvSpPr>
            <p:spPr bwMode="auto">
              <a:xfrm>
                <a:off x="4000" y="847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52" name="Oval 956"/>
              <p:cNvSpPr>
                <a:spLocks noChangeArrowheads="1"/>
              </p:cNvSpPr>
              <p:nvPr/>
            </p:nvSpPr>
            <p:spPr bwMode="auto">
              <a:xfrm>
                <a:off x="3936" y="529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53" name="Oval 957"/>
              <p:cNvSpPr>
                <a:spLocks noChangeArrowheads="1"/>
              </p:cNvSpPr>
              <p:nvPr/>
            </p:nvSpPr>
            <p:spPr bwMode="auto">
              <a:xfrm>
                <a:off x="3937" y="723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54" name="Oval 958"/>
              <p:cNvSpPr>
                <a:spLocks noChangeArrowheads="1"/>
              </p:cNvSpPr>
              <p:nvPr/>
            </p:nvSpPr>
            <p:spPr bwMode="auto">
              <a:xfrm>
                <a:off x="3906" y="997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55" name="Oval 959"/>
              <p:cNvSpPr>
                <a:spLocks noChangeArrowheads="1"/>
              </p:cNvSpPr>
              <p:nvPr/>
            </p:nvSpPr>
            <p:spPr bwMode="auto">
              <a:xfrm>
                <a:off x="4385" y="695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56" name="Oval 960"/>
              <p:cNvSpPr>
                <a:spLocks noChangeArrowheads="1"/>
              </p:cNvSpPr>
              <p:nvPr/>
            </p:nvSpPr>
            <p:spPr bwMode="auto">
              <a:xfrm>
                <a:off x="4050" y="735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57" name="Oval 961"/>
              <p:cNvSpPr>
                <a:spLocks noChangeArrowheads="1"/>
              </p:cNvSpPr>
              <p:nvPr/>
            </p:nvSpPr>
            <p:spPr bwMode="auto">
              <a:xfrm>
                <a:off x="3990" y="892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58" name="Oval 962"/>
              <p:cNvSpPr>
                <a:spLocks noChangeArrowheads="1"/>
              </p:cNvSpPr>
              <p:nvPr/>
            </p:nvSpPr>
            <p:spPr bwMode="auto">
              <a:xfrm>
                <a:off x="4173" y="744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59" name="Oval 963"/>
              <p:cNvSpPr>
                <a:spLocks noChangeArrowheads="1"/>
              </p:cNvSpPr>
              <p:nvPr/>
            </p:nvSpPr>
            <p:spPr bwMode="auto">
              <a:xfrm>
                <a:off x="3990" y="846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60" name="Oval 964"/>
              <p:cNvSpPr>
                <a:spLocks noChangeArrowheads="1"/>
              </p:cNvSpPr>
              <p:nvPr/>
            </p:nvSpPr>
            <p:spPr bwMode="auto">
              <a:xfrm>
                <a:off x="4446" y="589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61" name="Oval 965"/>
              <p:cNvSpPr>
                <a:spLocks noChangeArrowheads="1"/>
              </p:cNvSpPr>
              <p:nvPr/>
            </p:nvSpPr>
            <p:spPr bwMode="auto">
              <a:xfrm>
                <a:off x="4599" y="588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62" name="Oval 966"/>
              <p:cNvSpPr>
                <a:spLocks noChangeArrowheads="1"/>
              </p:cNvSpPr>
              <p:nvPr/>
            </p:nvSpPr>
            <p:spPr bwMode="auto">
              <a:xfrm>
                <a:off x="3922" y="872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63" name="Oval 967"/>
              <p:cNvSpPr>
                <a:spLocks noChangeArrowheads="1"/>
              </p:cNvSpPr>
              <p:nvPr/>
            </p:nvSpPr>
            <p:spPr bwMode="auto">
              <a:xfrm>
                <a:off x="3818" y="943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64" name="Oval 968"/>
              <p:cNvSpPr>
                <a:spLocks noChangeArrowheads="1"/>
              </p:cNvSpPr>
              <p:nvPr/>
            </p:nvSpPr>
            <p:spPr bwMode="auto">
              <a:xfrm>
                <a:off x="3903" y="822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65" name="Oval 969"/>
              <p:cNvSpPr>
                <a:spLocks noChangeArrowheads="1"/>
              </p:cNvSpPr>
              <p:nvPr/>
            </p:nvSpPr>
            <p:spPr bwMode="auto">
              <a:xfrm>
                <a:off x="3883" y="801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66" name="Oval 970"/>
              <p:cNvSpPr>
                <a:spLocks noChangeArrowheads="1"/>
              </p:cNvSpPr>
              <p:nvPr/>
            </p:nvSpPr>
            <p:spPr bwMode="auto">
              <a:xfrm>
                <a:off x="4056" y="955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67" name="Oval 971"/>
              <p:cNvSpPr>
                <a:spLocks noChangeArrowheads="1"/>
              </p:cNvSpPr>
              <p:nvPr/>
            </p:nvSpPr>
            <p:spPr bwMode="auto">
              <a:xfrm>
                <a:off x="3850" y="832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68" name="Oval 972"/>
              <p:cNvSpPr>
                <a:spLocks noChangeArrowheads="1"/>
              </p:cNvSpPr>
              <p:nvPr/>
            </p:nvSpPr>
            <p:spPr bwMode="auto">
              <a:xfrm>
                <a:off x="3952" y="942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69" name="Oval 973"/>
              <p:cNvSpPr>
                <a:spLocks noChangeArrowheads="1"/>
              </p:cNvSpPr>
              <p:nvPr/>
            </p:nvSpPr>
            <p:spPr bwMode="auto">
              <a:xfrm>
                <a:off x="4652" y="730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70" name="Oval 974"/>
              <p:cNvSpPr>
                <a:spLocks noChangeArrowheads="1"/>
              </p:cNvSpPr>
              <p:nvPr/>
            </p:nvSpPr>
            <p:spPr bwMode="auto">
              <a:xfrm>
                <a:off x="4040" y="812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71" name="Oval 975"/>
              <p:cNvSpPr>
                <a:spLocks noChangeArrowheads="1"/>
              </p:cNvSpPr>
              <p:nvPr/>
            </p:nvSpPr>
            <p:spPr bwMode="auto">
              <a:xfrm>
                <a:off x="3940" y="836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72" name="Oval 976"/>
              <p:cNvSpPr>
                <a:spLocks noChangeArrowheads="1"/>
              </p:cNvSpPr>
              <p:nvPr/>
            </p:nvSpPr>
            <p:spPr bwMode="auto">
              <a:xfrm>
                <a:off x="3934" y="698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73" name="Oval 977"/>
              <p:cNvSpPr>
                <a:spLocks noChangeArrowheads="1"/>
              </p:cNvSpPr>
              <p:nvPr/>
            </p:nvSpPr>
            <p:spPr bwMode="auto">
              <a:xfrm>
                <a:off x="3809" y="651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74" name="Oval 978"/>
              <p:cNvSpPr>
                <a:spLocks noChangeArrowheads="1"/>
              </p:cNvSpPr>
              <p:nvPr/>
            </p:nvSpPr>
            <p:spPr bwMode="auto">
              <a:xfrm>
                <a:off x="4098" y="783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75" name="Oval 979"/>
              <p:cNvSpPr>
                <a:spLocks noChangeArrowheads="1"/>
              </p:cNvSpPr>
              <p:nvPr/>
            </p:nvSpPr>
            <p:spPr bwMode="auto">
              <a:xfrm>
                <a:off x="4744" y="424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76" name="Oval 980"/>
              <p:cNvSpPr>
                <a:spLocks noChangeArrowheads="1"/>
              </p:cNvSpPr>
              <p:nvPr/>
            </p:nvSpPr>
            <p:spPr bwMode="auto">
              <a:xfrm>
                <a:off x="4089" y="796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77" name="Oval 981"/>
              <p:cNvSpPr>
                <a:spLocks noChangeArrowheads="1"/>
              </p:cNvSpPr>
              <p:nvPr/>
            </p:nvSpPr>
            <p:spPr bwMode="auto">
              <a:xfrm>
                <a:off x="4482" y="786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78" name="Oval 982"/>
              <p:cNvSpPr>
                <a:spLocks noChangeArrowheads="1"/>
              </p:cNvSpPr>
              <p:nvPr/>
            </p:nvSpPr>
            <p:spPr bwMode="auto">
              <a:xfrm>
                <a:off x="4022" y="689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79" name="Oval 983"/>
              <p:cNvSpPr>
                <a:spLocks noChangeArrowheads="1"/>
              </p:cNvSpPr>
              <p:nvPr/>
            </p:nvSpPr>
            <p:spPr bwMode="auto">
              <a:xfrm>
                <a:off x="3948" y="804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80" name="Oval 984"/>
              <p:cNvSpPr>
                <a:spLocks noChangeArrowheads="1"/>
              </p:cNvSpPr>
              <p:nvPr/>
            </p:nvSpPr>
            <p:spPr bwMode="auto">
              <a:xfrm>
                <a:off x="4759" y="661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81" name="Oval 985"/>
              <p:cNvSpPr>
                <a:spLocks noChangeArrowheads="1"/>
              </p:cNvSpPr>
              <p:nvPr/>
            </p:nvSpPr>
            <p:spPr bwMode="auto">
              <a:xfrm>
                <a:off x="3877" y="818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82" name="Oval 986"/>
              <p:cNvSpPr>
                <a:spLocks noChangeArrowheads="1"/>
              </p:cNvSpPr>
              <p:nvPr/>
            </p:nvSpPr>
            <p:spPr bwMode="auto">
              <a:xfrm>
                <a:off x="4270" y="620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83" name="Oval 987"/>
              <p:cNvSpPr>
                <a:spLocks noChangeArrowheads="1"/>
              </p:cNvSpPr>
              <p:nvPr/>
            </p:nvSpPr>
            <p:spPr bwMode="auto">
              <a:xfrm>
                <a:off x="4595" y="580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84" name="Oval 988"/>
              <p:cNvSpPr>
                <a:spLocks noChangeArrowheads="1"/>
              </p:cNvSpPr>
              <p:nvPr/>
            </p:nvSpPr>
            <p:spPr bwMode="auto">
              <a:xfrm>
                <a:off x="4610" y="684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85" name="Oval 989"/>
              <p:cNvSpPr>
                <a:spLocks noChangeArrowheads="1"/>
              </p:cNvSpPr>
              <p:nvPr/>
            </p:nvSpPr>
            <p:spPr bwMode="auto">
              <a:xfrm>
                <a:off x="4076" y="847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86" name="Oval 990"/>
              <p:cNvSpPr>
                <a:spLocks noChangeArrowheads="1"/>
              </p:cNvSpPr>
              <p:nvPr/>
            </p:nvSpPr>
            <p:spPr bwMode="auto">
              <a:xfrm>
                <a:off x="4050" y="792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87" name="Oval 991"/>
              <p:cNvSpPr>
                <a:spLocks noChangeArrowheads="1"/>
              </p:cNvSpPr>
              <p:nvPr/>
            </p:nvSpPr>
            <p:spPr bwMode="auto">
              <a:xfrm>
                <a:off x="3926" y="879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88" name="Oval 992"/>
              <p:cNvSpPr>
                <a:spLocks noChangeArrowheads="1"/>
              </p:cNvSpPr>
              <p:nvPr/>
            </p:nvSpPr>
            <p:spPr bwMode="auto">
              <a:xfrm>
                <a:off x="4576" y="594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89" name="Oval 993"/>
              <p:cNvSpPr>
                <a:spLocks noChangeArrowheads="1"/>
              </p:cNvSpPr>
              <p:nvPr/>
            </p:nvSpPr>
            <p:spPr bwMode="auto">
              <a:xfrm>
                <a:off x="3769" y="739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90" name="Oval 994"/>
              <p:cNvSpPr>
                <a:spLocks noChangeArrowheads="1"/>
              </p:cNvSpPr>
              <p:nvPr/>
            </p:nvSpPr>
            <p:spPr bwMode="auto">
              <a:xfrm>
                <a:off x="3753" y="722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91" name="Oval 995"/>
              <p:cNvSpPr>
                <a:spLocks noChangeArrowheads="1"/>
              </p:cNvSpPr>
              <p:nvPr/>
            </p:nvSpPr>
            <p:spPr bwMode="auto">
              <a:xfrm>
                <a:off x="4218" y="884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92" name="Oval 996"/>
              <p:cNvSpPr>
                <a:spLocks noChangeArrowheads="1"/>
              </p:cNvSpPr>
              <p:nvPr/>
            </p:nvSpPr>
            <p:spPr bwMode="auto">
              <a:xfrm>
                <a:off x="3896" y="717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93" name="Oval 997"/>
              <p:cNvSpPr>
                <a:spLocks noChangeArrowheads="1"/>
              </p:cNvSpPr>
              <p:nvPr/>
            </p:nvSpPr>
            <p:spPr bwMode="auto">
              <a:xfrm>
                <a:off x="4019" y="790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94" name="Oval 998"/>
              <p:cNvSpPr>
                <a:spLocks noChangeArrowheads="1"/>
              </p:cNvSpPr>
              <p:nvPr/>
            </p:nvSpPr>
            <p:spPr bwMode="auto">
              <a:xfrm>
                <a:off x="3735" y="801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95" name="Oval 999"/>
              <p:cNvSpPr>
                <a:spLocks noChangeArrowheads="1"/>
              </p:cNvSpPr>
              <p:nvPr/>
            </p:nvSpPr>
            <p:spPr bwMode="auto">
              <a:xfrm>
                <a:off x="4747" y="831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96" name="Oval 1000"/>
              <p:cNvSpPr>
                <a:spLocks noChangeArrowheads="1"/>
              </p:cNvSpPr>
              <p:nvPr/>
            </p:nvSpPr>
            <p:spPr bwMode="auto">
              <a:xfrm>
                <a:off x="4407" y="959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97" name="Oval 1001"/>
              <p:cNvSpPr>
                <a:spLocks noChangeArrowheads="1"/>
              </p:cNvSpPr>
              <p:nvPr/>
            </p:nvSpPr>
            <p:spPr bwMode="auto">
              <a:xfrm>
                <a:off x="4445" y="576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98" name="Oval 1002"/>
              <p:cNvSpPr>
                <a:spLocks noChangeArrowheads="1"/>
              </p:cNvSpPr>
              <p:nvPr/>
            </p:nvSpPr>
            <p:spPr bwMode="auto">
              <a:xfrm>
                <a:off x="4786" y="810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99" name="Oval 1003"/>
              <p:cNvSpPr>
                <a:spLocks noChangeArrowheads="1"/>
              </p:cNvSpPr>
              <p:nvPr/>
            </p:nvSpPr>
            <p:spPr bwMode="auto">
              <a:xfrm>
                <a:off x="4596" y="732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00" name="Oval 1004"/>
              <p:cNvSpPr>
                <a:spLocks noChangeArrowheads="1"/>
              </p:cNvSpPr>
              <p:nvPr/>
            </p:nvSpPr>
            <p:spPr bwMode="auto">
              <a:xfrm>
                <a:off x="4052" y="1051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01" name="Oval 1005"/>
              <p:cNvSpPr>
                <a:spLocks noChangeArrowheads="1"/>
              </p:cNvSpPr>
              <p:nvPr/>
            </p:nvSpPr>
            <p:spPr bwMode="auto">
              <a:xfrm>
                <a:off x="4281" y="695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02" name="Oval 1006"/>
              <p:cNvSpPr>
                <a:spLocks noChangeArrowheads="1"/>
              </p:cNvSpPr>
              <p:nvPr/>
            </p:nvSpPr>
            <p:spPr bwMode="auto">
              <a:xfrm>
                <a:off x="3754" y="727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5304" name="Group 1208"/>
            <p:cNvGrpSpPr>
              <a:grpSpLocks/>
            </p:cNvGrpSpPr>
            <p:nvPr/>
          </p:nvGrpSpPr>
          <p:grpSpPr bwMode="auto">
            <a:xfrm>
              <a:off x="3735" y="412"/>
              <a:ext cx="1106" cy="687"/>
              <a:chOff x="3735" y="412"/>
              <a:chExt cx="1106" cy="687"/>
            </a:xfrm>
          </p:grpSpPr>
          <p:sp>
            <p:nvSpPr>
              <p:cNvPr id="5104" name="Oval 1008"/>
              <p:cNvSpPr>
                <a:spLocks noChangeArrowheads="1"/>
              </p:cNvSpPr>
              <p:nvPr/>
            </p:nvSpPr>
            <p:spPr bwMode="auto">
              <a:xfrm>
                <a:off x="4508" y="691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05" name="Oval 1009"/>
              <p:cNvSpPr>
                <a:spLocks noChangeArrowheads="1"/>
              </p:cNvSpPr>
              <p:nvPr/>
            </p:nvSpPr>
            <p:spPr bwMode="auto">
              <a:xfrm>
                <a:off x="4207" y="693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06" name="Oval 1010"/>
              <p:cNvSpPr>
                <a:spLocks noChangeArrowheads="1"/>
              </p:cNvSpPr>
              <p:nvPr/>
            </p:nvSpPr>
            <p:spPr bwMode="auto">
              <a:xfrm>
                <a:off x="4071" y="892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07" name="Oval 1011"/>
              <p:cNvSpPr>
                <a:spLocks noChangeArrowheads="1"/>
              </p:cNvSpPr>
              <p:nvPr/>
            </p:nvSpPr>
            <p:spPr bwMode="auto">
              <a:xfrm>
                <a:off x="3823" y="749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08" name="Oval 1012"/>
              <p:cNvSpPr>
                <a:spLocks noChangeArrowheads="1"/>
              </p:cNvSpPr>
              <p:nvPr/>
            </p:nvSpPr>
            <p:spPr bwMode="auto">
              <a:xfrm>
                <a:off x="4463" y="810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09" name="Oval 1013"/>
              <p:cNvSpPr>
                <a:spLocks noChangeArrowheads="1"/>
              </p:cNvSpPr>
              <p:nvPr/>
            </p:nvSpPr>
            <p:spPr bwMode="auto">
              <a:xfrm>
                <a:off x="3970" y="705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10" name="Oval 1014"/>
              <p:cNvSpPr>
                <a:spLocks noChangeArrowheads="1"/>
              </p:cNvSpPr>
              <p:nvPr/>
            </p:nvSpPr>
            <p:spPr bwMode="auto">
              <a:xfrm>
                <a:off x="3735" y="745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11" name="Oval 1015"/>
              <p:cNvSpPr>
                <a:spLocks noChangeArrowheads="1"/>
              </p:cNvSpPr>
              <p:nvPr/>
            </p:nvSpPr>
            <p:spPr bwMode="auto">
              <a:xfrm>
                <a:off x="4340" y="700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12" name="Oval 1016"/>
              <p:cNvSpPr>
                <a:spLocks noChangeArrowheads="1"/>
              </p:cNvSpPr>
              <p:nvPr/>
            </p:nvSpPr>
            <p:spPr bwMode="auto">
              <a:xfrm>
                <a:off x="4109" y="751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13" name="Oval 1017"/>
              <p:cNvSpPr>
                <a:spLocks noChangeArrowheads="1"/>
              </p:cNvSpPr>
              <p:nvPr/>
            </p:nvSpPr>
            <p:spPr bwMode="auto">
              <a:xfrm>
                <a:off x="4079" y="758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14" name="Oval 1018"/>
              <p:cNvSpPr>
                <a:spLocks noChangeArrowheads="1"/>
              </p:cNvSpPr>
              <p:nvPr/>
            </p:nvSpPr>
            <p:spPr bwMode="auto">
              <a:xfrm>
                <a:off x="3735" y="814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15" name="Oval 1019"/>
              <p:cNvSpPr>
                <a:spLocks noChangeArrowheads="1"/>
              </p:cNvSpPr>
              <p:nvPr/>
            </p:nvSpPr>
            <p:spPr bwMode="auto">
              <a:xfrm>
                <a:off x="4370" y="847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16" name="Oval 1020"/>
              <p:cNvSpPr>
                <a:spLocks noChangeArrowheads="1"/>
              </p:cNvSpPr>
              <p:nvPr/>
            </p:nvSpPr>
            <p:spPr bwMode="auto">
              <a:xfrm>
                <a:off x="4119" y="721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17" name="Oval 1021"/>
              <p:cNvSpPr>
                <a:spLocks noChangeArrowheads="1"/>
              </p:cNvSpPr>
              <p:nvPr/>
            </p:nvSpPr>
            <p:spPr bwMode="auto">
              <a:xfrm>
                <a:off x="4029" y="851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18" name="Oval 1022"/>
              <p:cNvSpPr>
                <a:spLocks noChangeArrowheads="1"/>
              </p:cNvSpPr>
              <p:nvPr/>
            </p:nvSpPr>
            <p:spPr bwMode="auto">
              <a:xfrm>
                <a:off x="4052" y="740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19" name="Oval 1023"/>
              <p:cNvSpPr>
                <a:spLocks noChangeArrowheads="1"/>
              </p:cNvSpPr>
              <p:nvPr/>
            </p:nvSpPr>
            <p:spPr bwMode="auto">
              <a:xfrm>
                <a:off x="3813" y="801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20" name="Oval 1024"/>
              <p:cNvSpPr>
                <a:spLocks noChangeArrowheads="1"/>
              </p:cNvSpPr>
              <p:nvPr/>
            </p:nvSpPr>
            <p:spPr bwMode="auto">
              <a:xfrm>
                <a:off x="4117" y="672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21" name="Oval 1025"/>
              <p:cNvSpPr>
                <a:spLocks noChangeArrowheads="1"/>
              </p:cNvSpPr>
              <p:nvPr/>
            </p:nvSpPr>
            <p:spPr bwMode="auto">
              <a:xfrm>
                <a:off x="3967" y="642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22" name="Oval 1026"/>
              <p:cNvSpPr>
                <a:spLocks noChangeArrowheads="1"/>
              </p:cNvSpPr>
              <p:nvPr/>
            </p:nvSpPr>
            <p:spPr bwMode="auto">
              <a:xfrm>
                <a:off x="4247" y="1020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23" name="Oval 1027"/>
              <p:cNvSpPr>
                <a:spLocks noChangeArrowheads="1"/>
              </p:cNvSpPr>
              <p:nvPr/>
            </p:nvSpPr>
            <p:spPr bwMode="auto">
              <a:xfrm>
                <a:off x="3930" y="718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24" name="Oval 1028"/>
              <p:cNvSpPr>
                <a:spLocks noChangeArrowheads="1"/>
              </p:cNvSpPr>
              <p:nvPr/>
            </p:nvSpPr>
            <p:spPr bwMode="auto">
              <a:xfrm>
                <a:off x="4158" y="809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25" name="Oval 1029"/>
              <p:cNvSpPr>
                <a:spLocks noChangeArrowheads="1"/>
              </p:cNvSpPr>
              <p:nvPr/>
            </p:nvSpPr>
            <p:spPr bwMode="auto">
              <a:xfrm>
                <a:off x="4012" y="962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26" name="Oval 1030"/>
              <p:cNvSpPr>
                <a:spLocks noChangeArrowheads="1"/>
              </p:cNvSpPr>
              <p:nvPr/>
            </p:nvSpPr>
            <p:spPr bwMode="auto">
              <a:xfrm>
                <a:off x="3963" y="749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27" name="Oval 1031"/>
              <p:cNvSpPr>
                <a:spLocks noChangeArrowheads="1"/>
              </p:cNvSpPr>
              <p:nvPr/>
            </p:nvSpPr>
            <p:spPr bwMode="auto">
              <a:xfrm>
                <a:off x="4347" y="790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28" name="Oval 1032"/>
              <p:cNvSpPr>
                <a:spLocks noChangeArrowheads="1"/>
              </p:cNvSpPr>
              <p:nvPr/>
            </p:nvSpPr>
            <p:spPr bwMode="auto">
              <a:xfrm>
                <a:off x="4382" y="822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29" name="Oval 1033"/>
              <p:cNvSpPr>
                <a:spLocks noChangeArrowheads="1"/>
              </p:cNvSpPr>
              <p:nvPr/>
            </p:nvSpPr>
            <p:spPr bwMode="auto">
              <a:xfrm>
                <a:off x="4183" y="769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30" name="Oval 1034"/>
              <p:cNvSpPr>
                <a:spLocks noChangeArrowheads="1"/>
              </p:cNvSpPr>
              <p:nvPr/>
            </p:nvSpPr>
            <p:spPr bwMode="auto">
              <a:xfrm>
                <a:off x="3876" y="813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31" name="Oval 1035"/>
              <p:cNvSpPr>
                <a:spLocks noChangeArrowheads="1"/>
              </p:cNvSpPr>
              <p:nvPr/>
            </p:nvSpPr>
            <p:spPr bwMode="auto">
              <a:xfrm>
                <a:off x="3854" y="806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32" name="Oval 1036"/>
              <p:cNvSpPr>
                <a:spLocks noChangeArrowheads="1"/>
              </p:cNvSpPr>
              <p:nvPr/>
            </p:nvSpPr>
            <p:spPr bwMode="auto">
              <a:xfrm>
                <a:off x="3883" y="854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33" name="Oval 1037"/>
              <p:cNvSpPr>
                <a:spLocks noChangeArrowheads="1"/>
              </p:cNvSpPr>
              <p:nvPr/>
            </p:nvSpPr>
            <p:spPr bwMode="auto">
              <a:xfrm>
                <a:off x="4154" y="764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34" name="Oval 1038"/>
              <p:cNvSpPr>
                <a:spLocks noChangeArrowheads="1"/>
              </p:cNvSpPr>
              <p:nvPr/>
            </p:nvSpPr>
            <p:spPr bwMode="auto">
              <a:xfrm>
                <a:off x="3894" y="748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35" name="Oval 1039"/>
              <p:cNvSpPr>
                <a:spLocks noChangeArrowheads="1"/>
              </p:cNvSpPr>
              <p:nvPr/>
            </p:nvSpPr>
            <p:spPr bwMode="auto">
              <a:xfrm>
                <a:off x="4087" y="780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36" name="Oval 1040"/>
              <p:cNvSpPr>
                <a:spLocks noChangeArrowheads="1"/>
              </p:cNvSpPr>
              <p:nvPr/>
            </p:nvSpPr>
            <p:spPr bwMode="auto">
              <a:xfrm>
                <a:off x="4048" y="766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37" name="Oval 1041"/>
              <p:cNvSpPr>
                <a:spLocks noChangeArrowheads="1"/>
              </p:cNvSpPr>
              <p:nvPr/>
            </p:nvSpPr>
            <p:spPr bwMode="auto">
              <a:xfrm>
                <a:off x="4672" y="412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38" name="Oval 1042"/>
              <p:cNvSpPr>
                <a:spLocks noChangeArrowheads="1"/>
              </p:cNvSpPr>
              <p:nvPr/>
            </p:nvSpPr>
            <p:spPr bwMode="auto">
              <a:xfrm>
                <a:off x="4031" y="992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39" name="Oval 1043"/>
              <p:cNvSpPr>
                <a:spLocks noChangeArrowheads="1"/>
              </p:cNvSpPr>
              <p:nvPr/>
            </p:nvSpPr>
            <p:spPr bwMode="auto">
              <a:xfrm>
                <a:off x="4373" y="652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40" name="Oval 1044"/>
              <p:cNvSpPr>
                <a:spLocks noChangeArrowheads="1"/>
              </p:cNvSpPr>
              <p:nvPr/>
            </p:nvSpPr>
            <p:spPr bwMode="auto">
              <a:xfrm>
                <a:off x="4220" y="741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41" name="Oval 1045"/>
              <p:cNvSpPr>
                <a:spLocks noChangeArrowheads="1"/>
              </p:cNvSpPr>
              <p:nvPr/>
            </p:nvSpPr>
            <p:spPr bwMode="auto">
              <a:xfrm>
                <a:off x="4513" y="582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42" name="Oval 1046"/>
              <p:cNvSpPr>
                <a:spLocks noChangeArrowheads="1"/>
              </p:cNvSpPr>
              <p:nvPr/>
            </p:nvSpPr>
            <p:spPr bwMode="auto">
              <a:xfrm>
                <a:off x="3887" y="680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43" name="Oval 1047"/>
              <p:cNvSpPr>
                <a:spLocks noChangeArrowheads="1"/>
              </p:cNvSpPr>
              <p:nvPr/>
            </p:nvSpPr>
            <p:spPr bwMode="auto">
              <a:xfrm>
                <a:off x="3735" y="804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44" name="Oval 1048"/>
              <p:cNvSpPr>
                <a:spLocks noChangeArrowheads="1"/>
              </p:cNvSpPr>
              <p:nvPr/>
            </p:nvSpPr>
            <p:spPr bwMode="auto">
              <a:xfrm>
                <a:off x="4644" y="728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45" name="Oval 1049"/>
              <p:cNvSpPr>
                <a:spLocks noChangeArrowheads="1"/>
              </p:cNvSpPr>
              <p:nvPr/>
            </p:nvSpPr>
            <p:spPr bwMode="auto">
              <a:xfrm>
                <a:off x="3899" y="709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46" name="Oval 1050"/>
              <p:cNvSpPr>
                <a:spLocks noChangeArrowheads="1"/>
              </p:cNvSpPr>
              <p:nvPr/>
            </p:nvSpPr>
            <p:spPr bwMode="auto">
              <a:xfrm>
                <a:off x="4420" y="760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47" name="Oval 1051"/>
              <p:cNvSpPr>
                <a:spLocks noChangeArrowheads="1"/>
              </p:cNvSpPr>
              <p:nvPr/>
            </p:nvSpPr>
            <p:spPr bwMode="auto">
              <a:xfrm>
                <a:off x="4678" y="638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48" name="Oval 1052"/>
              <p:cNvSpPr>
                <a:spLocks noChangeArrowheads="1"/>
              </p:cNvSpPr>
              <p:nvPr/>
            </p:nvSpPr>
            <p:spPr bwMode="auto">
              <a:xfrm>
                <a:off x="4779" y="652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49" name="Oval 1053"/>
              <p:cNvSpPr>
                <a:spLocks noChangeArrowheads="1"/>
              </p:cNvSpPr>
              <p:nvPr/>
            </p:nvSpPr>
            <p:spPr bwMode="auto">
              <a:xfrm>
                <a:off x="4325" y="758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50" name="Oval 1054"/>
              <p:cNvSpPr>
                <a:spLocks noChangeArrowheads="1"/>
              </p:cNvSpPr>
              <p:nvPr/>
            </p:nvSpPr>
            <p:spPr bwMode="auto">
              <a:xfrm>
                <a:off x="4525" y="574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51" name="Oval 1055"/>
              <p:cNvSpPr>
                <a:spLocks noChangeArrowheads="1"/>
              </p:cNvSpPr>
              <p:nvPr/>
            </p:nvSpPr>
            <p:spPr bwMode="auto">
              <a:xfrm>
                <a:off x="4011" y="758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52" name="Oval 1056"/>
              <p:cNvSpPr>
                <a:spLocks noChangeArrowheads="1"/>
              </p:cNvSpPr>
              <p:nvPr/>
            </p:nvSpPr>
            <p:spPr bwMode="auto">
              <a:xfrm>
                <a:off x="4229" y="414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53" name="Oval 1057"/>
              <p:cNvSpPr>
                <a:spLocks noChangeArrowheads="1"/>
              </p:cNvSpPr>
              <p:nvPr/>
            </p:nvSpPr>
            <p:spPr bwMode="auto">
              <a:xfrm>
                <a:off x="3824" y="990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54" name="Oval 1058"/>
              <p:cNvSpPr>
                <a:spLocks noChangeArrowheads="1"/>
              </p:cNvSpPr>
              <p:nvPr/>
            </p:nvSpPr>
            <p:spPr bwMode="auto">
              <a:xfrm>
                <a:off x="4358" y="602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55" name="Oval 1059"/>
              <p:cNvSpPr>
                <a:spLocks noChangeArrowheads="1"/>
              </p:cNvSpPr>
              <p:nvPr/>
            </p:nvSpPr>
            <p:spPr bwMode="auto">
              <a:xfrm>
                <a:off x="4139" y="821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56" name="Oval 1060"/>
              <p:cNvSpPr>
                <a:spLocks noChangeArrowheads="1"/>
              </p:cNvSpPr>
              <p:nvPr/>
            </p:nvSpPr>
            <p:spPr bwMode="auto">
              <a:xfrm>
                <a:off x="3945" y="785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57" name="Oval 1061"/>
              <p:cNvSpPr>
                <a:spLocks noChangeArrowheads="1"/>
              </p:cNvSpPr>
              <p:nvPr/>
            </p:nvSpPr>
            <p:spPr bwMode="auto">
              <a:xfrm>
                <a:off x="4190" y="932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58" name="Oval 1062"/>
              <p:cNvSpPr>
                <a:spLocks noChangeArrowheads="1"/>
              </p:cNvSpPr>
              <p:nvPr/>
            </p:nvSpPr>
            <p:spPr bwMode="auto">
              <a:xfrm>
                <a:off x="4052" y="822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59" name="Oval 1063"/>
              <p:cNvSpPr>
                <a:spLocks noChangeArrowheads="1"/>
              </p:cNvSpPr>
              <p:nvPr/>
            </p:nvSpPr>
            <p:spPr bwMode="auto">
              <a:xfrm>
                <a:off x="3997" y="904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60" name="Oval 1064"/>
              <p:cNvSpPr>
                <a:spLocks noChangeArrowheads="1"/>
              </p:cNvSpPr>
              <p:nvPr/>
            </p:nvSpPr>
            <p:spPr bwMode="auto">
              <a:xfrm>
                <a:off x="4060" y="794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61" name="Oval 1065"/>
              <p:cNvSpPr>
                <a:spLocks noChangeArrowheads="1"/>
              </p:cNvSpPr>
              <p:nvPr/>
            </p:nvSpPr>
            <p:spPr bwMode="auto">
              <a:xfrm>
                <a:off x="3872" y="741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62" name="Oval 1066"/>
              <p:cNvSpPr>
                <a:spLocks noChangeArrowheads="1"/>
              </p:cNvSpPr>
              <p:nvPr/>
            </p:nvSpPr>
            <p:spPr bwMode="auto">
              <a:xfrm>
                <a:off x="3832" y="824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63" name="Oval 1067"/>
              <p:cNvSpPr>
                <a:spLocks noChangeArrowheads="1"/>
              </p:cNvSpPr>
              <p:nvPr/>
            </p:nvSpPr>
            <p:spPr bwMode="auto">
              <a:xfrm>
                <a:off x="4576" y="613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64" name="Oval 1068"/>
              <p:cNvSpPr>
                <a:spLocks noChangeArrowheads="1"/>
              </p:cNvSpPr>
              <p:nvPr/>
            </p:nvSpPr>
            <p:spPr bwMode="auto">
              <a:xfrm>
                <a:off x="4247" y="662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65" name="Oval 1069"/>
              <p:cNvSpPr>
                <a:spLocks noChangeArrowheads="1"/>
              </p:cNvSpPr>
              <p:nvPr/>
            </p:nvSpPr>
            <p:spPr bwMode="auto">
              <a:xfrm>
                <a:off x="3913" y="754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66" name="Oval 1070"/>
              <p:cNvSpPr>
                <a:spLocks noChangeArrowheads="1"/>
              </p:cNvSpPr>
              <p:nvPr/>
            </p:nvSpPr>
            <p:spPr bwMode="auto">
              <a:xfrm>
                <a:off x="4166" y="739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67" name="Oval 1071"/>
              <p:cNvSpPr>
                <a:spLocks noChangeArrowheads="1"/>
              </p:cNvSpPr>
              <p:nvPr/>
            </p:nvSpPr>
            <p:spPr bwMode="auto">
              <a:xfrm>
                <a:off x="4408" y="680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68" name="Oval 1072"/>
              <p:cNvSpPr>
                <a:spLocks noChangeArrowheads="1"/>
              </p:cNvSpPr>
              <p:nvPr/>
            </p:nvSpPr>
            <p:spPr bwMode="auto">
              <a:xfrm>
                <a:off x="3936" y="855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69" name="Oval 1073"/>
              <p:cNvSpPr>
                <a:spLocks noChangeArrowheads="1"/>
              </p:cNvSpPr>
              <p:nvPr/>
            </p:nvSpPr>
            <p:spPr bwMode="auto">
              <a:xfrm>
                <a:off x="4330" y="992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70" name="Oval 1074"/>
              <p:cNvSpPr>
                <a:spLocks noChangeArrowheads="1"/>
              </p:cNvSpPr>
              <p:nvPr/>
            </p:nvSpPr>
            <p:spPr bwMode="auto">
              <a:xfrm>
                <a:off x="4030" y="800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71" name="Oval 1075"/>
              <p:cNvSpPr>
                <a:spLocks noChangeArrowheads="1"/>
              </p:cNvSpPr>
              <p:nvPr/>
            </p:nvSpPr>
            <p:spPr bwMode="auto">
              <a:xfrm>
                <a:off x="4431" y="598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72" name="Oval 1076"/>
              <p:cNvSpPr>
                <a:spLocks noChangeArrowheads="1"/>
              </p:cNvSpPr>
              <p:nvPr/>
            </p:nvSpPr>
            <p:spPr bwMode="auto">
              <a:xfrm>
                <a:off x="4020" y="709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73" name="Oval 1077"/>
              <p:cNvSpPr>
                <a:spLocks noChangeArrowheads="1"/>
              </p:cNvSpPr>
              <p:nvPr/>
            </p:nvSpPr>
            <p:spPr bwMode="auto">
              <a:xfrm>
                <a:off x="4020" y="789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74" name="Oval 1078"/>
              <p:cNvSpPr>
                <a:spLocks noChangeArrowheads="1"/>
              </p:cNvSpPr>
              <p:nvPr/>
            </p:nvSpPr>
            <p:spPr bwMode="auto">
              <a:xfrm>
                <a:off x="4748" y="571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75" name="Oval 1079"/>
              <p:cNvSpPr>
                <a:spLocks noChangeArrowheads="1"/>
              </p:cNvSpPr>
              <p:nvPr/>
            </p:nvSpPr>
            <p:spPr bwMode="auto">
              <a:xfrm>
                <a:off x="4565" y="714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76" name="Oval 1080"/>
              <p:cNvSpPr>
                <a:spLocks noChangeArrowheads="1"/>
              </p:cNvSpPr>
              <p:nvPr/>
            </p:nvSpPr>
            <p:spPr bwMode="auto">
              <a:xfrm>
                <a:off x="4581" y="1077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77" name="Oval 1081"/>
              <p:cNvSpPr>
                <a:spLocks noChangeArrowheads="1"/>
              </p:cNvSpPr>
              <p:nvPr/>
            </p:nvSpPr>
            <p:spPr bwMode="auto">
              <a:xfrm>
                <a:off x="4166" y="721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78" name="Oval 1082"/>
              <p:cNvSpPr>
                <a:spLocks noChangeArrowheads="1"/>
              </p:cNvSpPr>
              <p:nvPr/>
            </p:nvSpPr>
            <p:spPr bwMode="auto">
              <a:xfrm>
                <a:off x="4094" y="806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79" name="Oval 1083"/>
              <p:cNvSpPr>
                <a:spLocks noChangeArrowheads="1"/>
              </p:cNvSpPr>
              <p:nvPr/>
            </p:nvSpPr>
            <p:spPr bwMode="auto">
              <a:xfrm>
                <a:off x="4319" y="851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80" name="Oval 1084"/>
              <p:cNvSpPr>
                <a:spLocks noChangeArrowheads="1"/>
              </p:cNvSpPr>
              <p:nvPr/>
            </p:nvSpPr>
            <p:spPr bwMode="auto">
              <a:xfrm>
                <a:off x="4126" y="750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81" name="Oval 1085"/>
              <p:cNvSpPr>
                <a:spLocks noChangeArrowheads="1"/>
              </p:cNvSpPr>
              <p:nvPr/>
            </p:nvSpPr>
            <p:spPr bwMode="auto">
              <a:xfrm>
                <a:off x="4237" y="890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82" name="Oval 1086"/>
              <p:cNvSpPr>
                <a:spLocks noChangeArrowheads="1"/>
              </p:cNvSpPr>
              <p:nvPr/>
            </p:nvSpPr>
            <p:spPr bwMode="auto">
              <a:xfrm>
                <a:off x="3813" y="764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83" name="Oval 1087"/>
              <p:cNvSpPr>
                <a:spLocks noChangeArrowheads="1"/>
              </p:cNvSpPr>
              <p:nvPr/>
            </p:nvSpPr>
            <p:spPr bwMode="auto">
              <a:xfrm>
                <a:off x="4206" y="900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84" name="Oval 1088"/>
              <p:cNvSpPr>
                <a:spLocks noChangeArrowheads="1"/>
              </p:cNvSpPr>
              <p:nvPr/>
            </p:nvSpPr>
            <p:spPr bwMode="auto">
              <a:xfrm>
                <a:off x="4007" y="717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85" name="Oval 1089"/>
              <p:cNvSpPr>
                <a:spLocks noChangeArrowheads="1"/>
              </p:cNvSpPr>
              <p:nvPr/>
            </p:nvSpPr>
            <p:spPr bwMode="auto">
              <a:xfrm>
                <a:off x="4057" y="847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86" name="Oval 1090"/>
              <p:cNvSpPr>
                <a:spLocks noChangeArrowheads="1"/>
              </p:cNvSpPr>
              <p:nvPr/>
            </p:nvSpPr>
            <p:spPr bwMode="auto">
              <a:xfrm>
                <a:off x="4161" y="697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87" name="Oval 1091"/>
              <p:cNvSpPr>
                <a:spLocks noChangeArrowheads="1"/>
              </p:cNvSpPr>
              <p:nvPr/>
            </p:nvSpPr>
            <p:spPr bwMode="auto">
              <a:xfrm>
                <a:off x="4195" y="735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88" name="Oval 1092"/>
              <p:cNvSpPr>
                <a:spLocks noChangeArrowheads="1"/>
              </p:cNvSpPr>
              <p:nvPr/>
            </p:nvSpPr>
            <p:spPr bwMode="auto">
              <a:xfrm>
                <a:off x="4328" y="712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89" name="Oval 1093"/>
              <p:cNvSpPr>
                <a:spLocks noChangeArrowheads="1"/>
              </p:cNvSpPr>
              <p:nvPr/>
            </p:nvSpPr>
            <p:spPr bwMode="auto">
              <a:xfrm>
                <a:off x="4521" y="661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90" name="Oval 1094"/>
              <p:cNvSpPr>
                <a:spLocks noChangeArrowheads="1"/>
              </p:cNvSpPr>
              <p:nvPr/>
            </p:nvSpPr>
            <p:spPr bwMode="auto">
              <a:xfrm>
                <a:off x="4115" y="867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91" name="Oval 1095"/>
              <p:cNvSpPr>
                <a:spLocks noChangeArrowheads="1"/>
              </p:cNvSpPr>
              <p:nvPr/>
            </p:nvSpPr>
            <p:spPr bwMode="auto">
              <a:xfrm>
                <a:off x="3995" y="753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92" name="Oval 1096"/>
              <p:cNvSpPr>
                <a:spLocks noChangeArrowheads="1"/>
              </p:cNvSpPr>
              <p:nvPr/>
            </p:nvSpPr>
            <p:spPr bwMode="auto">
              <a:xfrm>
                <a:off x="4087" y="842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93" name="Oval 1097"/>
              <p:cNvSpPr>
                <a:spLocks noChangeArrowheads="1"/>
              </p:cNvSpPr>
              <p:nvPr/>
            </p:nvSpPr>
            <p:spPr bwMode="auto">
              <a:xfrm>
                <a:off x="4216" y="780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94" name="Oval 1098"/>
              <p:cNvSpPr>
                <a:spLocks noChangeArrowheads="1"/>
              </p:cNvSpPr>
              <p:nvPr/>
            </p:nvSpPr>
            <p:spPr bwMode="auto">
              <a:xfrm>
                <a:off x="4004" y="751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95" name="Oval 1099"/>
              <p:cNvSpPr>
                <a:spLocks noChangeArrowheads="1"/>
              </p:cNvSpPr>
              <p:nvPr/>
            </p:nvSpPr>
            <p:spPr bwMode="auto">
              <a:xfrm>
                <a:off x="4523" y="1074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96" name="Oval 1100"/>
              <p:cNvSpPr>
                <a:spLocks noChangeArrowheads="1"/>
              </p:cNvSpPr>
              <p:nvPr/>
            </p:nvSpPr>
            <p:spPr bwMode="auto">
              <a:xfrm>
                <a:off x="3862" y="736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97" name="Oval 1101"/>
              <p:cNvSpPr>
                <a:spLocks noChangeArrowheads="1"/>
              </p:cNvSpPr>
              <p:nvPr/>
            </p:nvSpPr>
            <p:spPr bwMode="auto">
              <a:xfrm>
                <a:off x="4351" y="713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98" name="Oval 1102"/>
              <p:cNvSpPr>
                <a:spLocks noChangeArrowheads="1"/>
              </p:cNvSpPr>
              <p:nvPr/>
            </p:nvSpPr>
            <p:spPr bwMode="auto">
              <a:xfrm>
                <a:off x="4307" y="723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99" name="Oval 1103"/>
              <p:cNvSpPr>
                <a:spLocks noChangeArrowheads="1"/>
              </p:cNvSpPr>
              <p:nvPr/>
            </p:nvSpPr>
            <p:spPr bwMode="auto">
              <a:xfrm>
                <a:off x="4258" y="566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00" name="Oval 1104"/>
              <p:cNvSpPr>
                <a:spLocks noChangeArrowheads="1"/>
              </p:cNvSpPr>
              <p:nvPr/>
            </p:nvSpPr>
            <p:spPr bwMode="auto">
              <a:xfrm>
                <a:off x="3816" y="644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01" name="Oval 1105"/>
              <p:cNvSpPr>
                <a:spLocks noChangeArrowheads="1"/>
              </p:cNvSpPr>
              <p:nvPr/>
            </p:nvSpPr>
            <p:spPr bwMode="auto">
              <a:xfrm>
                <a:off x="3846" y="819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02" name="Oval 1106"/>
              <p:cNvSpPr>
                <a:spLocks noChangeArrowheads="1"/>
              </p:cNvSpPr>
              <p:nvPr/>
            </p:nvSpPr>
            <p:spPr bwMode="auto">
              <a:xfrm>
                <a:off x="4296" y="676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03" name="Oval 1107"/>
              <p:cNvSpPr>
                <a:spLocks noChangeArrowheads="1"/>
              </p:cNvSpPr>
              <p:nvPr/>
            </p:nvSpPr>
            <p:spPr bwMode="auto">
              <a:xfrm>
                <a:off x="4287" y="681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04" name="Oval 1108"/>
              <p:cNvSpPr>
                <a:spLocks noChangeArrowheads="1"/>
              </p:cNvSpPr>
              <p:nvPr/>
            </p:nvSpPr>
            <p:spPr bwMode="auto">
              <a:xfrm>
                <a:off x="4046" y="1051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05" name="Oval 1109"/>
              <p:cNvSpPr>
                <a:spLocks noChangeArrowheads="1"/>
              </p:cNvSpPr>
              <p:nvPr/>
            </p:nvSpPr>
            <p:spPr bwMode="auto">
              <a:xfrm>
                <a:off x="4643" y="688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06" name="Oval 1110"/>
              <p:cNvSpPr>
                <a:spLocks noChangeArrowheads="1"/>
              </p:cNvSpPr>
              <p:nvPr/>
            </p:nvSpPr>
            <p:spPr bwMode="auto">
              <a:xfrm>
                <a:off x="4311" y="685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07" name="Oval 1111"/>
              <p:cNvSpPr>
                <a:spLocks noChangeArrowheads="1"/>
              </p:cNvSpPr>
              <p:nvPr/>
            </p:nvSpPr>
            <p:spPr bwMode="auto">
              <a:xfrm>
                <a:off x="4019" y="821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08" name="Oval 1112"/>
              <p:cNvSpPr>
                <a:spLocks noChangeArrowheads="1"/>
              </p:cNvSpPr>
              <p:nvPr/>
            </p:nvSpPr>
            <p:spPr bwMode="auto">
              <a:xfrm>
                <a:off x="3984" y="907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09" name="Oval 1113"/>
              <p:cNvSpPr>
                <a:spLocks noChangeArrowheads="1"/>
              </p:cNvSpPr>
              <p:nvPr/>
            </p:nvSpPr>
            <p:spPr bwMode="auto">
              <a:xfrm>
                <a:off x="4046" y="735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10" name="Oval 1114"/>
              <p:cNvSpPr>
                <a:spLocks noChangeArrowheads="1"/>
              </p:cNvSpPr>
              <p:nvPr/>
            </p:nvSpPr>
            <p:spPr bwMode="auto">
              <a:xfrm>
                <a:off x="3992" y="1003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11" name="Oval 1115"/>
              <p:cNvSpPr>
                <a:spLocks noChangeArrowheads="1"/>
              </p:cNvSpPr>
              <p:nvPr/>
            </p:nvSpPr>
            <p:spPr bwMode="auto">
              <a:xfrm>
                <a:off x="4061" y="774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12" name="Oval 1116"/>
              <p:cNvSpPr>
                <a:spLocks noChangeArrowheads="1"/>
              </p:cNvSpPr>
              <p:nvPr/>
            </p:nvSpPr>
            <p:spPr bwMode="auto">
              <a:xfrm>
                <a:off x="3945" y="803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13" name="Oval 1117"/>
              <p:cNvSpPr>
                <a:spLocks noChangeArrowheads="1"/>
              </p:cNvSpPr>
              <p:nvPr/>
            </p:nvSpPr>
            <p:spPr bwMode="auto">
              <a:xfrm>
                <a:off x="3964" y="789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14" name="Oval 1118"/>
              <p:cNvSpPr>
                <a:spLocks noChangeArrowheads="1"/>
              </p:cNvSpPr>
              <p:nvPr/>
            </p:nvSpPr>
            <p:spPr bwMode="auto">
              <a:xfrm>
                <a:off x="4076" y="887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15" name="Oval 1119"/>
              <p:cNvSpPr>
                <a:spLocks noChangeArrowheads="1"/>
              </p:cNvSpPr>
              <p:nvPr/>
            </p:nvSpPr>
            <p:spPr bwMode="auto">
              <a:xfrm>
                <a:off x="4164" y="824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16" name="Oval 1120"/>
              <p:cNvSpPr>
                <a:spLocks noChangeArrowheads="1"/>
              </p:cNvSpPr>
              <p:nvPr/>
            </p:nvSpPr>
            <p:spPr bwMode="auto">
              <a:xfrm>
                <a:off x="3925" y="934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17" name="Oval 1121"/>
              <p:cNvSpPr>
                <a:spLocks noChangeArrowheads="1"/>
              </p:cNvSpPr>
              <p:nvPr/>
            </p:nvSpPr>
            <p:spPr bwMode="auto">
              <a:xfrm>
                <a:off x="3914" y="824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18" name="Oval 1122"/>
              <p:cNvSpPr>
                <a:spLocks noChangeArrowheads="1"/>
              </p:cNvSpPr>
              <p:nvPr/>
            </p:nvSpPr>
            <p:spPr bwMode="auto">
              <a:xfrm>
                <a:off x="4524" y="645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19" name="Oval 1123"/>
              <p:cNvSpPr>
                <a:spLocks noChangeArrowheads="1"/>
              </p:cNvSpPr>
              <p:nvPr/>
            </p:nvSpPr>
            <p:spPr bwMode="auto">
              <a:xfrm>
                <a:off x="3963" y="740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20" name="Oval 1124"/>
              <p:cNvSpPr>
                <a:spLocks noChangeArrowheads="1"/>
              </p:cNvSpPr>
              <p:nvPr/>
            </p:nvSpPr>
            <p:spPr bwMode="auto">
              <a:xfrm>
                <a:off x="3940" y="501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21" name="Oval 1125"/>
              <p:cNvSpPr>
                <a:spLocks noChangeArrowheads="1"/>
              </p:cNvSpPr>
              <p:nvPr/>
            </p:nvSpPr>
            <p:spPr bwMode="auto">
              <a:xfrm>
                <a:off x="4479" y="638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22" name="Oval 1126"/>
              <p:cNvSpPr>
                <a:spLocks noChangeArrowheads="1"/>
              </p:cNvSpPr>
              <p:nvPr/>
            </p:nvSpPr>
            <p:spPr bwMode="auto">
              <a:xfrm>
                <a:off x="3791" y="589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23" name="Oval 1127"/>
              <p:cNvSpPr>
                <a:spLocks noChangeArrowheads="1"/>
              </p:cNvSpPr>
              <p:nvPr/>
            </p:nvSpPr>
            <p:spPr bwMode="auto">
              <a:xfrm>
                <a:off x="3951" y="672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24" name="Oval 1128"/>
              <p:cNvSpPr>
                <a:spLocks noChangeArrowheads="1"/>
              </p:cNvSpPr>
              <p:nvPr/>
            </p:nvSpPr>
            <p:spPr bwMode="auto">
              <a:xfrm>
                <a:off x="3903" y="823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25" name="Oval 1129"/>
              <p:cNvSpPr>
                <a:spLocks noChangeArrowheads="1"/>
              </p:cNvSpPr>
              <p:nvPr/>
            </p:nvSpPr>
            <p:spPr bwMode="auto">
              <a:xfrm>
                <a:off x="4558" y="533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26" name="Oval 1130"/>
              <p:cNvSpPr>
                <a:spLocks noChangeArrowheads="1"/>
              </p:cNvSpPr>
              <p:nvPr/>
            </p:nvSpPr>
            <p:spPr bwMode="auto">
              <a:xfrm>
                <a:off x="4528" y="653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27" name="Oval 1131"/>
              <p:cNvSpPr>
                <a:spLocks noChangeArrowheads="1"/>
              </p:cNvSpPr>
              <p:nvPr/>
            </p:nvSpPr>
            <p:spPr bwMode="auto">
              <a:xfrm>
                <a:off x="4719" y="543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28" name="Oval 1132"/>
              <p:cNvSpPr>
                <a:spLocks noChangeArrowheads="1"/>
              </p:cNvSpPr>
              <p:nvPr/>
            </p:nvSpPr>
            <p:spPr bwMode="auto">
              <a:xfrm>
                <a:off x="3900" y="817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29" name="Oval 1133"/>
              <p:cNvSpPr>
                <a:spLocks noChangeArrowheads="1"/>
              </p:cNvSpPr>
              <p:nvPr/>
            </p:nvSpPr>
            <p:spPr bwMode="auto">
              <a:xfrm>
                <a:off x="4288" y="707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30" name="Oval 1134"/>
              <p:cNvSpPr>
                <a:spLocks noChangeArrowheads="1"/>
              </p:cNvSpPr>
              <p:nvPr/>
            </p:nvSpPr>
            <p:spPr bwMode="auto">
              <a:xfrm>
                <a:off x="3903" y="758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31" name="Oval 1135"/>
              <p:cNvSpPr>
                <a:spLocks noChangeArrowheads="1"/>
              </p:cNvSpPr>
              <p:nvPr/>
            </p:nvSpPr>
            <p:spPr bwMode="auto">
              <a:xfrm>
                <a:off x="4029" y="883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32" name="Oval 1136"/>
              <p:cNvSpPr>
                <a:spLocks noChangeArrowheads="1"/>
              </p:cNvSpPr>
              <p:nvPr/>
            </p:nvSpPr>
            <p:spPr bwMode="auto">
              <a:xfrm>
                <a:off x="3932" y="672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33" name="Oval 1137"/>
              <p:cNvSpPr>
                <a:spLocks noChangeArrowheads="1"/>
              </p:cNvSpPr>
              <p:nvPr/>
            </p:nvSpPr>
            <p:spPr bwMode="auto">
              <a:xfrm>
                <a:off x="4257" y="702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34" name="Oval 1138"/>
              <p:cNvSpPr>
                <a:spLocks noChangeArrowheads="1"/>
              </p:cNvSpPr>
              <p:nvPr/>
            </p:nvSpPr>
            <p:spPr bwMode="auto">
              <a:xfrm>
                <a:off x="4001" y="858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35" name="Oval 1139"/>
              <p:cNvSpPr>
                <a:spLocks noChangeArrowheads="1"/>
              </p:cNvSpPr>
              <p:nvPr/>
            </p:nvSpPr>
            <p:spPr bwMode="auto">
              <a:xfrm>
                <a:off x="4158" y="1031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36" name="Oval 1140"/>
              <p:cNvSpPr>
                <a:spLocks noChangeArrowheads="1"/>
              </p:cNvSpPr>
              <p:nvPr/>
            </p:nvSpPr>
            <p:spPr bwMode="auto">
              <a:xfrm>
                <a:off x="3993" y="896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37" name="Oval 1141"/>
              <p:cNvSpPr>
                <a:spLocks noChangeArrowheads="1"/>
              </p:cNvSpPr>
              <p:nvPr/>
            </p:nvSpPr>
            <p:spPr bwMode="auto">
              <a:xfrm>
                <a:off x="3954" y="694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38" name="Oval 1142"/>
              <p:cNvSpPr>
                <a:spLocks noChangeArrowheads="1"/>
              </p:cNvSpPr>
              <p:nvPr/>
            </p:nvSpPr>
            <p:spPr bwMode="auto">
              <a:xfrm>
                <a:off x="3966" y="789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39" name="Oval 1143"/>
              <p:cNvSpPr>
                <a:spLocks noChangeArrowheads="1"/>
              </p:cNvSpPr>
              <p:nvPr/>
            </p:nvSpPr>
            <p:spPr bwMode="auto">
              <a:xfrm>
                <a:off x="3939" y="787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40" name="Oval 1144"/>
              <p:cNvSpPr>
                <a:spLocks noChangeArrowheads="1"/>
              </p:cNvSpPr>
              <p:nvPr/>
            </p:nvSpPr>
            <p:spPr bwMode="auto">
              <a:xfrm>
                <a:off x="3816" y="799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41" name="Oval 1145"/>
              <p:cNvSpPr>
                <a:spLocks noChangeArrowheads="1"/>
              </p:cNvSpPr>
              <p:nvPr/>
            </p:nvSpPr>
            <p:spPr bwMode="auto">
              <a:xfrm>
                <a:off x="3981" y="707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42" name="Oval 1146"/>
              <p:cNvSpPr>
                <a:spLocks noChangeArrowheads="1"/>
              </p:cNvSpPr>
              <p:nvPr/>
            </p:nvSpPr>
            <p:spPr bwMode="auto">
              <a:xfrm>
                <a:off x="3869" y="919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43" name="Oval 1147"/>
              <p:cNvSpPr>
                <a:spLocks noChangeArrowheads="1"/>
              </p:cNvSpPr>
              <p:nvPr/>
            </p:nvSpPr>
            <p:spPr bwMode="auto">
              <a:xfrm>
                <a:off x="4014" y="1028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44" name="Oval 1148"/>
              <p:cNvSpPr>
                <a:spLocks noChangeArrowheads="1"/>
              </p:cNvSpPr>
              <p:nvPr/>
            </p:nvSpPr>
            <p:spPr bwMode="auto">
              <a:xfrm>
                <a:off x="3949" y="936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45" name="Oval 1149"/>
              <p:cNvSpPr>
                <a:spLocks noChangeArrowheads="1"/>
              </p:cNvSpPr>
              <p:nvPr/>
            </p:nvSpPr>
            <p:spPr bwMode="auto">
              <a:xfrm>
                <a:off x="4411" y="1002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46" name="Oval 1150"/>
              <p:cNvSpPr>
                <a:spLocks noChangeArrowheads="1"/>
              </p:cNvSpPr>
              <p:nvPr/>
            </p:nvSpPr>
            <p:spPr bwMode="auto">
              <a:xfrm>
                <a:off x="3917" y="859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47" name="Oval 1151"/>
              <p:cNvSpPr>
                <a:spLocks noChangeArrowheads="1"/>
              </p:cNvSpPr>
              <p:nvPr/>
            </p:nvSpPr>
            <p:spPr bwMode="auto">
              <a:xfrm>
                <a:off x="4121" y="709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48" name="Oval 1152"/>
              <p:cNvSpPr>
                <a:spLocks noChangeArrowheads="1"/>
              </p:cNvSpPr>
              <p:nvPr/>
            </p:nvSpPr>
            <p:spPr bwMode="auto">
              <a:xfrm>
                <a:off x="3846" y="497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49" name="Oval 1153"/>
              <p:cNvSpPr>
                <a:spLocks noChangeArrowheads="1"/>
              </p:cNvSpPr>
              <p:nvPr/>
            </p:nvSpPr>
            <p:spPr bwMode="auto">
              <a:xfrm>
                <a:off x="4591" y="616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50" name="Oval 1154"/>
              <p:cNvSpPr>
                <a:spLocks noChangeArrowheads="1"/>
              </p:cNvSpPr>
              <p:nvPr/>
            </p:nvSpPr>
            <p:spPr bwMode="auto">
              <a:xfrm>
                <a:off x="4420" y="776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51" name="Oval 1155"/>
              <p:cNvSpPr>
                <a:spLocks noChangeArrowheads="1"/>
              </p:cNvSpPr>
              <p:nvPr/>
            </p:nvSpPr>
            <p:spPr bwMode="auto">
              <a:xfrm>
                <a:off x="4055" y="720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52" name="Oval 1156"/>
              <p:cNvSpPr>
                <a:spLocks noChangeArrowheads="1"/>
              </p:cNvSpPr>
              <p:nvPr/>
            </p:nvSpPr>
            <p:spPr bwMode="auto">
              <a:xfrm>
                <a:off x="4781" y="570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53" name="Oval 1157"/>
              <p:cNvSpPr>
                <a:spLocks noChangeArrowheads="1"/>
              </p:cNvSpPr>
              <p:nvPr/>
            </p:nvSpPr>
            <p:spPr bwMode="auto">
              <a:xfrm>
                <a:off x="3995" y="746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54" name="Oval 1158"/>
              <p:cNvSpPr>
                <a:spLocks noChangeArrowheads="1"/>
              </p:cNvSpPr>
              <p:nvPr/>
            </p:nvSpPr>
            <p:spPr bwMode="auto">
              <a:xfrm>
                <a:off x="4198" y="754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55" name="Oval 1159"/>
              <p:cNvSpPr>
                <a:spLocks noChangeArrowheads="1"/>
              </p:cNvSpPr>
              <p:nvPr/>
            </p:nvSpPr>
            <p:spPr bwMode="auto">
              <a:xfrm>
                <a:off x="3855" y="823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56" name="Oval 1160"/>
              <p:cNvSpPr>
                <a:spLocks noChangeArrowheads="1"/>
              </p:cNvSpPr>
              <p:nvPr/>
            </p:nvSpPr>
            <p:spPr bwMode="auto">
              <a:xfrm>
                <a:off x="3977" y="713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57" name="Oval 1161"/>
              <p:cNvSpPr>
                <a:spLocks noChangeArrowheads="1"/>
              </p:cNvSpPr>
              <p:nvPr/>
            </p:nvSpPr>
            <p:spPr bwMode="auto">
              <a:xfrm>
                <a:off x="3869" y="776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58" name="Oval 1162"/>
              <p:cNvSpPr>
                <a:spLocks noChangeArrowheads="1"/>
              </p:cNvSpPr>
              <p:nvPr/>
            </p:nvSpPr>
            <p:spPr bwMode="auto">
              <a:xfrm>
                <a:off x="4004" y="596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59" name="Oval 1163"/>
              <p:cNvSpPr>
                <a:spLocks noChangeArrowheads="1"/>
              </p:cNvSpPr>
              <p:nvPr/>
            </p:nvSpPr>
            <p:spPr bwMode="auto">
              <a:xfrm>
                <a:off x="4031" y="975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60" name="Oval 1164"/>
              <p:cNvSpPr>
                <a:spLocks noChangeArrowheads="1"/>
              </p:cNvSpPr>
              <p:nvPr/>
            </p:nvSpPr>
            <p:spPr bwMode="auto">
              <a:xfrm>
                <a:off x="4004" y="804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61" name="Oval 1165"/>
              <p:cNvSpPr>
                <a:spLocks noChangeArrowheads="1"/>
              </p:cNvSpPr>
              <p:nvPr/>
            </p:nvSpPr>
            <p:spPr bwMode="auto">
              <a:xfrm>
                <a:off x="4469" y="704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62" name="Oval 1166"/>
              <p:cNvSpPr>
                <a:spLocks noChangeArrowheads="1"/>
              </p:cNvSpPr>
              <p:nvPr/>
            </p:nvSpPr>
            <p:spPr bwMode="auto">
              <a:xfrm>
                <a:off x="3839" y="805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63" name="Oval 1167"/>
              <p:cNvSpPr>
                <a:spLocks noChangeArrowheads="1"/>
              </p:cNvSpPr>
              <p:nvPr/>
            </p:nvSpPr>
            <p:spPr bwMode="auto">
              <a:xfrm>
                <a:off x="4161" y="542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64" name="Oval 1168"/>
              <p:cNvSpPr>
                <a:spLocks noChangeArrowheads="1"/>
              </p:cNvSpPr>
              <p:nvPr/>
            </p:nvSpPr>
            <p:spPr bwMode="auto">
              <a:xfrm>
                <a:off x="4315" y="821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65" name="Oval 1169"/>
              <p:cNvSpPr>
                <a:spLocks noChangeArrowheads="1"/>
              </p:cNvSpPr>
              <p:nvPr/>
            </p:nvSpPr>
            <p:spPr bwMode="auto">
              <a:xfrm>
                <a:off x="4177" y="910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66" name="Oval 1170"/>
              <p:cNvSpPr>
                <a:spLocks noChangeArrowheads="1"/>
              </p:cNvSpPr>
              <p:nvPr/>
            </p:nvSpPr>
            <p:spPr bwMode="auto">
              <a:xfrm>
                <a:off x="4076" y="725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67" name="Oval 1171"/>
              <p:cNvSpPr>
                <a:spLocks noChangeArrowheads="1"/>
              </p:cNvSpPr>
              <p:nvPr/>
            </p:nvSpPr>
            <p:spPr bwMode="auto">
              <a:xfrm>
                <a:off x="4187" y="821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68" name="Oval 1172"/>
              <p:cNvSpPr>
                <a:spLocks noChangeArrowheads="1"/>
              </p:cNvSpPr>
              <p:nvPr/>
            </p:nvSpPr>
            <p:spPr bwMode="auto">
              <a:xfrm>
                <a:off x="4513" y="821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69" name="Oval 1173"/>
              <p:cNvSpPr>
                <a:spLocks noChangeArrowheads="1"/>
              </p:cNvSpPr>
              <p:nvPr/>
            </p:nvSpPr>
            <p:spPr bwMode="auto">
              <a:xfrm>
                <a:off x="4274" y="829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70" name="Oval 1174"/>
              <p:cNvSpPr>
                <a:spLocks noChangeArrowheads="1"/>
              </p:cNvSpPr>
              <p:nvPr/>
            </p:nvSpPr>
            <p:spPr bwMode="auto">
              <a:xfrm>
                <a:off x="4816" y="607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71" name="Oval 1175"/>
              <p:cNvSpPr>
                <a:spLocks noChangeArrowheads="1"/>
              </p:cNvSpPr>
              <p:nvPr/>
            </p:nvSpPr>
            <p:spPr bwMode="auto">
              <a:xfrm>
                <a:off x="3850" y="768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72" name="Oval 1176"/>
              <p:cNvSpPr>
                <a:spLocks noChangeArrowheads="1"/>
              </p:cNvSpPr>
              <p:nvPr/>
            </p:nvSpPr>
            <p:spPr bwMode="auto">
              <a:xfrm>
                <a:off x="4117" y="864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73" name="Oval 1177"/>
              <p:cNvSpPr>
                <a:spLocks noChangeArrowheads="1"/>
              </p:cNvSpPr>
              <p:nvPr/>
            </p:nvSpPr>
            <p:spPr bwMode="auto">
              <a:xfrm>
                <a:off x="3943" y="884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74" name="Oval 1178"/>
              <p:cNvSpPr>
                <a:spLocks noChangeArrowheads="1"/>
              </p:cNvSpPr>
              <p:nvPr/>
            </p:nvSpPr>
            <p:spPr bwMode="auto">
              <a:xfrm>
                <a:off x="4206" y="711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75" name="Oval 1179"/>
              <p:cNvSpPr>
                <a:spLocks noChangeArrowheads="1"/>
              </p:cNvSpPr>
              <p:nvPr/>
            </p:nvSpPr>
            <p:spPr bwMode="auto">
              <a:xfrm>
                <a:off x="4426" y="598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76" name="Oval 1180"/>
              <p:cNvSpPr>
                <a:spLocks noChangeArrowheads="1"/>
              </p:cNvSpPr>
              <p:nvPr/>
            </p:nvSpPr>
            <p:spPr bwMode="auto">
              <a:xfrm>
                <a:off x="4216" y="792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77" name="Oval 1181"/>
              <p:cNvSpPr>
                <a:spLocks noChangeArrowheads="1"/>
              </p:cNvSpPr>
              <p:nvPr/>
            </p:nvSpPr>
            <p:spPr bwMode="auto">
              <a:xfrm>
                <a:off x="4625" y="693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78" name="Oval 1182"/>
              <p:cNvSpPr>
                <a:spLocks noChangeArrowheads="1"/>
              </p:cNvSpPr>
              <p:nvPr/>
            </p:nvSpPr>
            <p:spPr bwMode="auto">
              <a:xfrm>
                <a:off x="3913" y="621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79" name="Oval 1183"/>
              <p:cNvSpPr>
                <a:spLocks noChangeArrowheads="1"/>
              </p:cNvSpPr>
              <p:nvPr/>
            </p:nvSpPr>
            <p:spPr bwMode="auto">
              <a:xfrm>
                <a:off x="3888" y="861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80" name="Oval 1184"/>
              <p:cNvSpPr>
                <a:spLocks noChangeArrowheads="1"/>
              </p:cNvSpPr>
              <p:nvPr/>
            </p:nvSpPr>
            <p:spPr bwMode="auto">
              <a:xfrm>
                <a:off x="4553" y="658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81" name="Oval 1185"/>
              <p:cNvSpPr>
                <a:spLocks noChangeArrowheads="1"/>
              </p:cNvSpPr>
              <p:nvPr/>
            </p:nvSpPr>
            <p:spPr bwMode="auto">
              <a:xfrm>
                <a:off x="4663" y="757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82" name="Oval 1186"/>
              <p:cNvSpPr>
                <a:spLocks noChangeArrowheads="1"/>
              </p:cNvSpPr>
              <p:nvPr/>
            </p:nvSpPr>
            <p:spPr bwMode="auto">
              <a:xfrm>
                <a:off x="4273" y="721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83" name="Oval 1187"/>
              <p:cNvSpPr>
                <a:spLocks noChangeArrowheads="1"/>
              </p:cNvSpPr>
              <p:nvPr/>
            </p:nvSpPr>
            <p:spPr bwMode="auto">
              <a:xfrm>
                <a:off x="4258" y="911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84" name="Oval 1188"/>
              <p:cNvSpPr>
                <a:spLocks noChangeArrowheads="1"/>
              </p:cNvSpPr>
              <p:nvPr/>
            </p:nvSpPr>
            <p:spPr bwMode="auto">
              <a:xfrm>
                <a:off x="4218" y="739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85" name="Oval 1189"/>
              <p:cNvSpPr>
                <a:spLocks noChangeArrowheads="1"/>
              </p:cNvSpPr>
              <p:nvPr/>
            </p:nvSpPr>
            <p:spPr bwMode="auto">
              <a:xfrm>
                <a:off x="4008" y="818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86" name="Oval 1190"/>
              <p:cNvSpPr>
                <a:spLocks noChangeArrowheads="1"/>
              </p:cNvSpPr>
              <p:nvPr/>
            </p:nvSpPr>
            <p:spPr bwMode="auto">
              <a:xfrm>
                <a:off x="4162" y="760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87" name="Oval 1191"/>
              <p:cNvSpPr>
                <a:spLocks noChangeArrowheads="1"/>
              </p:cNvSpPr>
              <p:nvPr/>
            </p:nvSpPr>
            <p:spPr bwMode="auto">
              <a:xfrm>
                <a:off x="3918" y="878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88" name="Oval 1192"/>
              <p:cNvSpPr>
                <a:spLocks noChangeArrowheads="1"/>
              </p:cNvSpPr>
              <p:nvPr/>
            </p:nvSpPr>
            <p:spPr bwMode="auto">
              <a:xfrm>
                <a:off x="4173" y="1056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89" name="Oval 1193"/>
              <p:cNvSpPr>
                <a:spLocks noChangeArrowheads="1"/>
              </p:cNvSpPr>
              <p:nvPr/>
            </p:nvSpPr>
            <p:spPr bwMode="auto">
              <a:xfrm>
                <a:off x="4109" y="854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90" name="Oval 1194"/>
              <p:cNvSpPr>
                <a:spLocks noChangeArrowheads="1"/>
              </p:cNvSpPr>
              <p:nvPr/>
            </p:nvSpPr>
            <p:spPr bwMode="auto">
              <a:xfrm>
                <a:off x="4636" y="674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91" name="Oval 1195"/>
              <p:cNvSpPr>
                <a:spLocks noChangeArrowheads="1"/>
              </p:cNvSpPr>
              <p:nvPr/>
            </p:nvSpPr>
            <p:spPr bwMode="auto">
              <a:xfrm>
                <a:off x="4397" y="597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92" name="Oval 1196"/>
              <p:cNvSpPr>
                <a:spLocks noChangeArrowheads="1"/>
              </p:cNvSpPr>
              <p:nvPr/>
            </p:nvSpPr>
            <p:spPr bwMode="auto">
              <a:xfrm>
                <a:off x="3827" y="682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93" name="Oval 1197"/>
              <p:cNvSpPr>
                <a:spLocks noChangeArrowheads="1"/>
              </p:cNvSpPr>
              <p:nvPr/>
            </p:nvSpPr>
            <p:spPr bwMode="auto">
              <a:xfrm>
                <a:off x="4598" y="576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94" name="Oval 1198"/>
              <p:cNvSpPr>
                <a:spLocks noChangeArrowheads="1"/>
              </p:cNvSpPr>
              <p:nvPr/>
            </p:nvSpPr>
            <p:spPr bwMode="auto">
              <a:xfrm>
                <a:off x="4065" y="615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95" name="Oval 1199"/>
              <p:cNvSpPr>
                <a:spLocks noChangeArrowheads="1"/>
              </p:cNvSpPr>
              <p:nvPr/>
            </p:nvSpPr>
            <p:spPr bwMode="auto">
              <a:xfrm>
                <a:off x="3825" y="786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96" name="Oval 1200"/>
              <p:cNvSpPr>
                <a:spLocks noChangeArrowheads="1"/>
              </p:cNvSpPr>
              <p:nvPr/>
            </p:nvSpPr>
            <p:spPr bwMode="auto">
              <a:xfrm>
                <a:off x="4565" y="688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97" name="Oval 1201"/>
              <p:cNvSpPr>
                <a:spLocks noChangeArrowheads="1"/>
              </p:cNvSpPr>
              <p:nvPr/>
            </p:nvSpPr>
            <p:spPr bwMode="auto">
              <a:xfrm>
                <a:off x="4267" y="773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98" name="Oval 1202"/>
              <p:cNvSpPr>
                <a:spLocks noChangeArrowheads="1"/>
              </p:cNvSpPr>
              <p:nvPr/>
            </p:nvSpPr>
            <p:spPr bwMode="auto">
              <a:xfrm>
                <a:off x="4565" y="782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99" name="Oval 1203"/>
              <p:cNvSpPr>
                <a:spLocks noChangeArrowheads="1"/>
              </p:cNvSpPr>
              <p:nvPr/>
            </p:nvSpPr>
            <p:spPr bwMode="auto">
              <a:xfrm>
                <a:off x="4302" y="930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00" name="Oval 1204"/>
              <p:cNvSpPr>
                <a:spLocks noChangeArrowheads="1"/>
              </p:cNvSpPr>
              <p:nvPr/>
            </p:nvSpPr>
            <p:spPr bwMode="auto">
              <a:xfrm>
                <a:off x="4434" y="849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01" name="Oval 1205"/>
              <p:cNvSpPr>
                <a:spLocks noChangeArrowheads="1"/>
              </p:cNvSpPr>
              <p:nvPr/>
            </p:nvSpPr>
            <p:spPr bwMode="auto">
              <a:xfrm>
                <a:off x="4530" y="962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02" name="Oval 1206"/>
              <p:cNvSpPr>
                <a:spLocks noChangeArrowheads="1"/>
              </p:cNvSpPr>
              <p:nvPr/>
            </p:nvSpPr>
            <p:spPr bwMode="auto">
              <a:xfrm>
                <a:off x="4368" y="667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03" name="Oval 1207"/>
              <p:cNvSpPr>
                <a:spLocks noChangeArrowheads="1"/>
              </p:cNvSpPr>
              <p:nvPr/>
            </p:nvSpPr>
            <p:spPr bwMode="auto">
              <a:xfrm>
                <a:off x="4072" y="722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sp>
          <p:nvSpPr>
            <p:cNvPr id="5305" name="Oval 1209"/>
            <p:cNvSpPr>
              <a:spLocks noChangeArrowheads="1"/>
            </p:cNvSpPr>
            <p:nvPr/>
          </p:nvSpPr>
          <p:spPr bwMode="auto">
            <a:xfrm>
              <a:off x="4439" y="870"/>
              <a:ext cx="24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06" name="Oval 1210"/>
            <p:cNvSpPr>
              <a:spLocks noChangeArrowheads="1"/>
            </p:cNvSpPr>
            <p:nvPr/>
          </p:nvSpPr>
          <p:spPr bwMode="auto">
            <a:xfrm>
              <a:off x="4130" y="962"/>
              <a:ext cx="23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07" name="Oval 1211"/>
            <p:cNvSpPr>
              <a:spLocks noChangeArrowheads="1"/>
            </p:cNvSpPr>
            <p:nvPr/>
          </p:nvSpPr>
          <p:spPr bwMode="auto">
            <a:xfrm>
              <a:off x="4237" y="690"/>
              <a:ext cx="24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08" name="Oval 1212"/>
            <p:cNvSpPr>
              <a:spLocks noChangeArrowheads="1"/>
            </p:cNvSpPr>
            <p:nvPr/>
          </p:nvSpPr>
          <p:spPr bwMode="auto">
            <a:xfrm>
              <a:off x="4435" y="776"/>
              <a:ext cx="24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09" name="Oval 1213"/>
            <p:cNvSpPr>
              <a:spLocks noChangeArrowheads="1"/>
            </p:cNvSpPr>
            <p:nvPr/>
          </p:nvSpPr>
          <p:spPr bwMode="auto">
            <a:xfrm>
              <a:off x="4119" y="763"/>
              <a:ext cx="23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10" name="Oval 1214"/>
            <p:cNvSpPr>
              <a:spLocks noChangeArrowheads="1"/>
            </p:cNvSpPr>
            <p:nvPr/>
          </p:nvSpPr>
          <p:spPr bwMode="auto">
            <a:xfrm>
              <a:off x="4404" y="808"/>
              <a:ext cx="23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11" name="Oval 1215"/>
            <p:cNvSpPr>
              <a:spLocks noChangeArrowheads="1"/>
            </p:cNvSpPr>
            <p:nvPr/>
          </p:nvSpPr>
          <p:spPr bwMode="auto">
            <a:xfrm>
              <a:off x="4019" y="651"/>
              <a:ext cx="23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12" name="Oval 1216"/>
            <p:cNvSpPr>
              <a:spLocks noChangeArrowheads="1"/>
            </p:cNvSpPr>
            <p:nvPr/>
          </p:nvSpPr>
          <p:spPr bwMode="auto">
            <a:xfrm>
              <a:off x="3954" y="684"/>
              <a:ext cx="23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13" name="Oval 1217"/>
            <p:cNvSpPr>
              <a:spLocks noChangeArrowheads="1"/>
            </p:cNvSpPr>
            <p:nvPr/>
          </p:nvSpPr>
          <p:spPr bwMode="auto">
            <a:xfrm>
              <a:off x="4000" y="791"/>
              <a:ext cx="25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14" name="Oval 1218"/>
            <p:cNvSpPr>
              <a:spLocks noChangeArrowheads="1"/>
            </p:cNvSpPr>
            <p:nvPr/>
          </p:nvSpPr>
          <p:spPr bwMode="auto">
            <a:xfrm>
              <a:off x="4685" y="642"/>
              <a:ext cx="23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15" name="Oval 1219"/>
            <p:cNvSpPr>
              <a:spLocks noChangeArrowheads="1"/>
            </p:cNvSpPr>
            <p:nvPr/>
          </p:nvSpPr>
          <p:spPr bwMode="auto">
            <a:xfrm>
              <a:off x="4026" y="806"/>
              <a:ext cx="23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16" name="Oval 1220"/>
            <p:cNvSpPr>
              <a:spLocks noChangeArrowheads="1"/>
            </p:cNvSpPr>
            <p:nvPr/>
          </p:nvSpPr>
          <p:spPr bwMode="auto">
            <a:xfrm>
              <a:off x="4512" y="817"/>
              <a:ext cx="23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17" name="Oval 1221"/>
            <p:cNvSpPr>
              <a:spLocks noChangeArrowheads="1"/>
            </p:cNvSpPr>
            <p:nvPr/>
          </p:nvSpPr>
          <p:spPr bwMode="auto">
            <a:xfrm>
              <a:off x="4257" y="795"/>
              <a:ext cx="24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18" name="Oval 1222"/>
            <p:cNvSpPr>
              <a:spLocks noChangeArrowheads="1"/>
            </p:cNvSpPr>
            <p:nvPr/>
          </p:nvSpPr>
          <p:spPr bwMode="auto">
            <a:xfrm>
              <a:off x="4774" y="475"/>
              <a:ext cx="24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19" name="Oval 1223"/>
            <p:cNvSpPr>
              <a:spLocks noChangeArrowheads="1"/>
            </p:cNvSpPr>
            <p:nvPr/>
          </p:nvSpPr>
          <p:spPr bwMode="auto">
            <a:xfrm>
              <a:off x="4338" y="575"/>
              <a:ext cx="24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20" name="Oval 1224"/>
            <p:cNvSpPr>
              <a:spLocks noChangeArrowheads="1"/>
            </p:cNvSpPr>
            <p:nvPr/>
          </p:nvSpPr>
          <p:spPr bwMode="auto">
            <a:xfrm>
              <a:off x="4128" y="920"/>
              <a:ext cx="23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21" name="Oval 1225"/>
            <p:cNvSpPr>
              <a:spLocks noChangeArrowheads="1"/>
            </p:cNvSpPr>
            <p:nvPr/>
          </p:nvSpPr>
          <p:spPr bwMode="auto">
            <a:xfrm>
              <a:off x="4038" y="764"/>
              <a:ext cx="25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22" name="Oval 1226"/>
            <p:cNvSpPr>
              <a:spLocks noChangeArrowheads="1"/>
            </p:cNvSpPr>
            <p:nvPr/>
          </p:nvSpPr>
          <p:spPr bwMode="auto">
            <a:xfrm>
              <a:off x="4191" y="879"/>
              <a:ext cx="23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23" name="Oval 1227"/>
            <p:cNvSpPr>
              <a:spLocks noChangeArrowheads="1"/>
            </p:cNvSpPr>
            <p:nvPr/>
          </p:nvSpPr>
          <p:spPr bwMode="auto">
            <a:xfrm>
              <a:off x="4227" y="685"/>
              <a:ext cx="23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24" name="Oval 1228"/>
            <p:cNvSpPr>
              <a:spLocks noChangeArrowheads="1"/>
            </p:cNvSpPr>
            <p:nvPr/>
          </p:nvSpPr>
          <p:spPr bwMode="auto">
            <a:xfrm>
              <a:off x="4797" y="658"/>
              <a:ext cx="23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25" name="Oval 1229"/>
            <p:cNvSpPr>
              <a:spLocks noChangeArrowheads="1"/>
            </p:cNvSpPr>
            <p:nvPr/>
          </p:nvSpPr>
          <p:spPr bwMode="auto">
            <a:xfrm>
              <a:off x="4515" y="766"/>
              <a:ext cx="23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26" name="Oval 1230"/>
            <p:cNvSpPr>
              <a:spLocks noChangeArrowheads="1"/>
            </p:cNvSpPr>
            <p:nvPr/>
          </p:nvSpPr>
          <p:spPr bwMode="auto">
            <a:xfrm>
              <a:off x="4179" y="955"/>
              <a:ext cx="24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27" name="Oval 1231"/>
            <p:cNvSpPr>
              <a:spLocks noChangeArrowheads="1"/>
            </p:cNvSpPr>
            <p:nvPr/>
          </p:nvSpPr>
          <p:spPr bwMode="auto">
            <a:xfrm>
              <a:off x="4861" y="478"/>
              <a:ext cx="23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28" name="Oval 1232"/>
            <p:cNvSpPr>
              <a:spLocks noChangeArrowheads="1"/>
            </p:cNvSpPr>
            <p:nvPr/>
          </p:nvSpPr>
          <p:spPr bwMode="auto">
            <a:xfrm>
              <a:off x="3940" y="628"/>
              <a:ext cx="24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29" name="Oval 1233"/>
            <p:cNvSpPr>
              <a:spLocks noChangeArrowheads="1"/>
            </p:cNvSpPr>
            <p:nvPr/>
          </p:nvSpPr>
          <p:spPr bwMode="auto">
            <a:xfrm>
              <a:off x="4064" y="875"/>
              <a:ext cx="25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30" name="Oval 1234"/>
            <p:cNvSpPr>
              <a:spLocks noChangeArrowheads="1"/>
            </p:cNvSpPr>
            <p:nvPr/>
          </p:nvSpPr>
          <p:spPr bwMode="auto">
            <a:xfrm>
              <a:off x="4454" y="952"/>
              <a:ext cx="25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31" name="Oval 1235"/>
            <p:cNvSpPr>
              <a:spLocks noChangeArrowheads="1"/>
            </p:cNvSpPr>
            <p:nvPr/>
          </p:nvSpPr>
          <p:spPr bwMode="auto">
            <a:xfrm>
              <a:off x="4283" y="808"/>
              <a:ext cx="24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32" name="Oval 1236"/>
            <p:cNvSpPr>
              <a:spLocks noChangeArrowheads="1"/>
            </p:cNvSpPr>
            <p:nvPr/>
          </p:nvSpPr>
          <p:spPr bwMode="auto">
            <a:xfrm>
              <a:off x="4134" y="803"/>
              <a:ext cx="23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33" name="Oval 1237"/>
            <p:cNvSpPr>
              <a:spLocks noChangeArrowheads="1"/>
            </p:cNvSpPr>
            <p:nvPr/>
          </p:nvSpPr>
          <p:spPr bwMode="auto">
            <a:xfrm>
              <a:off x="4502" y="642"/>
              <a:ext cx="25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34" name="Oval 1238"/>
            <p:cNvSpPr>
              <a:spLocks noChangeArrowheads="1"/>
            </p:cNvSpPr>
            <p:nvPr/>
          </p:nvSpPr>
          <p:spPr bwMode="auto">
            <a:xfrm>
              <a:off x="4508" y="717"/>
              <a:ext cx="23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35" name="Oval 1239"/>
            <p:cNvSpPr>
              <a:spLocks noChangeArrowheads="1"/>
            </p:cNvSpPr>
            <p:nvPr/>
          </p:nvSpPr>
          <p:spPr bwMode="auto">
            <a:xfrm>
              <a:off x="3981" y="815"/>
              <a:ext cx="23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36" name="Oval 1240"/>
            <p:cNvSpPr>
              <a:spLocks noChangeArrowheads="1"/>
            </p:cNvSpPr>
            <p:nvPr/>
          </p:nvSpPr>
          <p:spPr bwMode="auto">
            <a:xfrm>
              <a:off x="3944" y="782"/>
              <a:ext cx="23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37" name="Oval 1241"/>
            <p:cNvSpPr>
              <a:spLocks noChangeArrowheads="1"/>
            </p:cNvSpPr>
            <p:nvPr/>
          </p:nvSpPr>
          <p:spPr bwMode="auto">
            <a:xfrm>
              <a:off x="3940" y="822"/>
              <a:ext cx="24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38" name="Oval 1242"/>
            <p:cNvSpPr>
              <a:spLocks noChangeArrowheads="1"/>
            </p:cNvSpPr>
            <p:nvPr/>
          </p:nvSpPr>
          <p:spPr bwMode="auto">
            <a:xfrm>
              <a:off x="4622" y="611"/>
              <a:ext cx="24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39" name="Oval 1243"/>
            <p:cNvSpPr>
              <a:spLocks noChangeArrowheads="1"/>
            </p:cNvSpPr>
            <p:nvPr/>
          </p:nvSpPr>
          <p:spPr bwMode="auto">
            <a:xfrm>
              <a:off x="4722" y="608"/>
              <a:ext cx="23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40" name="Oval 1244"/>
            <p:cNvSpPr>
              <a:spLocks noChangeArrowheads="1"/>
            </p:cNvSpPr>
            <p:nvPr/>
          </p:nvSpPr>
          <p:spPr bwMode="auto">
            <a:xfrm>
              <a:off x="4177" y="910"/>
              <a:ext cx="25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41" name="Oval 1245"/>
            <p:cNvSpPr>
              <a:spLocks noChangeArrowheads="1"/>
            </p:cNvSpPr>
            <p:nvPr/>
          </p:nvSpPr>
          <p:spPr bwMode="auto">
            <a:xfrm>
              <a:off x="3870" y="881"/>
              <a:ext cx="24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42" name="Oval 1246"/>
            <p:cNvSpPr>
              <a:spLocks noChangeArrowheads="1"/>
            </p:cNvSpPr>
            <p:nvPr/>
          </p:nvSpPr>
          <p:spPr bwMode="auto">
            <a:xfrm>
              <a:off x="4435" y="745"/>
              <a:ext cx="24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43" name="Oval 1247"/>
            <p:cNvSpPr>
              <a:spLocks noChangeArrowheads="1"/>
            </p:cNvSpPr>
            <p:nvPr/>
          </p:nvSpPr>
          <p:spPr bwMode="auto">
            <a:xfrm>
              <a:off x="3919" y="829"/>
              <a:ext cx="24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44" name="Oval 1248"/>
            <p:cNvSpPr>
              <a:spLocks noChangeArrowheads="1"/>
            </p:cNvSpPr>
            <p:nvPr/>
          </p:nvSpPr>
          <p:spPr bwMode="auto">
            <a:xfrm>
              <a:off x="4142" y="829"/>
              <a:ext cx="24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45" name="Oval 1249"/>
            <p:cNvSpPr>
              <a:spLocks noChangeArrowheads="1"/>
            </p:cNvSpPr>
            <p:nvPr/>
          </p:nvSpPr>
          <p:spPr bwMode="auto">
            <a:xfrm>
              <a:off x="4303" y="939"/>
              <a:ext cx="23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46" name="Oval 1250"/>
            <p:cNvSpPr>
              <a:spLocks noChangeArrowheads="1"/>
            </p:cNvSpPr>
            <p:nvPr/>
          </p:nvSpPr>
          <p:spPr bwMode="auto">
            <a:xfrm>
              <a:off x="3921" y="668"/>
              <a:ext cx="23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47" name="Oval 1251"/>
            <p:cNvSpPr>
              <a:spLocks noChangeArrowheads="1"/>
            </p:cNvSpPr>
            <p:nvPr/>
          </p:nvSpPr>
          <p:spPr bwMode="auto">
            <a:xfrm>
              <a:off x="4299" y="764"/>
              <a:ext cx="23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48" name="Oval 1252"/>
            <p:cNvSpPr>
              <a:spLocks noChangeArrowheads="1"/>
            </p:cNvSpPr>
            <p:nvPr/>
          </p:nvSpPr>
          <p:spPr bwMode="auto">
            <a:xfrm>
              <a:off x="4225" y="691"/>
              <a:ext cx="23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49" name="Oval 1253"/>
            <p:cNvSpPr>
              <a:spLocks noChangeArrowheads="1"/>
            </p:cNvSpPr>
            <p:nvPr/>
          </p:nvSpPr>
          <p:spPr bwMode="auto">
            <a:xfrm>
              <a:off x="3951" y="992"/>
              <a:ext cx="23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50" name="Oval 1254"/>
            <p:cNvSpPr>
              <a:spLocks noChangeArrowheads="1"/>
            </p:cNvSpPr>
            <p:nvPr/>
          </p:nvSpPr>
          <p:spPr bwMode="auto">
            <a:xfrm>
              <a:off x="3960" y="902"/>
              <a:ext cx="25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51" name="Oval 1255"/>
            <p:cNvSpPr>
              <a:spLocks noChangeArrowheads="1"/>
            </p:cNvSpPr>
            <p:nvPr/>
          </p:nvSpPr>
          <p:spPr bwMode="auto">
            <a:xfrm>
              <a:off x="4419" y="653"/>
              <a:ext cx="25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52" name="Oval 1256"/>
            <p:cNvSpPr>
              <a:spLocks noChangeArrowheads="1"/>
            </p:cNvSpPr>
            <p:nvPr/>
          </p:nvSpPr>
          <p:spPr bwMode="auto">
            <a:xfrm>
              <a:off x="4012" y="822"/>
              <a:ext cx="23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53" name="Oval 1257"/>
            <p:cNvSpPr>
              <a:spLocks noChangeArrowheads="1"/>
            </p:cNvSpPr>
            <p:nvPr/>
          </p:nvSpPr>
          <p:spPr bwMode="auto">
            <a:xfrm>
              <a:off x="4388" y="864"/>
              <a:ext cx="24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54" name="Oval 1258"/>
            <p:cNvSpPr>
              <a:spLocks noChangeArrowheads="1"/>
            </p:cNvSpPr>
            <p:nvPr/>
          </p:nvSpPr>
          <p:spPr bwMode="auto">
            <a:xfrm>
              <a:off x="3970" y="860"/>
              <a:ext cx="25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55" name="Oval 1259"/>
            <p:cNvSpPr>
              <a:spLocks noChangeArrowheads="1"/>
            </p:cNvSpPr>
            <p:nvPr/>
          </p:nvSpPr>
          <p:spPr bwMode="auto">
            <a:xfrm>
              <a:off x="4818" y="631"/>
              <a:ext cx="24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56" name="Oval 1260"/>
            <p:cNvSpPr>
              <a:spLocks noChangeArrowheads="1"/>
            </p:cNvSpPr>
            <p:nvPr/>
          </p:nvSpPr>
          <p:spPr bwMode="auto">
            <a:xfrm>
              <a:off x="4385" y="624"/>
              <a:ext cx="24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57" name="Oval 1261"/>
            <p:cNvSpPr>
              <a:spLocks noChangeArrowheads="1"/>
            </p:cNvSpPr>
            <p:nvPr/>
          </p:nvSpPr>
          <p:spPr bwMode="auto">
            <a:xfrm>
              <a:off x="4329" y="804"/>
              <a:ext cx="23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58" name="Oval 1262"/>
            <p:cNvSpPr>
              <a:spLocks noChangeArrowheads="1"/>
            </p:cNvSpPr>
            <p:nvPr/>
          </p:nvSpPr>
          <p:spPr bwMode="auto">
            <a:xfrm>
              <a:off x="4536" y="607"/>
              <a:ext cx="25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59" name="Oval 1263"/>
            <p:cNvSpPr>
              <a:spLocks noChangeArrowheads="1"/>
            </p:cNvSpPr>
            <p:nvPr/>
          </p:nvSpPr>
          <p:spPr bwMode="auto">
            <a:xfrm>
              <a:off x="4121" y="748"/>
              <a:ext cx="24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60" name="Oval 1264"/>
            <p:cNvSpPr>
              <a:spLocks noChangeArrowheads="1"/>
            </p:cNvSpPr>
            <p:nvPr/>
          </p:nvSpPr>
          <p:spPr bwMode="auto">
            <a:xfrm>
              <a:off x="4237" y="797"/>
              <a:ext cx="24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61" name="Oval 1265"/>
            <p:cNvSpPr>
              <a:spLocks noChangeArrowheads="1"/>
            </p:cNvSpPr>
            <p:nvPr/>
          </p:nvSpPr>
          <p:spPr bwMode="auto">
            <a:xfrm>
              <a:off x="4027" y="730"/>
              <a:ext cx="23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62" name="Oval 1266"/>
            <p:cNvSpPr>
              <a:spLocks noChangeArrowheads="1"/>
            </p:cNvSpPr>
            <p:nvPr/>
          </p:nvSpPr>
          <p:spPr bwMode="auto">
            <a:xfrm>
              <a:off x="4446" y="905"/>
              <a:ext cx="23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63" name="Oval 1267"/>
            <p:cNvSpPr>
              <a:spLocks noChangeArrowheads="1"/>
            </p:cNvSpPr>
            <p:nvPr/>
          </p:nvSpPr>
          <p:spPr bwMode="auto">
            <a:xfrm>
              <a:off x="4121" y="814"/>
              <a:ext cx="24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64" name="Oval 1268"/>
            <p:cNvSpPr>
              <a:spLocks noChangeArrowheads="1"/>
            </p:cNvSpPr>
            <p:nvPr/>
          </p:nvSpPr>
          <p:spPr bwMode="auto">
            <a:xfrm>
              <a:off x="3948" y="939"/>
              <a:ext cx="23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65" name="Oval 1269"/>
            <p:cNvSpPr>
              <a:spLocks noChangeArrowheads="1"/>
            </p:cNvSpPr>
            <p:nvPr/>
          </p:nvSpPr>
          <p:spPr bwMode="auto">
            <a:xfrm>
              <a:off x="4341" y="941"/>
              <a:ext cx="23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66" name="Oval 1270"/>
            <p:cNvSpPr>
              <a:spLocks noChangeArrowheads="1"/>
            </p:cNvSpPr>
            <p:nvPr/>
          </p:nvSpPr>
          <p:spPr bwMode="auto">
            <a:xfrm>
              <a:off x="4820" y="644"/>
              <a:ext cx="23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67" name="Oval 1271"/>
            <p:cNvSpPr>
              <a:spLocks noChangeArrowheads="1"/>
            </p:cNvSpPr>
            <p:nvPr/>
          </p:nvSpPr>
          <p:spPr bwMode="auto">
            <a:xfrm>
              <a:off x="4037" y="744"/>
              <a:ext cx="24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68" name="Oval 1272"/>
            <p:cNvSpPr>
              <a:spLocks noChangeArrowheads="1"/>
            </p:cNvSpPr>
            <p:nvPr/>
          </p:nvSpPr>
          <p:spPr bwMode="auto">
            <a:xfrm>
              <a:off x="4266" y="943"/>
              <a:ext cx="23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69" name="Oval 1273"/>
            <p:cNvSpPr>
              <a:spLocks noChangeArrowheads="1"/>
            </p:cNvSpPr>
            <p:nvPr/>
          </p:nvSpPr>
          <p:spPr bwMode="auto">
            <a:xfrm>
              <a:off x="4153" y="676"/>
              <a:ext cx="23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70" name="Oval 1274"/>
            <p:cNvSpPr>
              <a:spLocks noChangeArrowheads="1"/>
            </p:cNvSpPr>
            <p:nvPr/>
          </p:nvSpPr>
          <p:spPr bwMode="auto">
            <a:xfrm>
              <a:off x="3889" y="782"/>
              <a:ext cx="25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71" name="Oval 1275"/>
            <p:cNvSpPr>
              <a:spLocks noChangeArrowheads="1"/>
            </p:cNvSpPr>
            <p:nvPr/>
          </p:nvSpPr>
          <p:spPr bwMode="auto">
            <a:xfrm>
              <a:off x="3885" y="873"/>
              <a:ext cx="24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72" name="Oval 1276"/>
            <p:cNvSpPr>
              <a:spLocks noChangeArrowheads="1"/>
            </p:cNvSpPr>
            <p:nvPr/>
          </p:nvSpPr>
          <p:spPr bwMode="auto">
            <a:xfrm>
              <a:off x="4283" y="841"/>
              <a:ext cx="24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73" name="Oval 1277"/>
            <p:cNvSpPr>
              <a:spLocks noChangeArrowheads="1"/>
            </p:cNvSpPr>
            <p:nvPr/>
          </p:nvSpPr>
          <p:spPr bwMode="auto">
            <a:xfrm>
              <a:off x="3956" y="997"/>
              <a:ext cx="23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74" name="Oval 1278"/>
            <p:cNvSpPr>
              <a:spLocks noChangeArrowheads="1"/>
            </p:cNvSpPr>
            <p:nvPr/>
          </p:nvSpPr>
          <p:spPr bwMode="auto">
            <a:xfrm>
              <a:off x="4535" y="850"/>
              <a:ext cx="25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75" name="Oval 1279"/>
            <p:cNvSpPr>
              <a:spLocks noChangeArrowheads="1"/>
            </p:cNvSpPr>
            <p:nvPr/>
          </p:nvSpPr>
          <p:spPr bwMode="auto">
            <a:xfrm>
              <a:off x="4579" y="629"/>
              <a:ext cx="23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76" name="Oval 1280"/>
            <p:cNvSpPr>
              <a:spLocks noChangeArrowheads="1"/>
            </p:cNvSpPr>
            <p:nvPr/>
          </p:nvSpPr>
          <p:spPr bwMode="auto">
            <a:xfrm>
              <a:off x="4517" y="608"/>
              <a:ext cx="23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77" name="Oval 1281"/>
            <p:cNvSpPr>
              <a:spLocks noChangeArrowheads="1"/>
            </p:cNvSpPr>
            <p:nvPr/>
          </p:nvSpPr>
          <p:spPr bwMode="auto">
            <a:xfrm>
              <a:off x="4018" y="840"/>
              <a:ext cx="23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78" name="Oval 1282"/>
            <p:cNvSpPr>
              <a:spLocks noChangeArrowheads="1"/>
            </p:cNvSpPr>
            <p:nvPr/>
          </p:nvSpPr>
          <p:spPr bwMode="auto">
            <a:xfrm>
              <a:off x="3881" y="815"/>
              <a:ext cx="23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79" name="Oval 1283"/>
            <p:cNvSpPr>
              <a:spLocks noChangeArrowheads="1"/>
            </p:cNvSpPr>
            <p:nvPr/>
          </p:nvSpPr>
          <p:spPr bwMode="auto">
            <a:xfrm>
              <a:off x="4150" y="735"/>
              <a:ext cx="25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80" name="Oval 1284"/>
            <p:cNvSpPr>
              <a:spLocks noChangeArrowheads="1"/>
            </p:cNvSpPr>
            <p:nvPr/>
          </p:nvSpPr>
          <p:spPr bwMode="auto">
            <a:xfrm>
              <a:off x="4081" y="1051"/>
              <a:ext cx="24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81" name="Oval 1285"/>
            <p:cNvSpPr>
              <a:spLocks noChangeArrowheads="1"/>
            </p:cNvSpPr>
            <p:nvPr/>
          </p:nvSpPr>
          <p:spPr bwMode="auto">
            <a:xfrm>
              <a:off x="3962" y="1048"/>
              <a:ext cx="24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82" name="Oval 1286"/>
            <p:cNvSpPr>
              <a:spLocks noChangeArrowheads="1"/>
            </p:cNvSpPr>
            <p:nvPr/>
          </p:nvSpPr>
          <p:spPr bwMode="auto">
            <a:xfrm>
              <a:off x="4236" y="785"/>
              <a:ext cx="23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83" name="Oval 1287"/>
            <p:cNvSpPr>
              <a:spLocks noChangeArrowheads="1"/>
            </p:cNvSpPr>
            <p:nvPr/>
          </p:nvSpPr>
          <p:spPr bwMode="auto">
            <a:xfrm>
              <a:off x="4508" y="833"/>
              <a:ext cx="23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84" name="Oval 1288"/>
            <p:cNvSpPr>
              <a:spLocks noChangeArrowheads="1"/>
            </p:cNvSpPr>
            <p:nvPr/>
          </p:nvSpPr>
          <p:spPr bwMode="auto">
            <a:xfrm>
              <a:off x="4605" y="916"/>
              <a:ext cx="24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85" name="Oval 1289"/>
            <p:cNvSpPr>
              <a:spLocks noChangeArrowheads="1"/>
            </p:cNvSpPr>
            <p:nvPr/>
          </p:nvSpPr>
          <p:spPr bwMode="auto">
            <a:xfrm>
              <a:off x="4598" y="730"/>
              <a:ext cx="24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86" name="Oval 1290"/>
            <p:cNvSpPr>
              <a:spLocks noChangeArrowheads="1"/>
            </p:cNvSpPr>
            <p:nvPr/>
          </p:nvSpPr>
          <p:spPr bwMode="auto">
            <a:xfrm>
              <a:off x="4718" y="514"/>
              <a:ext cx="23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87" name="Oval 1291"/>
            <p:cNvSpPr>
              <a:spLocks noChangeArrowheads="1"/>
            </p:cNvSpPr>
            <p:nvPr/>
          </p:nvSpPr>
          <p:spPr bwMode="auto">
            <a:xfrm>
              <a:off x="4453" y="746"/>
              <a:ext cx="25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88" name="Oval 1292"/>
            <p:cNvSpPr>
              <a:spLocks noChangeArrowheads="1"/>
            </p:cNvSpPr>
            <p:nvPr/>
          </p:nvSpPr>
          <p:spPr bwMode="auto">
            <a:xfrm>
              <a:off x="3959" y="808"/>
              <a:ext cx="25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89" name="Oval 1293"/>
            <p:cNvSpPr>
              <a:spLocks noChangeArrowheads="1"/>
            </p:cNvSpPr>
            <p:nvPr/>
          </p:nvSpPr>
          <p:spPr bwMode="auto">
            <a:xfrm>
              <a:off x="4368" y="805"/>
              <a:ext cx="24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90" name="Oval 1294"/>
            <p:cNvSpPr>
              <a:spLocks noChangeArrowheads="1"/>
            </p:cNvSpPr>
            <p:nvPr/>
          </p:nvSpPr>
          <p:spPr bwMode="auto">
            <a:xfrm>
              <a:off x="4321" y="642"/>
              <a:ext cx="24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91" name="Oval 1295"/>
            <p:cNvSpPr>
              <a:spLocks noChangeArrowheads="1"/>
            </p:cNvSpPr>
            <p:nvPr/>
          </p:nvSpPr>
          <p:spPr bwMode="auto">
            <a:xfrm>
              <a:off x="3896" y="847"/>
              <a:ext cx="25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92" name="Oval 1296"/>
            <p:cNvSpPr>
              <a:spLocks noChangeArrowheads="1"/>
            </p:cNvSpPr>
            <p:nvPr/>
          </p:nvSpPr>
          <p:spPr bwMode="auto">
            <a:xfrm>
              <a:off x="4071" y="703"/>
              <a:ext cx="25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93" name="Oval 1297"/>
            <p:cNvSpPr>
              <a:spLocks noChangeArrowheads="1"/>
            </p:cNvSpPr>
            <p:nvPr/>
          </p:nvSpPr>
          <p:spPr bwMode="auto">
            <a:xfrm>
              <a:off x="3947" y="846"/>
              <a:ext cx="23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94" name="Oval 1298"/>
            <p:cNvSpPr>
              <a:spLocks noChangeArrowheads="1"/>
            </p:cNvSpPr>
            <p:nvPr/>
          </p:nvSpPr>
          <p:spPr bwMode="auto">
            <a:xfrm>
              <a:off x="3975" y="629"/>
              <a:ext cx="24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95" name="Oval 1299"/>
            <p:cNvSpPr>
              <a:spLocks noChangeArrowheads="1"/>
            </p:cNvSpPr>
            <p:nvPr/>
          </p:nvSpPr>
          <p:spPr bwMode="auto">
            <a:xfrm>
              <a:off x="4310" y="743"/>
              <a:ext cx="23" cy="21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96" name="Oval 1300"/>
            <p:cNvSpPr>
              <a:spLocks noChangeArrowheads="1"/>
            </p:cNvSpPr>
            <p:nvPr/>
          </p:nvSpPr>
          <p:spPr bwMode="auto">
            <a:xfrm>
              <a:off x="4112" y="780"/>
              <a:ext cx="24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97" name="Oval 1301"/>
            <p:cNvSpPr>
              <a:spLocks noChangeArrowheads="1"/>
            </p:cNvSpPr>
            <p:nvPr/>
          </p:nvSpPr>
          <p:spPr bwMode="auto">
            <a:xfrm>
              <a:off x="4311" y="759"/>
              <a:ext cx="25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98" name="Rectangle 1302"/>
            <p:cNvSpPr>
              <a:spLocks noChangeArrowheads="1"/>
            </p:cNvSpPr>
            <p:nvPr/>
          </p:nvSpPr>
          <p:spPr bwMode="auto">
            <a:xfrm>
              <a:off x="5439" y="1132"/>
              <a:ext cx="234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r</a:t>
              </a: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=0.41</a:t>
              </a:r>
              <a:endPara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399" name="Line 1303"/>
            <p:cNvSpPr>
              <a:spLocks noChangeShapeType="1"/>
            </p:cNvSpPr>
            <p:nvPr/>
          </p:nvSpPr>
          <p:spPr bwMode="auto">
            <a:xfrm flipV="1">
              <a:off x="3712" y="73"/>
              <a:ext cx="1" cy="127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400" name="Line 1304"/>
            <p:cNvSpPr>
              <a:spLocks noChangeShapeType="1"/>
            </p:cNvSpPr>
            <p:nvPr/>
          </p:nvSpPr>
          <p:spPr bwMode="auto">
            <a:xfrm flipH="1">
              <a:off x="3689" y="1310"/>
              <a:ext cx="23" cy="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401" name="Rectangle 1305"/>
            <p:cNvSpPr>
              <a:spLocks noChangeArrowheads="1"/>
            </p:cNvSpPr>
            <p:nvPr/>
          </p:nvSpPr>
          <p:spPr bwMode="auto">
            <a:xfrm rot="16200000">
              <a:off x="3634" y="1250"/>
              <a:ext cx="40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</a:t>
              </a:r>
              <a:endPara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402" name="Line 1306"/>
            <p:cNvSpPr>
              <a:spLocks noChangeShapeType="1"/>
            </p:cNvSpPr>
            <p:nvPr/>
          </p:nvSpPr>
          <p:spPr bwMode="auto">
            <a:xfrm flipH="1">
              <a:off x="3689" y="1010"/>
              <a:ext cx="23" cy="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403" name="Rectangle 1307"/>
            <p:cNvSpPr>
              <a:spLocks noChangeArrowheads="1"/>
            </p:cNvSpPr>
            <p:nvPr/>
          </p:nvSpPr>
          <p:spPr bwMode="auto">
            <a:xfrm rot="16200000">
              <a:off x="3634" y="950"/>
              <a:ext cx="40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3</a:t>
              </a:r>
              <a:endPara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404" name="Line 1308"/>
            <p:cNvSpPr>
              <a:spLocks noChangeShapeType="1"/>
            </p:cNvSpPr>
            <p:nvPr/>
          </p:nvSpPr>
          <p:spPr bwMode="auto">
            <a:xfrm flipH="1">
              <a:off x="3689" y="708"/>
              <a:ext cx="23" cy="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405" name="Rectangle 1309"/>
            <p:cNvSpPr>
              <a:spLocks noChangeArrowheads="1"/>
            </p:cNvSpPr>
            <p:nvPr/>
          </p:nvSpPr>
          <p:spPr bwMode="auto">
            <a:xfrm rot="16200000">
              <a:off x="3634" y="648"/>
              <a:ext cx="40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4</a:t>
              </a:r>
              <a:endPara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406" name="Line 1310"/>
            <p:cNvSpPr>
              <a:spLocks noChangeShapeType="1"/>
            </p:cNvSpPr>
            <p:nvPr/>
          </p:nvSpPr>
          <p:spPr bwMode="auto">
            <a:xfrm flipH="1">
              <a:off x="3689" y="408"/>
              <a:ext cx="23" cy="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407" name="Rectangle 1311"/>
            <p:cNvSpPr>
              <a:spLocks noChangeArrowheads="1"/>
            </p:cNvSpPr>
            <p:nvPr/>
          </p:nvSpPr>
          <p:spPr bwMode="auto">
            <a:xfrm rot="16200000">
              <a:off x="3634" y="348"/>
              <a:ext cx="40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5</a:t>
              </a:r>
              <a:endPara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408" name="Line 1312"/>
            <p:cNvSpPr>
              <a:spLocks noChangeShapeType="1"/>
            </p:cNvSpPr>
            <p:nvPr/>
          </p:nvSpPr>
          <p:spPr bwMode="auto">
            <a:xfrm flipH="1">
              <a:off x="3689" y="106"/>
              <a:ext cx="23" cy="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409" name="Rectangle 1313"/>
            <p:cNvSpPr>
              <a:spLocks noChangeArrowheads="1"/>
            </p:cNvSpPr>
            <p:nvPr/>
          </p:nvSpPr>
          <p:spPr bwMode="auto">
            <a:xfrm rot="16200000">
              <a:off x="3634" y="58"/>
              <a:ext cx="40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6</a:t>
              </a:r>
              <a:endPara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410" name="Rectangle 1314"/>
            <p:cNvSpPr>
              <a:spLocks noChangeArrowheads="1"/>
            </p:cNvSpPr>
            <p:nvPr/>
          </p:nvSpPr>
          <p:spPr bwMode="auto">
            <a:xfrm rot="16200000">
              <a:off x="2942" y="623"/>
              <a:ext cx="1142" cy="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800" b="1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Natural-log of </a:t>
              </a:r>
              <a:r>
                <a:rPr kumimoji="0" lang="en-US" sz="800" b="1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Volpara</a:t>
              </a:r>
              <a:r>
                <a: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Dense Volume</a:t>
              </a:r>
              <a:endParaRPr kumimoji="0" lang="en-US" sz="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411" name="Line 1315"/>
            <p:cNvSpPr>
              <a:spLocks noChangeShapeType="1"/>
            </p:cNvSpPr>
            <p:nvPr/>
          </p:nvSpPr>
          <p:spPr bwMode="auto">
            <a:xfrm>
              <a:off x="3712" y="1343"/>
              <a:ext cx="1971" cy="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412" name="Line 1316"/>
            <p:cNvSpPr>
              <a:spLocks noChangeShapeType="1"/>
            </p:cNvSpPr>
            <p:nvPr/>
          </p:nvSpPr>
          <p:spPr bwMode="auto">
            <a:xfrm>
              <a:off x="3747" y="1343"/>
              <a:ext cx="1" cy="22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413" name="Rectangle 1317"/>
            <p:cNvSpPr>
              <a:spLocks noChangeArrowheads="1"/>
            </p:cNvSpPr>
            <p:nvPr/>
          </p:nvSpPr>
          <p:spPr bwMode="auto">
            <a:xfrm>
              <a:off x="3732" y="1375"/>
              <a:ext cx="58" cy="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414" name="Line 1318"/>
            <p:cNvSpPr>
              <a:spLocks noChangeShapeType="1"/>
            </p:cNvSpPr>
            <p:nvPr/>
          </p:nvSpPr>
          <p:spPr bwMode="auto">
            <a:xfrm>
              <a:off x="4381" y="1343"/>
              <a:ext cx="1" cy="22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415" name="Rectangle 1319"/>
            <p:cNvSpPr>
              <a:spLocks noChangeArrowheads="1"/>
            </p:cNvSpPr>
            <p:nvPr/>
          </p:nvSpPr>
          <p:spPr bwMode="auto">
            <a:xfrm>
              <a:off x="4366" y="1375"/>
              <a:ext cx="58" cy="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416" name="Line 1320"/>
            <p:cNvSpPr>
              <a:spLocks noChangeShapeType="1"/>
            </p:cNvSpPr>
            <p:nvPr/>
          </p:nvSpPr>
          <p:spPr bwMode="auto">
            <a:xfrm>
              <a:off x="5014" y="1343"/>
              <a:ext cx="1" cy="22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417" name="Rectangle 1321"/>
            <p:cNvSpPr>
              <a:spLocks noChangeArrowheads="1"/>
            </p:cNvSpPr>
            <p:nvPr/>
          </p:nvSpPr>
          <p:spPr bwMode="auto">
            <a:xfrm>
              <a:off x="4983" y="1375"/>
              <a:ext cx="91" cy="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418" name="Line 1322"/>
            <p:cNvSpPr>
              <a:spLocks noChangeShapeType="1"/>
            </p:cNvSpPr>
            <p:nvPr/>
          </p:nvSpPr>
          <p:spPr bwMode="auto">
            <a:xfrm>
              <a:off x="5647" y="1343"/>
              <a:ext cx="1" cy="22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419" name="Rectangle 1323"/>
            <p:cNvSpPr>
              <a:spLocks noChangeArrowheads="1"/>
            </p:cNvSpPr>
            <p:nvPr/>
          </p:nvSpPr>
          <p:spPr bwMode="auto">
            <a:xfrm>
              <a:off x="5616" y="1375"/>
              <a:ext cx="91" cy="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420" name="Rectangle 1324"/>
            <p:cNvSpPr>
              <a:spLocks noChangeArrowheads="1"/>
            </p:cNvSpPr>
            <p:nvPr/>
          </p:nvSpPr>
          <p:spPr bwMode="auto">
            <a:xfrm>
              <a:off x="4427" y="1426"/>
              <a:ext cx="592" cy="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Cumulus Dense Area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423" name="Group 1327"/>
          <p:cNvGrpSpPr>
            <a:grpSpLocks noChangeAspect="1"/>
          </p:cNvGrpSpPr>
          <p:nvPr/>
        </p:nvGrpSpPr>
        <p:grpSpPr bwMode="auto">
          <a:xfrm>
            <a:off x="5508625" y="2133600"/>
            <a:ext cx="3635375" cy="2447925"/>
            <a:chOff x="3470" y="1344"/>
            <a:chExt cx="2290" cy="1542"/>
          </a:xfrm>
        </p:grpSpPr>
        <p:sp>
          <p:nvSpPr>
            <p:cNvPr id="5422" name="AutoShape 1326"/>
            <p:cNvSpPr>
              <a:spLocks noChangeAspect="1" noChangeArrowheads="1" noTextEdit="1"/>
            </p:cNvSpPr>
            <p:nvPr/>
          </p:nvSpPr>
          <p:spPr bwMode="auto">
            <a:xfrm>
              <a:off x="3470" y="1344"/>
              <a:ext cx="2290" cy="15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grpSp>
          <p:nvGrpSpPr>
            <p:cNvPr id="5624" name="Group 1528"/>
            <p:cNvGrpSpPr>
              <a:grpSpLocks/>
            </p:cNvGrpSpPr>
            <p:nvPr/>
          </p:nvGrpSpPr>
          <p:grpSpPr bwMode="auto">
            <a:xfrm>
              <a:off x="3489" y="1360"/>
              <a:ext cx="2254" cy="1509"/>
              <a:chOff x="3489" y="1360"/>
              <a:chExt cx="2254" cy="1509"/>
            </a:xfrm>
          </p:grpSpPr>
          <p:sp>
            <p:nvSpPr>
              <p:cNvPr id="5424" name="Rectangle 1328"/>
              <p:cNvSpPr>
                <a:spLocks noChangeArrowheads="1"/>
              </p:cNvSpPr>
              <p:nvPr/>
            </p:nvSpPr>
            <p:spPr bwMode="auto">
              <a:xfrm>
                <a:off x="3489" y="1360"/>
                <a:ext cx="2254" cy="1509"/>
              </a:xfrm>
              <a:prstGeom prst="rect">
                <a:avLst/>
              </a:prstGeom>
              <a:solidFill>
                <a:srgbClr val="EAF2F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25" name="Rectangle 1329"/>
              <p:cNvSpPr>
                <a:spLocks noChangeArrowheads="1"/>
              </p:cNvSpPr>
              <p:nvPr/>
            </p:nvSpPr>
            <p:spPr bwMode="auto">
              <a:xfrm>
                <a:off x="3490" y="1363"/>
                <a:ext cx="2249" cy="1504"/>
              </a:xfrm>
              <a:prstGeom prst="rect">
                <a:avLst/>
              </a:prstGeom>
              <a:solidFill>
                <a:schemeClr val="bg1"/>
              </a:solidFill>
              <a:ln w="4763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26" name="Rectangle 1330"/>
              <p:cNvSpPr>
                <a:spLocks noChangeArrowheads="1"/>
              </p:cNvSpPr>
              <p:nvPr/>
            </p:nvSpPr>
            <p:spPr bwMode="auto">
              <a:xfrm>
                <a:off x="3713" y="1416"/>
                <a:ext cx="1970" cy="1246"/>
              </a:xfrm>
              <a:prstGeom prst="rect">
                <a:avLst/>
              </a:prstGeom>
              <a:solidFill>
                <a:srgbClr val="FFFFFF"/>
              </a:solidFill>
              <a:ln w="4763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27" name="Line 1331"/>
              <p:cNvSpPr>
                <a:spLocks noChangeShapeType="1"/>
              </p:cNvSpPr>
              <p:nvPr/>
            </p:nvSpPr>
            <p:spPr bwMode="auto">
              <a:xfrm>
                <a:off x="3713" y="2631"/>
                <a:ext cx="1970" cy="1"/>
              </a:xfrm>
              <a:prstGeom prst="line">
                <a:avLst/>
              </a:prstGeom>
              <a:noFill/>
              <a:ln w="9525">
                <a:solidFill>
                  <a:srgbClr val="EAF2F3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28" name="Line 1332"/>
              <p:cNvSpPr>
                <a:spLocks noChangeShapeType="1"/>
              </p:cNvSpPr>
              <p:nvPr/>
            </p:nvSpPr>
            <p:spPr bwMode="auto">
              <a:xfrm>
                <a:off x="3713" y="2338"/>
                <a:ext cx="1970" cy="1"/>
              </a:xfrm>
              <a:prstGeom prst="line">
                <a:avLst/>
              </a:prstGeom>
              <a:noFill/>
              <a:ln w="9525">
                <a:solidFill>
                  <a:srgbClr val="EAF2F3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29" name="Line 1333"/>
              <p:cNvSpPr>
                <a:spLocks noChangeShapeType="1"/>
              </p:cNvSpPr>
              <p:nvPr/>
            </p:nvSpPr>
            <p:spPr bwMode="auto">
              <a:xfrm>
                <a:off x="3713" y="2046"/>
                <a:ext cx="1970" cy="1"/>
              </a:xfrm>
              <a:prstGeom prst="line">
                <a:avLst/>
              </a:prstGeom>
              <a:noFill/>
              <a:ln w="9525">
                <a:solidFill>
                  <a:srgbClr val="EAF2F3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30" name="Line 1334"/>
              <p:cNvSpPr>
                <a:spLocks noChangeShapeType="1"/>
              </p:cNvSpPr>
              <p:nvPr/>
            </p:nvSpPr>
            <p:spPr bwMode="auto">
              <a:xfrm>
                <a:off x="3713" y="1754"/>
                <a:ext cx="1970" cy="1"/>
              </a:xfrm>
              <a:prstGeom prst="line">
                <a:avLst/>
              </a:prstGeom>
              <a:noFill/>
              <a:ln w="9525">
                <a:solidFill>
                  <a:srgbClr val="EAF2F3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31" name="Line 1335"/>
              <p:cNvSpPr>
                <a:spLocks noChangeShapeType="1"/>
              </p:cNvSpPr>
              <p:nvPr/>
            </p:nvSpPr>
            <p:spPr bwMode="auto">
              <a:xfrm>
                <a:off x="3713" y="1462"/>
                <a:ext cx="1970" cy="1"/>
              </a:xfrm>
              <a:prstGeom prst="line">
                <a:avLst/>
              </a:prstGeom>
              <a:noFill/>
              <a:ln w="9525">
                <a:solidFill>
                  <a:srgbClr val="EAF2F3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32" name="Oval 1336"/>
              <p:cNvSpPr>
                <a:spLocks noChangeArrowheads="1"/>
              </p:cNvSpPr>
              <p:nvPr/>
            </p:nvSpPr>
            <p:spPr bwMode="auto">
              <a:xfrm>
                <a:off x="4209" y="2102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33" name="Oval 1337"/>
              <p:cNvSpPr>
                <a:spLocks noChangeArrowheads="1"/>
              </p:cNvSpPr>
              <p:nvPr/>
            </p:nvSpPr>
            <p:spPr bwMode="auto">
              <a:xfrm>
                <a:off x="3830" y="2047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34" name="Oval 1338"/>
              <p:cNvSpPr>
                <a:spLocks noChangeArrowheads="1"/>
              </p:cNvSpPr>
              <p:nvPr/>
            </p:nvSpPr>
            <p:spPr bwMode="auto">
              <a:xfrm>
                <a:off x="4044" y="2067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35" name="Oval 1339"/>
              <p:cNvSpPr>
                <a:spLocks noChangeArrowheads="1"/>
              </p:cNvSpPr>
              <p:nvPr/>
            </p:nvSpPr>
            <p:spPr bwMode="auto">
              <a:xfrm>
                <a:off x="4301" y="2161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36" name="Oval 1340"/>
              <p:cNvSpPr>
                <a:spLocks noChangeArrowheads="1"/>
              </p:cNvSpPr>
              <p:nvPr/>
            </p:nvSpPr>
            <p:spPr bwMode="auto">
              <a:xfrm>
                <a:off x="4329" y="1975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37" name="Oval 1341"/>
              <p:cNvSpPr>
                <a:spLocks noChangeArrowheads="1"/>
              </p:cNvSpPr>
              <p:nvPr/>
            </p:nvSpPr>
            <p:spPr bwMode="auto">
              <a:xfrm>
                <a:off x="4250" y="1903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38" name="Oval 1342"/>
              <p:cNvSpPr>
                <a:spLocks noChangeArrowheads="1"/>
              </p:cNvSpPr>
              <p:nvPr/>
            </p:nvSpPr>
            <p:spPr bwMode="auto">
              <a:xfrm>
                <a:off x="4170" y="2196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39" name="Oval 1343"/>
              <p:cNvSpPr>
                <a:spLocks noChangeArrowheads="1"/>
              </p:cNvSpPr>
              <p:nvPr/>
            </p:nvSpPr>
            <p:spPr bwMode="auto">
              <a:xfrm>
                <a:off x="4928" y="1734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40" name="Oval 1344"/>
              <p:cNvSpPr>
                <a:spLocks noChangeArrowheads="1"/>
              </p:cNvSpPr>
              <p:nvPr/>
            </p:nvSpPr>
            <p:spPr bwMode="auto">
              <a:xfrm>
                <a:off x="4144" y="2018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41" name="Oval 1345"/>
              <p:cNvSpPr>
                <a:spLocks noChangeArrowheads="1"/>
              </p:cNvSpPr>
              <p:nvPr/>
            </p:nvSpPr>
            <p:spPr bwMode="auto">
              <a:xfrm>
                <a:off x="4413" y="1865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42" name="Oval 1346"/>
              <p:cNvSpPr>
                <a:spLocks noChangeArrowheads="1"/>
              </p:cNvSpPr>
              <p:nvPr/>
            </p:nvSpPr>
            <p:spPr bwMode="auto">
              <a:xfrm>
                <a:off x="4606" y="1586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43" name="Oval 1347"/>
              <p:cNvSpPr>
                <a:spLocks noChangeArrowheads="1"/>
              </p:cNvSpPr>
              <p:nvPr/>
            </p:nvSpPr>
            <p:spPr bwMode="auto">
              <a:xfrm>
                <a:off x="3871" y="1891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44" name="Oval 1348"/>
              <p:cNvSpPr>
                <a:spLocks noChangeArrowheads="1"/>
              </p:cNvSpPr>
              <p:nvPr/>
            </p:nvSpPr>
            <p:spPr bwMode="auto">
              <a:xfrm>
                <a:off x="3958" y="1763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45" name="Oval 1349"/>
              <p:cNvSpPr>
                <a:spLocks noChangeArrowheads="1"/>
              </p:cNvSpPr>
              <p:nvPr/>
            </p:nvSpPr>
            <p:spPr bwMode="auto">
              <a:xfrm>
                <a:off x="4175" y="1936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46" name="Oval 1350"/>
              <p:cNvSpPr>
                <a:spLocks noChangeArrowheads="1"/>
              </p:cNvSpPr>
              <p:nvPr/>
            </p:nvSpPr>
            <p:spPr bwMode="auto">
              <a:xfrm>
                <a:off x="4321" y="2108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47" name="Oval 1351"/>
              <p:cNvSpPr>
                <a:spLocks noChangeArrowheads="1"/>
              </p:cNvSpPr>
              <p:nvPr/>
            </p:nvSpPr>
            <p:spPr bwMode="auto">
              <a:xfrm>
                <a:off x="4668" y="2049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48" name="Oval 1352"/>
              <p:cNvSpPr>
                <a:spLocks noChangeArrowheads="1"/>
              </p:cNvSpPr>
              <p:nvPr/>
            </p:nvSpPr>
            <p:spPr bwMode="auto">
              <a:xfrm>
                <a:off x="4170" y="1995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49" name="Oval 1353"/>
              <p:cNvSpPr>
                <a:spLocks noChangeArrowheads="1"/>
              </p:cNvSpPr>
              <p:nvPr/>
            </p:nvSpPr>
            <p:spPr bwMode="auto">
              <a:xfrm>
                <a:off x="4088" y="1805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50" name="Oval 1354"/>
              <p:cNvSpPr>
                <a:spLocks noChangeArrowheads="1"/>
              </p:cNvSpPr>
              <p:nvPr/>
            </p:nvSpPr>
            <p:spPr bwMode="auto">
              <a:xfrm>
                <a:off x="4492" y="2230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51" name="Oval 1355"/>
              <p:cNvSpPr>
                <a:spLocks noChangeArrowheads="1"/>
              </p:cNvSpPr>
              <p:nvPr/>
            </p:nvSpPr>
            <p:spPr bwMode="auto">
              <a:xfrm>
                <a:off x="4317" y="2047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52" name="Oval 1356"/>
              <p:cNvSpPr>
                <a:spLocks noChangeArrowheads="1"/>
              </p:cNvSpPr>
              <p:nvPr/>
            </p:nvSpPr>
            <p:spPr bwMode="auto">
              <a:xfrm>
                <a:off x="4402" y="2044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53" name="Oval 1357"/>
              <p:cNvSpPr>
                <a:spLocks noChangeArrowheads="1"/>
              </p:cNvSpPr>
              <p:nvPr/>
            </p:nvSpPr>
            <p:spPr bwMode="auto">
              <a:xfrm>
                <a:off x="4720" y="2070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54" name="Oval 1358"/>
              <p:cNvSpPr>
                <a:spLocks noChangeArrowheads="1"/>
              </p:cNvSpPr>
              <p:nvPr/>
            </p:nvSpPr>
            <p:spPr bwMode="auto">
              <a:xfrm>
                <a:off x="4269" y="1923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55" name="Oval 1359"/>
              <p:cNvSpPr>
                <a:spLocks noChangeArrowheads="1"/>
              </p:cNvSpPr>
              <p:nvPr/>
            </p:nvSpPr>
            <p:spPr bwMode="auto">
              <a:xfrm>
                <a:off x="3773" y="2125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56" name="Oval 1360"/>
              <p:cNvSpPr>
                <a:spLocks noChangeArrowheads="1"/>
              </p:cNvSpPr>
              <p:nvPr/>
            </p:nvSpPr>
            <p:spPr bwMode="auto">
              <a:xfrm>
                <a:off x="3736" y="2240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57" name="Oval 1361"/>
              <p:cNvSpPr>
                <a:spLocks noChangeArrowheads="1"/>
              </p:cNvSpPr>
              <p:nvPr/>
            </p:nvSpPr>
            <p:spPr bwMode="auto">
              <a:xfrm>
                <a:off x="4031" y="1957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58" name="Oval 1362"/>
              <p:cNvSpPr>
                <a:spLocks noChangeArrowheads="1"/>
              </p:cNvSpPr>
              <p:nvPr/>
            </p:nvSpPr>
            <p:spPr bwMode="auto">
              <a:xfrm>
                <a:off x="4059" y="1768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59" name="Oval 1363"/>
              <p:cNvSpPr>
                <a:spLocks noChangeArrowheads="1"/>
              </p:cNvSpPr>
              <p:nvPr/>
            </p:nvSpPr>
            <p:spPr bwMode="auto">
              <a:xfrm>
                <a:off x="4144" y="2196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60" name="Oval 1364"/>
              <p:cNvSpPr>
                <a:spLocks noChangeArrowheads="1"/>
              </p:cNvSpPr>
              <p:nvPr/>
            </p:nvSpPr>
            <p:spPr bwMode="auto">
              <a:xfrm>
                <a:off x="4231" y="1926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61" name="Oval 1365"/>
              <p:cNvSpPr>
                <a:spLocks noChangeArrowheads="1"/>
              </p:cNvSpPr>
              <p:nvPr/>
            </p:nvSpPr>
            <p:spPr bwMode="auto">
              <a:xfrm>
                <a:off x="3874" y="1989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62" name="Oval 1366"/>
              <p:cNvSpPr>
                <a:spLocks noChangeArrowheads="1"/>
              </p:cNvSpPr>
              <p:nvPr/>
            </p:nvSpPr>
            <p:spPr bwMode="auto">
              <a:xfrm>
                <a:off x="4409" y="1975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63" name="Oval 1367"/>
              <p:cNvSpPr>
                <a:spLocks noChangeArrowheads="1"/>
              </p:cNvSpPr>
              <p:nvPr/>
            </p:nvSpPr>
            <p:spPr bwMode="auto">
              <a:xfrm>
                <a:off x="4211" y="2238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64" name="Oval 1368"/>
              <p:cNvSpPr>
                <a:spLocks noChangeArrowheads="1"/>
              </p:cNvSpPr>
              <p:nvPr/>
            </p:nvSpPr>
            <p:spPr bwMode="auto">
              <a:xfrm>
                <a:off x="3815" y="1975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65" name="Oval 1369"/>
              <p:cNvSpPr>
                <a:spLocks noChangeArrowheads="1"/>
              </p:cNvSpPr>
              <p:nvPr/>
            </p:nvSpPr>
            <p:spPr bwMode="auto">
              <a:xfrm>
                <a:off x="3857" y="1983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66" name="Oval 1370"/>
              <p:cNvSpPr>
                <a:spLocks noChangeArrowheads="1"/>
              </p:cNvSpPr>
              <p:nvPr/>
            </p:nvSpPr>
            <p:spPr bwMode="auto">
              <a:xfrm>
                <a:off x="4458" y="2067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67" name="Oval 1371"/>
              <p:cNvSpPr>
                <a:spLocks noChangeArrowheads="1"/>
              </p:cNvSpPr>
              <p:nvPr/>
            </p:nvSpPr>
            <p:spPr bwMode="auto">
              <a:xfrm>
                <a:off x="4567" y="1944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68" name="Oval 1372"/>
              <p:cNvSpPr>
                <a:spLocks noChangeArrowheads="1"/>
              </p:cNvSpPr>
              <p:nvPr/>
            </p:nvSpPr>
            <p:spPr bwMode="auto">
              <a:xfrm>
                <a:off x="4050" y="2101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69" name="Oval 1373"/>
              <p:cNvSpPr>
                <a:spLocks noChangeArrowheads="1"/>
              </p:cNvSpPr>
              <p:nvPr/>
            </p:nvSpPr>
            <p:spPr bwMode="auto">
              <a:xfrm>
                <a:off x="4278" y="1905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70" name="Oval 1374"/>
              <p:cNvSpPr>
                <a:spLocks noChangeArrowheads="1"/>
              </p:cNvSpPr>
              <p:nvPr/>
            </p:nvSpPr>
            <p:spPr bwMode="auto">
              <a:xfrm>
                <a:off x="4081" y="2012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71" name="Oval 1375"/>
              <p:cNvSpPr>
                <a:spLocks noChangeArrowheads="1"/>
              </p:cNvSpPr>
              <p:nvPr/>
            </p:nvSpPr>
            <p:spPr bwMode="auto">
              <a:xfrm>
                <a:off x="4589" y="1963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72" name="Oval 1376"/>
              <p:cNvSpPr>
                <a:spLocks noChangeArrowheads="1"/>
              </p:cNvSpPr>
              <p:nvPr/>
            </p:nvSpPr>
            <p:spPr bwMode="auto">
              <a:xfrm>
                <a:off x="4566" y="2078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73" name="Oval 1377"/>
              <p:cNvSpPr>
                <a:spLocks noChangeArrowheads="1"/>
              </p:cNvSpPr>
              <p:nvPr/>
            </p:nvSpPr>
            <p:spPr bwMode="auto">
              <a:xfrm>
                <a:off x="4505" y="1831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74" name="Oval 1378"/>
              <p:cNvSpPr>
                <a:spLocks noChangeArrowheads="1"/>
              </p:cNvSpPr>
              <p:nvPr/>
            </p:nvSpPr>
            <p:spPr bwMode="auto">
              <a:xfrm>
                <a:off x="4081" y="1978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75" name="Oval 1379"/>
              <p:cNvSpPr>
                <a:spLocks noChangeArrowheads="1"/>
              </p:cNvSpPr>
              <p:nvPr/>
            </p:nvSpPr>
            <p:spPr bwMode="auto">
              <a:xfrm>
                <a:off x="3907" y="1871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76" name="Oval 1380"/>
              <p:cNvSpPr>
                <a:spLocks noChangeArrowheads="1"/>
              </p:cNvSpPr>
              <p:nvPr/>
            </p:nvSpPr>
            <p:spPr bwMode="auto">
              <a:xfrm>
                <a:off x="4368" y="1978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77" name="Oval 1381"/>
              <p:cNvSpPr>
                <a:spLocks noChangeArrowheads="1"/>
              </p:cNvSpPr>
              <p:nvPr/>
            </p:nvSpPr>
            <p:spPr bwMode="auto">
              <a:xfrm>
                <a:off x="4324" y="1709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78" name="Oval 1382"/>
              <p:cNvSpPr>
                <a:spLocks noChangeArrowheads="1"/>
              </p:cNvSpPr>
              <p:nvPr/>
            </p:nvSpPr>
            <p:spPr bwMode="auto">
              <a:xfrm>
                <a:off x="3872" y="1972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79" name="Oval 1383"/>
              <p:cNvSpPr>
                <a:spLocks noChangeArrowheads="1"/>
              </p:cNvSpPr>
              <p:nvPr/>
            </p:nvSpPr>
            <p:spPr bwMode="auto">
              <a:xfrm>
                <a:off x="3808" y="1839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80" name="Oval 1384"/>
              <p:cNvSpPr>
                <a:spLocks noChangeArrowheads="1"/>
              </p:cNvSpPr>
              <p:nvPr/>
            </p:nvSpPr>
            <p:spPr bwMode="auto">
              <a:xfrm>
                <a:off x="3874" y="2254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81" name="Oval 1385"/>
              <p:cNvSpPr>
                <a:spLocks noChangeArrowheads="1"/>
              </p:cNvSpPr>
              <p:nvPr/>
            </p:nvSpPr>
            <p:spPr bwMode="auto">
              <a:xfrm>
                <a:off x="3964" y="1876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82" name="Oval 1386"/>
              <p:cNvSpPr>
                <a:spLocks noChangeArrowheads="1"/>
              </p:cNvSpPr>
              <p:nvPr/>
            </p:nvSpPr>
            <p:spPr bwMode="auto">
              <a:xfrm>
                <a:off x="4623" y="1908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83" name="Oval 1387"/>
              <p:cNvSpPr>
                <a:spLocks noChangeArrowheads="1"/>
              </p:cNvSpPr>
              <p:nvPr/>
            </p:nvSpPr>
            <p:spPr bwMode="auto">
              <a:xfrm>
                <a:off x="4024" y="2288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84" name="Oval 1388"/>
              <p:cNvSpPr>
                <a:spLocks noChangeArrowheads="1"/>
              </p:cNvSpPr>
              <p:nvPr/>
            </p:nvSpPr>
            <p:spPr bwMode="auto">
              <a:xfrm>
                <a:off x="4597" y="2070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85" name="Oval 1389"/>
              <p:cNvSpPr>
                <a:spLocks noChangeArrowheads="1"/>
              </p:cNvSpPr>
              <p:nvPr/>
            </p:nvSpPr>
            <p:spPr bwMode="auto">
              <a:xfrm>
                <a:off x="4061" y="1894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86" name="Oval 1390"/>
              <p:cNvSpPr>
                <a:spLocks noChangeArrowheads="1"/>
              </p:cNvSpPr>
              <p:nvPr/>
            </p:nvSpPr>
            <p:spPr bwMode="auto">
              <a:xfrm>
                <a:off x="3926" y="1977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87" name="Oval 1391"/>
              <p:cNvSpPr>
                <a:spLocks noChangeArrowheads="1"/>
              </p:cNvSpPr>
              <p:nvPr/>
            </p:nvSpPr>
            <p:spPr bwMode="auto">
              <a:xfrm>
                <a:off x="4070" y="2016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88" name="Oval 1392"/>
              <p:cNvSpPr>
                <a:spLocks noChangeArrowheads="1"/>
              </p:cNvSpPr>
              <p:nvPr/>
            </p:nvSpPr>
            <p:spPr bwMode="auto">
              <a:xfrm>
                <a:off x="4331" y="2049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89" name="Oval 1393"/>
              <p:cNvSpPr>
                <a:spLocks noChangeArrowheads="1"/>
              </p:cNvSpPr>
              <p:nvPr/>
            </p:nvSpPr>
            <p:spPr bwMode="auto">
              <a:xfrm>
                <a:off x="4074" y="2031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90" name="Oval 1394"/>
              <p:cNvSpPr>
                <a:spLocks noChangeArrowheads="1"/>
              </p:cNvSpPr>
              <p:nvPr/>
            </p:nvSpPr>
            <p:spPr bwMode="auto">
              <a:xfrm>
                <a:off x="3923" y="2150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91" name="Oval 1395"/>
              <p:cNvSpPr>
                <a:spLocks noChangeArrowheads="1"/>
              </p:cNvSpPr>
              <p:nvPr/>
            </p:nvSpPr>
            <p:spPr bwMode="auto">
              <a:xfrm>
                <a:off x="4118" y="2184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92" name="Oval 1396"/>
              <p:cNvSpPr>
                <a:spLocks noChangeArrowheads="1"/>
              </p:cNvSpPr>
              <p:nvPr/>
            </p:nvSpPr>
            <p:spPr bwMode="auto">
              <a:xfrm>
                <a:off x="3971" y="2323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93" name="Oval 1397"/>
              <p:cNvSpPr>
                <a:spLocks noChangeArrowheads="1"/>
              </p:cNvSpPr>
              <p:nvPr/>
            </p:nvSpPr>
            <p:spPr bwMode="auto">
              <a:xfrm>
                <a:off x="4043" y="2162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94" name="Oval 1398"/>
              <p:cNvSpPr>
                <a:spLocks noChangeArrowheads="1"/>
              </p:cNvSpPr>
              <p:nvPr/>
            </p:nvSpPr>
            <p:spPr bwMode="auto">
              <a:xfrm>
                <a:off x="4149" y="2067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95" name="Oval 1399"/>
              <p:cNvSpPr>
                <a:spLocks noChangeArrowheads="1"/>
              </p:cNvSpPr>
              <p:nvPr/>
            </p:nvSpPr>
            <p:spPr bwMode="auto">
              <a:xfrm>
                <a:off x="3842" y="2175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96" name="Oval 1400"/>
              <p:cNvSpPr>
                <a:spLocks noChangeArrowheads="1"/>
              </p:cNvSpPr>
              <p:nvPr/>
            </p:nvSpPr>
            <p:spPr bwMode="auto">
              <a:xfrm>
                <a:off x="4118" y="1840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97" name="Oval 1401"/>
              <p:cNvSpPr>
                <a:spLocks noChangeArrowheads="1"/>
              </p:cNvSpPr>
              <p:nvPr/>
            </p:nvSpPr>
            <p:spPr bwMode="auto">
              <a:xfrm>
                <a:off x="4159" y="2037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98" name="Oval 1402"/>
              <p:cNvSpPr>
                <a:spLocks noChangeArrowheads="1"/>
              </p:cNvSpPr>
              <p:nvPr/>
            </p:nvSpPr>
            <p:spPr bwMode="auto">
              <a:xfrm>
                <a:off x="3993" y="2218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99" name="Oval 1403"/>
              <p:cNvSpPr>
                <a:spLocks noChangeArrowheads="1"/>
              </p:cNvSpPr>
              <p:nvPr/>
            </p:nvSpPr>
            <p:spPr bwMode="auto">
              <a:xfrm>
                <a:off x="4192" y="1903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00" name="Oval 1404"/>
              <p:cNvSpPr>
                <a:spLocks noChangeArrowheads="1"/>
              </p:cNvSpPr>
              <p:nvPr/>
            </p:nvSpPr>
            <p:spPr bwMode="auto">
              <a:xfrm>
                <a:off x="4289" y="1967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01" name="Oval 1405"/>
              <p:cNvSpPr>
                <a:spLocks noChangeArrowheads="1"/>
              </p:cNvSpPr>
              <p:nvPr/>
            </p:nvSpPr>
            <p:spPr bwMode="auto">
              <a:xfrm>
                <a:off x="4492" y="1905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02" name="Oval 1406"/>
              <p:cNvSpPr>
                <a:spLocks noChangeArrowheads="1"/>
              </p:cNvSpPr>
              <p:nvPr/>
            </p:nvSpPr>
            <p:spPr bwMode="auto">
              <a:xfrm>
                <a:off x="4104" y="1831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03" name="Oval 1407"/>
              <p:cNvSpPr>
                <a:spLocks noChangeArrowheads="1"/>
              </p:cNvSpPr>
              <p:nvPr/>
            </p:nvSpPr>
            <p:spPr bwMode="auto">
              <a:xfrm>
                <a:off x="3829" y="2289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04" name="Oval 1408"/>
              <p:cNvSpPr>
                <a:spLocks noChangeArrowheads="1"/>
              </p:cNvSpPr>
              <p:nvPr/>
            </p:nvSpPr>
            <p:spPr bwMode="auto">
              <a:xfrm>
                <a:off x="4211" y="2008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05" name="Oval 1409"/>
              <p:cNvSpPr>
                <a:spLocks noChangeArrowheads="1"/>
              </p:cNvSpPr>
              <p:nvPr/>
            </p:nvSpPr>
            <p:spPr bwMode="auto">
              <a:xfrm>
                <a:off x="4606" y="1813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06" name="Oval 1410"/>
              <p:cNvSpPr>
                <a:spLocks noChangeArrowheads="1"/>
              </p:cNvSpPr>
              <p:nvPr/>
            </p:nvSpPr>
            <p:spPr bwMode="auto">
              <a:xfrm>
                <a:off x="5036" y="1714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07" name="Oval 1411"/>
              <p:cNvSpPr>
                <a:spLocks noChangeArrowheads="1"/>
              </p:cNvSpPr>
              <p:nvPr/>
            </p:nvSpPr>
            <p:spPr bwMode="auto">
              <a:xfrm>
                <a:off x="4234" y="2036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08" name="Oval 1412"/>
              <p:cNvSpPr>
                <a:spLocks noChangeArrowheads="1"/>
              </p:cNvSpPr>
              <p:nvPr/>
            </p:nvSpPr>
            <p:spPr bwMode="auto">
              <a:xfrm>
                <a:off x="3823" y="2065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09" name="Oval 1413"/>
              <p:cNvSpPr>
                <a:spLocks noChangeArrowheads="1"/>
              </p:cNvSpPr>
              <p:nvPr/>
            </p:nvSpPr>
            <p:spPr bwMode="auto">
              <a:xfrm>
                <a:off x="3780" y="1955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10" name="Oval 1414"/>
              <p:cNvSpPr>
                <a:spLocks noChangeArrowheads="1"/>
              </p:cNvSpPr>
              <p:nvPr/>
            </p:nvSpPr>
            <p:spPr bwMode="auto">
              <a:xfrm>
                <a:off x="3935" y="1995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11" name="Oval 1415"/>
              <p:cNvSpPr>
                <a:spLocks noChangeArrowheads="1"/>
              </p:cNvSpPr>
              <p:nvPr/>
            </p:nvSpPr>
            <p:spPr bwMode="auto">
              <a:xfrm>
                <a:off x="4291" y="1886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12" name="Oval 1416"/>
              <p:cNvSpPr>
                <a:spLocks noChangeArrowheads="1"/>
              </p:cNvSpPr>
              <p:nvPr/>
            </p:nvSpPr>
            <p:spPr bwMode="auto">
              <a:xfrm>
                <a:off x="4118" y="1904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13" name="Oval 1417"/>
              <p:cNvSpPr>
                <a:spLocks noChangeArrowheads="1"/>
              </p:cNvSpPr>
              <p:nvPr/>
            </p:nvSpPr>
            <p:spPr bwMode="auto">
              <a:xfrm>
                <a:off x="4373" y="1890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14" name="Oval 1418"/>
              <p:cNvSpPr>
                <a:spLocks noChangeArrowheads="1"/>
              </p:cNvSpPr>
              <p:nvPr/>
            </p:nvSpPr>
            <p:spPr bwMode="auto">
              <a:xfrm>
                <a:off x="4018" y="2322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15" name="Oval 1419"/>
              <p:cNvSpPr>
                <a:spLocks noChangeArrowheads="1"/>
              </p:cNvSpPr>
              <p:nvPr/>
            </p:nvSpPr>
            <p:spPr bwMode="auto">
              <a:xfrm>
                <a:off x="4241" y="1933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16" name="Oval 1420"/>
              <p:cNvSpPr>
                <a:spLocks noChangeArrowheads="1"/>
              </p:cNvSpPr>
              <p:nvPr/>
            </p:nvSpPr>
            <p:spPr bwMode="auto">
              <a:xfrm>
                <a:off x="4267" y="2041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17" name="Oval 1421"/>
              <p:cNvSpPr>
                <a:spLocks noChangeArrowheads="1"/>
              </p:cNvSpPr>
              <p:nvPr/>
            </p:nvSpPr>
            <p:spPr bwMode="auto">
              <a:xfrm>
                <a:off x="3911" y="2095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18" name="Oval 1422"/>
              <p:cNvSpPr>
                <a:spLocks noChangeArrowheads="1"/>
              </p:cNvSpPr>
              <p:nvPr/>
            </p:nvSpPr>
            <p:spPr bwMode="auto">
              <a:xfrm>
                <a:off x="3821" y="2252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19" name="Oval 1423"/>
              <p:cNvSpPr>
                <a:spLocks noChangeArrowheads="1"/>
              </p:cNvSpPr>
              <p:nvPr/>
            </p:nvSpPr>
            <p:spPr bwMode="auto">
              <a:xfrm>
                <a:off x="4531" y="1903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20" name="Oval 1424"/>
              <p:cNvSpPr>
                <a:spLocks noChangeArrowheads="1"/>
              </p:cNvSpPr>
              <p:nvPr/>
            </p:nvSpPr>
            <p:spPr bwMode="auto">
              <a:xfrm>
                <a:off x="3853" y="1707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21" name="Oval 1425"/>
              <p:cNvSpPr>
                <a:spLocks noChangeArrowheads="1"/>
              </p:cNvSpPr>
              <p:nvPr/>
            </p:nvSpPr>
            <p:spPr bwMode="auto">
              <a:xfrm>
                <a:off x="4189" y="2001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22" name="Oval 1426"/>
              <p:cNvSpPr>
                <a:spLocks noChangeArrowheads="1"/>
              </p:cNvSpPr>
              <p:nvPr/>
            </p:nvSpPr>
            <p:spPr bwMode="auto">
              <a:xfrm>
                <a:off x="4186" y="1933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23" name="Oval 1427"/>
              <p:cNvSpPr>
                <a:spLocks noChangeArrowheads="1"/>
              </p:cNvSpPr>
              <p:nvPr/>
            </p:nvSpPr>
            <p:spPr bwMode="auto">
              <a:xfrm>
                <a:off x="4222" y="1987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24" name="Oval 1428"/>
              <p:cNvSpPr>
                <a:spLocks noChangeArrowheads="1"/>
              </p:cNvSpPr>
              <p:nvPr/>
            </p:nvSpPr>
            <p:spPr bwMode="auto">
              <a:xfrm>
                <a:off x="4194" y="1982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25" name="Oval 1429"/>
              <p:cNvSpPr>
                <a:spLocks noChangeArrowheads="1"/>
              </p:cNvSpPr>
              <p:nvPr/>
            </p:nvSpPr>
            <p:spPr bwMode="auto">
              <a:xfrm>
                <a:off x="3806" y="1821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26" name="Oval 1430"/>
              <p:cNvSpPr>
                <a:spLocks noChangeArrowheads="1"/>
              </p:cNvSpPr>
              <p:nvPr/>
            </p:nvSpPr>
            <p:spPr bwMode="auto">
              <a:xfrm>
                <a:off x="4192" y="1967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27" name="Oval 1431"/>
              <p:cNvSpPr>
                <a:spLocks noChangeArrowheads="1"/>
              </p:cNvSpPr>
              <p:nvPr/>
            </p:nvSpPr>
            <p:spPr bwMode="auto">
              <a:xfrm>
                <a:off x="4450" y="2058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28" name="Oval 1432"/>
              <p:cNvSpPr>
                <a:spLocks noChangeArrowheads="1"/>
              </p:cNvSpPr>
              <p:nvPr/>
            </p:nvSpPr>
            <p:spPr bwMode="auto">
              <a:xfrm>
                <a:off x="3905" y="1947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29" name="Oval 1433"/>
              <p:cNvSpPr>
                <a:spLocks noChangeArrowheads="1"/>
              </p:cNvSpPr>
              <p:nvPr/>
            </p:nvSpPr>
            <p:spPr bwMode="auto">
              <a:xfrm>
                <a:off x="4001" y="2174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30" name="Oval 1434"/>
              <p:cNvSpPr>
                <a:spLocks noChangeArrowheads="1"/>
              </p:cNvSpPr>
              <p:nvPr/>
            </p:nvSpPr>
            <p:spPr bwMode="auto">
              <a:xfrm>
                <a:off x="4287" y="1893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31" name="Oval 1435"/>
              <p:cNvSpPr>
                <a:spLocks noChangeArrowheads="1"/>
              </p:cNvSpPr>
              <p:nvPr/>
            </p:nvSpPr>
            <p:spPr bwMode="auto">
              <a:xfrm>
                <a:off x="4320" y="1763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32" name="Oval 1436"/>
              <p:cNvSpPr>
                <a:spLocks noChangeArrowheads="1"/>
              </p:cNvSpPr>
              <p:nvPr/>
            </p:nvSpPr>
            <p:spPr bwMode="auto">
              <a:xfrm>
                <a:off x="4010" y="2098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33" name="Oval 1437"/>
              <p:cNvSpPr>
                <a:spLocks noChangeArrowheads="1"/>
              </p:cNvSpPr>
              <p:nvPr/>
            </p:nvSpPr>
            <p:spPr bwMode="auto">
              <a:xfrm>
                <a:off x="3935" y="1685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34" name="Oval 1438"/>
              <p:cNvSpPr>
                <a:spLocks noChangeArrowheads="1"/>
              </p:cNvSpPr>
              <p:nvPr/>
            </p:nvSpPr>
            <p:spPr bwMode="auto">
              <a:xfrm>
                <a:off x="3882" y="2027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35" name="Oval 1439"/>
              <p:cNvSpPr>
                <a:spLocks noChangeArrowheads="1"/>
              </p:cNvSpPr>
              <p:nvPr/>
            </p:nvSpPr>
            <p:spPr bwMode="auto">
              <a:xfrm>
                <a:off x="3837" y="1975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36" name="Oval 1440"/>
              <p:cNvSpPr>
                <a:spLocks noChangeArrowheads="1"/>
              </p:cNvSpPr>
              <p:nvPr/>
            </p:nvSpPr>
            <p:spPr bwMode="auto">
              <a:xfrm>
                <a:off x="4091" y="2253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37" name="Oval 1441"/>
              <p:cNvSpPr>
                <a:spLocks noChangeArrowheads="1"/>
              </p:cNvSpPr>
              <p:nvPr/>
            </p:nvSpPr>
            <p:spPr bwMode="auto">
              <a:xfrm>
                <a:off x="4160" y="2009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38" name="Oval 1442"/>
              <p:cNvSpPr>
                <a:spLocks noChangeArrowheads="1"/>
              </p:cNvSpPr>
              <p:nvPr/>
            </p:nvSpPr>
            <p:spPr bwMode="auto">
              <a:xfrm>
                <a:off x="3960" y="2240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39" name="Oval 1443"/>
              <p:cNvSpPr>
                <a:spLocks noChangeArrowheads="1"/>
              </p:cNvSpPr>
              <p:nvPr/>
            </p:nvSpPr>
            <p:spPr bwMode="auto">
              <a:xfrm>
                <a:off x="4160" y="1965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40" name="Oval 1444"/>
              <p:cNvSpPr>
                <a:spLocks noChangeArrowheads="1"/>
              </p:cNvSpPr>
              <p:nvPr/>
            </p:nvSpPr>
            <p:spPr bwMode="auto">
              <a:xfrm>
                <a:off x="3758" y="1989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41" name="Oval 1445"/>
              <p:cNvSpPr>
                <a:spLocks noChangeArrowheads="1"/>
              </p:cNvSpPr>
              <p:nvPr/>
            </p:nvSpPr>
            <p:spPr bwMode="auto">
              <a:xfrm>
                <a:off x="4028" y="2302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42" name="Oval 1446"/>
              <p:cNvSpPr>
                <a:spLocks noChangeArrowheads="1"/>
              </p:cNvSpPr>
              <p:nvPr/>
            </p:nvSpPr>
            <p:spPr bwMode="auto">
              <a:xfrm>
                <a:off x="4370" y="2032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43" name="Oval 1447"/>
              <p:cNvSpPr>
                <a:spLocks noChangeArrowheads="1"/>
              </p:cNvSpPr>
              <p:nvPr/>
            </p:nvSpPr>
            <p:spPr bwMode="auto">
              <a:xfrm>
                <a:off x="4324" y="1993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44" name="Oval 1448"/>
              <p:cNvSpPr>
                <a:spLocks noChangeArrowheads="1"/>
              </p:cNvSpPr>
              <p:nvPr/>
            </p:nvSpPr>
            <p:spPr bwMode="auto">
              <a:xfrm>
                <a:off x="4163" y="2211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45" name="Oval 1449"/>
              <p:cNvSpPr>
                <a:spLocks noChangeArrowheads="1"/>
              </p:cNvSpPr>
              <p:nvPr/>
            </p:nvSpPr>
            <p:spPr bwMode="auto">
              <a:xfrm>
                <a:off x="4055" y="2174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46" name="Oval 1450"/>
              <p:cNvSpPr>
                <a:spLocks noChangeArrowheads="1"/>
              </p:cNvSpPr>
              <p:nvPr/>
            </p:nvSpPr>
            <p:spPr bwMode="auto">
              <a:xfrm>
                <a:off x="4621" y="1980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47" name="Oval 1451"/>
              <p:cNvSpPr>
                <a:spLocks noChangeArrowheads="1"/>
              </p:cNvSpPr>
              <p:nvPr/>
            </p:nvSpPr>
            <p:spPr bwMode="auto">
              <a:xfrm>
                <a:off x="4014" y="1895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48" name="Oval 1452"/>
              <p:cNvSpPr>
                <a:spLocks noChangeArrowheads="1"/>
              </p:cNvSpPr>
              <p:nvPr/>
            </p:nvSpPr>
            <p:spPr bwMode="auto">
              <a:xfrm>
                <a:off x="4376" y="2016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49" name="Oval 1453"/>
              <p:cNvSpPr>
                <a:spLocks noChangeArrowheads="1"/>
              </p:cNvSpPr>
              <p:nvPr/>
            </p:nvSpPr>
            <p:spPr bwMode="auto">
              <a:xfrm>
                <a:off x="4096" y="1605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50" name="Oval 1454"/>
              <p:cNvSpPr>
                <a:spLocks noChangeArrowheads="1"/>
              </p:cNvSpPr>
              <p:nvPr/>
            </p:nvSpPr>
            <p:spPr bwMode="auto">
              <a:xfrm>
                <a:off x="3834" y="1995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51" name="Oval 1455"/>
              <p:cNvSpPr>
                <a:spLocks noChangeArrowheads="1"/>
              </p:cNvSpPr>
              <p:nvPr/>
            </p:nvSpPr>
            <p:spPr bwMode="auto">
              <a:xfrm>
                <a:off x="4134" y="1831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52" name="Oval 1456"/>
              <p:cNvSpPr>
                <a:spLocks noChangeArrowheads="1"/>
              </p:cNvSpPr>
              <p:nvPr/>
            </p:nvSpPr>
            <p:spPr bwMode="auto">
              <a:xfrm>
                <a:off x="4013" y="2434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53" name="Oval 1457"/>
              <p:cNvSpPr>
                <a:spLocks noChangeArrowheads="1"/>
              </p:cNvSpPr>
              <p:nvPr/>
            </p:nvSpPr>
            <p:spPr bwMode="auto">
              <a:xfrm>
                <a:off x="3998" y="2042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54" name="Oval 1458"/>
              <p:cNvSpPr>
                <a:spLocks noChangeArrowheads="1"/>
              </p:cNvSpPr>
              <p:nvPr/>
            </p:nvSpPr>
            <p:spPr bwMode="auto">
              <a:xfrm>
                <a:off x="4040" y="2152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55" name="Oval 1459"/>
              <p:cNvSpPr>
                <a:spLocks noChangeArrowheads="1"/>
              </p:cNvSpPr>
              <p:nvPr/>
            </p:nvSpPr>
            <p:spPr bwMode="auto">
              <a:xfrm>
                <a:off x="4792" y="1901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56" name="Oval 1460"/>
              <p:cNvSpPr>
                <a:spLocks noChangeArrowheads="1"/>
              </p:cNvSpPr>
              <p:nvPr/>
            </p:nvSpPr>
            <p:spPr bwMode="auto">
              <a:xfrm>
                <a:off x="4463" y="1915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57" name="Oval 1461"/>
              <p:cNvSpPr>
                <a:spLocks noChangeArrowheads="1"/>
              </p:cNvSpPr>
              <p:nvPr/>
            </p:nvSpPr>
            <p:spPr bwMode="auto">
              <a:xfrm>
                <a:off x="4395" y="2081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58" name="Oval 1462"/>
              <p:cNvSpPr>
                <a:spLocks noChangeArrowheads="1"/>
              </p:cNvSpPr>
              <p:nvPr/>
            </p:nvSpPr>
            <p:spPr bwMode="auto">
              <a:xfrm>
                <a:off x="4338" y="1883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59" name="Oval 1463"/>
              <p:cNvSpPr>
                <a:spLocks noChangeArrowheads="1"/>
              </p:cNvSpPr>
              <p:nvPr/>
            </p:nvSpPr>
            <p:spPr bwMode="auto">
              <a:xfrm>
                <a:off x="4252" y="1874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60" name="Oval 1464"/>
              <p:cNvSpPr>
                <a:spLocks noChangeArrowheads="1"/>
              </p:cNvSpPr>
              <p:nvPr/>
            </p:nvSpPr>
            <p:spPr bwMode="auto">
              <a:xfrm>
                <a:off x="4222" y="1970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61" name="Oval 1465"/>
              <p:cNvSpPr>
                <a:spLocks noChangeArrowheads="1"/>
              </p:cNvSpPr>
              <p:nvPr/>
            </p:nvSpPr>
            <p:spPr bwMode="auto">
              <a:xfrm>
                <a:off x="3836" y="2056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62" name="Oval 1466"/>
              <p:cNvSpPr>
                <a:spLocks noChangeArrowheads="1"/>
              </p:cNvSpPr>
              <p:nvPr/>
            </p:nvSpPr>
            <p:spPr bwMode="auto">
              <a:xfrm>
                <a:off x="3814" y="1811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63" name="Oval 1467"/>
              <p:cNvSpPr>
                <a:spLocks noChangeArrowheads="1"/>
              </p:cNvSpPr>
              <p:nvPr/>
            </p:nvSpPr>
            <p:spPr bwMode="auto">
              <a:xfrm>
                <a:off x="4522" y="2130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64" name="Oval 1468"/>
              <p:cNvSpPr>
                <a:spLocks noChangeArrowheads="1"/>
              </p:cNvSpPr>
              <p:nvPr/>
            </p:nvSpPr>
            <p:spPr bwMode="auto">
              <a:xfrm>
                <a:off x="4141" y="2343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65" name="Oval 1469"/>
              <p:cNvSpPr>
                <a:spLocks noChangeArrowheads="1"/>
              </p:cNvSpPr>
              <p:nvPr/>
            </p:nvSpPr>
            <p:spPr bwMode="auto">
              <a:xfrm>
                <a:off x="4711" y="1904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66" name="Oval 1470"/>
              <p:cNvSpPr>
                <a:spLocks noChangeArrowheads="1"/>
              </p:cNvSpPr>
              <p:nvPr/>
            </p:nvSpPr>
            <p:spPr bwMode="auto">
              <a:xfrm>
                <a:off x="4302" y="2067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67" name="Oval 1471"/>
              <p:cNvSpPr>
                <a:spLocks noChangeArrowheads="1"/>
              </p:cNvSpPr>
              <p:nvPr/>
            </p:nvSpPr>
            <p:spPr bwMode="auto">
              <a:xfrm>
                <a:off x="3871" y="2351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68" name="Oval 1472"/>
              <p:cNvSpPr>
                <a:spLocks noChangeArrowheads="1"/>
              </p:cNvSpPr>
              <p:nvPr/>
            </p:nvSpPr>
            <p:spPr bwMode="auto">
              <a:xfrm>
                <a:off x="4260" y="1973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69" name="Oval 1473"/>
              <p:cNvSpPr>
                <a:spLocks noChangeArrowheads="1"/>
              </p:cNvSpPr>
              <p:nvPr/>
            </p:nvSpPr>
            <p:spPr bwMode="auto">
              <a:xfrm>
                <a:off x="3994" y="2052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70" name="Oval 1474"/>
              <p:cNvSpPr>
                <a:spLocks noChangeArrowheads="1"/>
              </p:cNvSpPr>
              <p:nvPr/>
            </p:nvSpPr>
            <p:spPr bwMode="auto">
              <a:xfrm>
                <a:off x="3879" y="1979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71" name="Oval 1475"/>
              <p:cNvSpPr>
                <a:spLocks noChangeArrowheads="1"/>
              </p:cNvSpPr>
              <p:nvPr/>
            </p:nvSpPr>
            <p:spPr bwMode="auto">
              <a:xfrm>
                <a:off x="3917" y="2263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72" name="Oval 1476"/>
              <p:cNvSpPr>
                <a:spLocks noChangeArrowheads="1"/>
              </p:cNvSpPr>
              <p:nvPr/>
            </p:nvSpPr>
            <p:spPr bwMode="auto">
              <a:xfrm>
                <a:off x="4108" y="1940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73" name="Oval 1477"/>
              <p:cNvSpPr>
                <a:spLocks noChangeArrowheads="1"/>
              </p:cNvSpPr>
              <p:nvPr/>
            </p:nvSpPr>
            <p:spPr bwMode="auto">
              <a:xfrm>
                <a:off x="4593" y="2007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74" name="Oval 1478"/>
              <p:cNvSpPr>
                <a:spLocks noChangeArrowheads="1"/>
              </p:cNvSpPr>
              <p:nvPr/>
            </p:nvSpPr>
            <p:spPr bwMode="auto">
              <a:xfrm>
                <a:off x="4556" y="2012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75" name="Oval 1479"/>
              <p:cNvSpPr>
                <a:spLocks noChangeArrowheads="1"/>
              </p:cNvSpPr>
              <p:nvPr/>
            </p:nvSpPr>
            <p:spPr bwMode="auto">
              <a:xfrm>
                <a:off x="3736" y="1904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76" name="Oval 1480"/>
              <p:cNvSpPr>
                <a:spLocks noChangeArrowheads="1"/>
              </p:cNvSpPr>
              <p:nvPr/>
            </p:nvSpPr>
            <p:spPr bwMode="auto">
              <a:xfrm>
                <a:off x="4516" y="2126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77" name="Oval 1481"/>
              <p:cNvSpPr>
                <a:spLocks noChangeArrowheads="1"/>
              </p:cNvSpPr>
              <p:nvPr/>
            </p:nvSpPr>
            <p:spPr bwMode="auto">
              <a:xfrm>
                <a:off x="4286" y="2108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78" name="Oval 1482"/>
              <p:cNvSpPr>
                <a:spLocks noChangeArrowheads="1"/>
              </p:cNvSpPr>
              <p:nvPr/>
            </p:nvSpPr>
            <p:spPr bwMode="auto">
              <a:xfrm>
                <a:off x="4817" y="1672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79" name="Oval 1483"/>
              <p:cNvSpPr>
                <a:spLocks noChangeArrowheads="1"/>
              </p:cNvSpPr>
              <p:nvPr/>
            </p:nvSpPr>
            <p:spPr bwMode="auto">
              <a:xfrm>
                <a:off x="4226" y="1979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80" name="Oval 1484"/>
              <p:cNvSpPr>
                <a:spLocks noChangeArrowheads="1"/>
              </p:cNvSpPr>
              <p:nvPr/>
            </p:nvSpPr>
            <p:spPr bwMode="auto">
              <a:xfrm>
                <a:off x="4366" y="1856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81" name="Oval 1485"/>
              <p:cNvSpPr>
                <a:spLocks noChangeArrowheads="1"/>
              </p:cNvSpPr>
              <p:nvPr/>
            </p:nvSpPr>
            <p:spPr bwMode="auto">
              <a:xfrm>
                <a:off x="4013" y="2021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82" name="Oval 1486"/>
              <p:cNvSpPr>
                <a:spLocks noChangeArrowheads="1"/>
              </p:cNvSpPr>
              <p:nvPr/>
            </p:nvSpPr>
            <p:spPr bwMode="auto">
              <a:xfrm>
                <a:off x="4219" y="1989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83" name="Oval 1487"/>
              <p:cNvSpPr>
                <a:spLocks noChangeArrowheads="1"/>
              </p:cNvSpPr>
              <p:nvPr/>
            </p:nvSpPr>
            <p:spPr bwMode="auto">
              <a:xfrm>
                <a:off x="4214" y="2196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84" name="Oval 1488"/>
              <p:cNvSpPr>
                <a:spLocks noChangeArrowheads="1"/>
              </p:cNvSpPr>
              <p:nvPr/>
            </p:nvSpPr>
            <p:spPr bwMode="auto">
              <a:xfrm>
                <a:off x="4549" y="1919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85" name="Oval 1489"/>
              <p:cNvSpPr>
                <a:spLocks noChangeArrowheads="1"/>
              </p:cNvSpPr>
              <p:nvPr/>
            </p:nvSpPr>
            <p:spPr bwMode="auto">
              <a:xfrm>
                <a:off x="4314" y="2095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86" name="Oval 1490"/>
              <p:cNvSpPr>
                <a:spLocks noChangeArrowheads="1"/>
              </p:cNvSpPr>
              <p:nvPr/>
            </p:nvSpPr>
            <p:spPr bwMode="auto">
              <a:xfrm>
                <a:off x="4290" y="2140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87" name="Oval 1491"/>
              <p:cNvSpPr>
                <a:spLocks noChangeArrowheads="1"/>
              </p:cNvSpPr>
              <p:nvPr/>
            </p:nvSpPr>
            <p:spPr bwMode="auto">
              <a:xfrm>
                <a:off x="4290" y="1895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88" name="Oval 1492"/>
              <p:cNvSpPr>
                <a:spLocks noChangeArrowheads="1"/>
              </p:cNvSpPr>
              <p:nvPr/>
            </p:nvSpPr>
            <p:spPr bwMode="auto">
              <a:xfrm>
                <a:off x="3924" y="2033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89" name="Oval 1493"/>
              <p:cNvSpPr>
                <a:spLocks noChangeArrowheads="1"/>
              </p:cNvSpPr>
              <p:nvPr/>
            </p:nvSpPr>
            <p:spPr bwMode="auto">
              <a:xfrm>
                <a:off x="4107" y="2160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90" name="Oval 1494"/>
              <p:cNvSpPr>
                <a:spLocks noChangeArrowheads="1"/>
              </p:cNvSpPr>
              <p:nvPr/>
            </p:nvSpPr>
            <p:spPr bwMode="auto">
              <a:xfrm>
                <a:off x="4126" y="2200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91" name="Oval 1495"/>
              <p:cNvSpPr>
                <a:spLocks noChangeArrowheads="1"/>
              </p:cNvSpPr>
              <p:nvPr/>
            </p:nvSpPr>
            <p:spPr bwMode="auto">
              <a:xfrm>
                <a:off x="4855" y="1756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92" name="Oval 1496"/>
              <p:cNvSpPr>
                <a:spLocks noChangeArrowheads="1"/>
              </p:cNvSpPr>
              <p:nvPr/>
            </p:nvSpPr>
            <p:spPr bwMode="auto">
              <a:xfrm>
                <a:off x="3875" y="1894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93" name="Oval 1497"/>
              <p:cNvSpPr>
                <a:spLocks noChangeArrowheads="1"/>
              </p:cNvSpPr>
              <p:nvPr/>
            </p:nvSpPr>
            <p:spPr bwMode="auto">
              <a:xfrm>
                <a:off x="3917" y="1765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94" name="Oval 1498"/>
              <p:cNvSpPr>
                <a:spLocks noChangeArrowheads="1"/>
              </p:cNvSpPr>
              <p:nvPr/>
            </p:nvSpPr>
            <p:spPr bwMode="auto">
              <a:xfrm>
                <a:off x="4171" y="1886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95" name="Oval 1499"/>
              <p:cNvSpPr>
                <a:spLocks noChangeArrowheads="1"/>
              </p:cNvSpPr>
              <p:nvPr/>
            </p:nvSpPr>
            <p:spPr bwMode="auto">
              <a:xfrm>
                <a:off x="4168" y="2146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96" name="Oval 1500"/>
              <p:cNvSpPr>
                <a:spLocks noChangeArrowheads="1"/>
              </p:cNvSpPr>
              <p:nvPr/>
            </p:nvSpPr>
            <p:spPr bwMode="auto">
              <a:xfrm>
                <a:off x="4452" y="2115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97" name="Oval 1501"/>
              <p:cNvSpPr>
                <a:spLocks noChangeArrowheads="1"/>
              </p:cNvSpPr>
              <p:nvPr/>
            </p:nvSpPr>
            <p:spPr bwMode="auto">
              <a:xfrm>
                <a:off x="4231" y="2161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98" name="Oval 1502"/>
              <p:cNvSpPr>
                <a:spLocks noChangeArrowheads="1"/>
              </p:cNvSpPr>
              <p:nvPr/>
            </p:nvSpPr>
            <p:spPr bwMode="auto">
              <a:xfrm>
                <a:off x="4269" y="1950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99" name="Oval 1503"/>
              <p:cNvSpPr>
                <a:spLocks noChangeArrowheads="1"/>
              </p:cNvSpPr>
              <p:nvPr/>
            </p:nvSpPr>
            <p:spPr bwMode="auto">
              <a:xfrm>
                <a:off x="4317" y="2145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00" name="Oval 1504"/>
              <p:cNvSpPr>
                <a:spLocks noChangeArrowheads="1"/>
              </p:cNvSpPr>
              <p:nvPr/>
            </p:nvSpPr>
            <p:spPr bwMode="auto">
              <a:xfrm>
                <a:off x="4031" y="2264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01" name="Oval 1505"/>
              <p:cNvSpPr>
                <a:spLocks noChangeArrowheads="1"/>
              </p:cNvSpPr>
              <p:nvPr/>
            </p:nvSpPr>
            <p:spPr bwMode="auto">
              <a:xfrm>
                <a:off x="4388" y="2022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02" name="Oval 1506"/>
              <p:cNvSpPr>
                <a:spLocks noChangeArrowheads="1"/>
              </p:cNvSpPr>
              <p:nvPr/>
            </p:nvSpPr>
            <p:spPr bwMode="auto">
              <a:xfrm>
                <a:off x="3827" y="1772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03" name="Oval 1507"/>
              <p:cNvSpPr>
                <a:spLocks noChangeArrowheads="1"/>
              </p:cNvSpPr>
              <p:nvPr/>
            </p:nvSpPr>
            <p:spPr bwMode="auto">
              <a:xfrm>
                <a:off x="4152" y="1952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04" name="Oval 1508"/>
              <p:cNvSpPr>
                <a:spLocks noChangeArrowheads="1"/>
              </p:cNvSpPr>
              <p:nvPr/>
            </p:nvSpPr>
            <p:spPr bwMode="auto">
              <a:xfrm>
                <a:off x="4375" y="1993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05" name="Oval 1509"/>
              <p:cNvSpPr>
                <a:spLocks noChangeArrowheads="1"/>
              </p:cNvSpPr>
              <p:nvPr/>
            </p:nvSpPr>
            <p:spPr bwMode="auto">
              <a:xfrm>
                <a:off x="4522" y="1913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06" name="Oval 1510"/>
              <p:cNvSpPr>
                <a:spLocks noChangeArrowheads="1"/>
              </p:cNvSpPr>
              <p:nvPr/>
            </p:nvSpPr>
            <p:spPr bwMode="auto">
              <a:xfrm>
                <a:off x="3972" y="2076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07" name="Oval 1511"/>
              <p:cNvSpPr>
                <a:spLocks noChangeArrowheads="1"/>
              </p:cNvSpPr>
              <p:nvPr/>
            </p:nvSpPr>
            <p:spPr bwMode="auto">
              <a:xfrm>
                <a:off x="4488" y="1886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08" name="Oval 1512"/>
              <p:cNvSpPr>
                <a:spLocks noChangeArrowheads="1"/>
              </p:cNvSpPr>
              <p:nvPr/>
            </p:nvSpPr>
            <p:spPr bwMode="auto">
              <a:xfrm>
                <a:off x="4482" y="1969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09" name="Oval 1513"/>
              <p:cNvSpPr>
                <a:spLocks noChangeArrowheads="1"/>
              </p:cNvSpPr>
              <p:nvPr/>
            </p:nvSpPr>
            <p:spPr bwMode="auto">
              <a:xfrm>
                <a:off x="3999" y="1993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10" name="Oval 1514"/>
              <p:cNvSpPr>
                <a:spLocks noChangeArrowheads="1"/>
              </p:cNvSpPr>
              <p:nvPr/>
            </p:nvSpPr>
            <p:spPr bwMode="auto">
              <a:xfrm>
                <a:off x="4265" y="1933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11" name="Oval 1515"/>
              <p:cNvSpPr>
                <a:spLocks noChangeArrowheads="1"/>
              </p:cNvSpPr>
              <p:nvPr/>
            </p:nvSpPr>
            <p:spPr bwMode="auto">
              <a:xfrm>
                <a:off x="4113" y="2504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12" name="Oval 1516"/>
              <p:cNvSpPr>
                <a:spLocks noChangeArrowheads="1"/>
              </p:cNvSpPr>
              <p:nvPr/>
            </p:nvSpPr>
            <p:spPr bwMode="auto">
              <a:xfrm>
                <a:off x="3934" y="2017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13" name="Oval 1517"/>
              <p:cNvSpPr>
                <a:spLocks noChangeArrowheads="1"/>
              </p:cNvSpPr>
              <p:nvPr/>
            </p:nvSpPr>
            <p:spPr bwMode="auto">
              <a:xfrm>
                <a:off x="4325" y="1787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14" name="Oval 1518"/>
              <p:cNvSpPr>
                <a:spLocks noChangeArrowheads="1"/>
              </p:cNvSpPr>
              <p:nvPr/>
            </p:nvSpPr>
            <p:spPr bwMode="auto">
              <a:xfrm>
                <a:off x="4208" y="1926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15" name="Oval 1519"/>
              <p:cNvSpPr>
                <a:spLocks noChangeArrowheads="1"/>
              </p:cNvSpPr>
              <p:nvPr/>
            </p:nvSpPr>
            <p:spPr bwMode="auto">
              <a:xfrm>
                <a:off x="4425" y="2044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16" name="Oval 1520"/>
              <p:cNvSpPr>
                <a:spLocks noChangeArrowheads="1"/>
              </p:cNvSpPr>
              <p:nvPr/>
            </p:nvSpPr>
            <p:spPr bwMode="auto">
              <a:xfrm>
                <a:off x="3849" y="1979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17" name="Oval 1521"/>
              <p:cNvSpPr>
                <a:spLocks noChangeArrowheads="1"/>
              </p:cNvSpPr>
              <p:nvPr/>
            </p:nvSpPr>
            <p:spPr bwMode="auto">
              <a:xfrm>
                <a:off x="4207" y="2102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18" name="Oval 1522"/>
              <p:cNvSpPr>
                <a:spLocks noChangeArrowheads="1"/>
              </p:cNvSpPr>
              <p:nvPr/>
            </p:nvSpPr>
            <p:spPr bwMode="auto">
              <a:xfrm>
                <a:off x="4557" y="1924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19" name="Oval 1523"/>
              <p:cNvSpPr>
                <a:spLocks noChangeArrowheads="1"/>
              </p:cNvSpPr>
              <p:nvPr/>
            </p:nvSpPr>
            <p:spPr bwMode="auto">
              <a:xfrm>
                <a:off x="4002" y="2068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20" name="Oval 1524"/>
              <p:cNvSpPr>
                <a:spLocks noChangeArrowheads="1"/>
              </p:cNvSpPr>
              <p:nvPr/>
            </p:nvSpPr>
            <p:spPr bwMode="auto">
              <a:xfrm>
                <a:off x="3904" y="1872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21" name="Oval 1525"/>
              <p:cNvSpPr>
                <a:spLocks noChangeArrowheads="1"/>
              </p:cNvSpPr>
              <p:nvPr/>
            </p:nvSpPr>
            <p:spPr bwMode="auto">
              <a:xfrm>
                <a:off x="4541" y="1965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22" name="Oval 1526"/>
              <p:cNvSpPr>
                <a:spLocks noChangeArrowheads="1"/>
              </p:cNvSpPr>
              <p:nvPr/>
            </p:nvSpPr>
            <p:spPr bwMode="auto">
              <a:xfrm>
                <a:off x="3958" y="1977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23" name="Oval 1527"/>
              <p:cNvSpPr>
                <a:spLocks noChangeArrowheads="1"/>
              </p:cNvSpPr>
              <p:nvPr/>
            </p:nvSpPr>
            <p:spPr bwMode="auto">
              <a:xfrm>
                <a:off x="4238" y="2112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5825" name="Group 1729"/>
            <p:cNvGrpSpPr>
              <a:grpSpLocks/>
            </p:cNvGrpSpPr>
            <p:nvPr/>
          </p:nvGrpSpPr>
          <p:grpSpPr bwMode="auto">
            <a:xfrm>
              <a:off x="3736" y="1437"/>
              <a:ext cx="1684" cy="1039"/>
              <a:chOff x="3736" y="1437"/>
              <a:chExt cx="1684" cy="1039"/>
            </a:xfrm>
          </p:grpSpPr>
          <p:sp>
            <p:nvSpPr>
              <p:cNvPr id="5625" name="Oval 1529"/>
              <p:cNvSpPr>
                <a:spLocks noChangeArrowheads="1"/>
              </p:cNvSpPr>
              <p:nvPr/>
            </p:nvSpPr>
            <p:spPr bwMode="auto">
              <a:xfrm>
                <a:off x="3986" y="2455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26" name="Oval 1530"/>
              <p:cNvSpPr>
                <a:spLocks noChangeArrowheads="1"/>
              </p:cNvSpPr>
              <p:nvPr/>
            </p:nvSpPr>
            <p:spPr bwMode="auto">
              <a:xfrm>
                <a:off x="4209" y="1670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27" name="Oval 1531"/>
              <p:cNvSpPr>
                <a:spLocks noChangeArrowheads="1"/>
              </p:cNvSpPr>
              <p:nvPr/>
            </p:nvSpPr>
            <p:spPr bwMode="auto">
              <a:xfrm>
                <a:off x="4687" y="1886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28" name="Oval 1532"/>
              <p:cNvSpPr>
                <a:spLocks noChangeArrowheads="1"/>
              </p:cNvSpPr>
              <p:nvPr/>
            </p:nvSpPr>
            <p:spPr bwMode="auto">
              <a:xfrm>
                <a:off x="4316" y="1852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29" name="Oval 1533"/>
              <p:cNvSpPr>
                <a:spLocks noChangeArrowheads="1"/>
              </p:cNvSpPr>
              <p:nvPr/>
            </p:nvSpPr>
            <p:spPr bwMode="auto">
              <a:xfrm>
                <a:off x="3796" y="1931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30" name="Oval 1534"/>
              <p:cNvSpPr>
                <a:spLocks noChangeArrowheads="1"/>
              </p:cNvSpPr>
              <p:nvPr/>
            </p:nvSpPr>
            <p:spPr bwMode="auto">
              <a:xfrm>
                <a:off x="3889" y="1886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31" name="Oval 1535"/>
              <p:cNvSpPr>
                <a:spLocks noChangeArrowheads="1"/>
              </p:cNvSpPr>
              <p:nvPr/>
            </p:nvSpPr>
            <p:spPr bwMode="auto">
              <a:xfrm>
                <a:off x="4265" y="1895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32" name="Oval 1536"/>
              <p:cNvSpPr>
                <a:spLocks noChangeArrowheads="1"/>
              </p:cNvSpPr>
              <p:nvPr/>
            </p:nvSpPr>
            <p:spPr bwMode="auto">
              <a:xfrm>
                <a:off x="4299" y="1973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33" name="Oval 1537"/>
              <p:cNvSpPr>
                <a:spLocks noChangeArrowheads="1"/>
              </p:cNvSpPr>
              <p:nvPr/>
            </p:nvSpPr>
            <p:spPr bwMode="auto">
              <a:xfrm>
                <a:off x="3815" y="1950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34" name="Oval 1538"/>
              <p:cNvSpPr>
                <a:spLocks noChangeArrowheads="1"/>
              </p:cNvSpPr>
              <p:nvPr/>
            </p:nvSpPr>
            <p:spPr bwMode="auto">
              <a:xfrm>
                <a:off x="4559" y="2013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35" name="Oval 1539"/>
              <p:cNvSpPr>
                <a:spLocks noChangeArrowheads="1"/>
              </p:cNvSpPr>
              <p:nvPr/>
            </p:nvSpPr>
            <p:spPr bwMode="auto">
              <a:xfrm>
                <a:off x="4687" y="1782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36" name="Oval 1540"/>
              <p:cNvSpPr>
                <a:spLocks noChangeArrowheads="1"/>
              </p:cNvSpPr>
              <p:nvPr/>
            </p:nvSpPr>
            <p:spPr bwMode="auto">
              <a:xfrm>
                <a:off x="3962" y="1826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37" name="Oval 1541"/>
              <p:cNvSpPr>
                <a:spLocks noChangeArrowheads="1"/>
              </p:cNvSpPr>
              <p:nvPr/>
            </p:nvSpPr>
            <p:spPr bwMode="auto">
              <a:xfrm>
                <a:off x="4278" y="2073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38" name="Oval 1542"/>
              <p:cNvSpPr>
                <a:spLocks noChangeArrowheads="1"/>
              </p:cNvSpPr>
              <p:nvPr/>
            </p:nvSpPr>
            <p:spPr bwMode="auto">
              <a:xfrm>
                <a:off x="4679" y="2006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39" name="Oval 1543"/>
              <p:cNvSpPr>
                <a:spLocks noChangeArrowheads="1"/>
              </p:cNvSpPr>
              <p:nvPr/>
            </p:nvSpPr>
            <p:spPr bwMode="auto">
              <a:xfrm>
                <a:off x="4159" y="1862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40" name="Oval 1544"/>
              <p:cNvSpPr>
                <a:spLocks noChangeArrowheads="1"/>
              </p:cNvSpPr>
              <p:nvPr/>
            </p:nvSpPr>
            <p:spPr bwMode="auto">
              <a:xfrm>
                <a:off x="4574" y="1742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41" name="Oval 1545"/>
              <p:cNvSpPr>
                <a:spLocks noChangeArrowheads="1"/>
              </p:cNvSpPr>
              <p:nvPr/>
            </p:nvSpPr>
            <p:spPr bwMode="auto">
              <a:xfrm>
                <a:off x="4323" y="2177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42" name="Oval 1546"/>
              <p:cNvSpPr>
                <a:spLocks noChangeArrowheads="1"/>
              </p:cNvSpPr>
              <p:nvPr/>
            </p:nvSpPr>
            <p:spPr bwMode="auto">
              <a:xfrm>
                <a:off x="4168" y="2130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43" name="Oval 1547"/>
              <p:cNvSpPr>
                <a:spLocks noChangeArrowheads="1"/>
              </p:cNvSpPr>
              <p:nvPr/>
            </p:nvSpPr>
            <p:spPr bwMode="auto">
              <a:xfrm>
                <a:off x="3950" y="1950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44" name="Oval 1548"/>
              <p:cNvSpPr>
                <a:spLocks noChangeArrowheads="1"/>
              </p:cNvSpPr>
              <p:nvPr/>
            </p:nvSpPr>
            <p:spPr bwMode="auto">
              <a:xfrm>
                <a:off x="3870" y="2111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45" name="Oval 1549"/>
              <p:cNvSpPr>
                <a:spLocks noChangeArrowheads="1"/>
              </p:cNvSpPr>
              <p:nvPr/>
            </p:nvSpPr>
            <p:spPr bwMode="auto">
              <a:xfrm>
                <a:off x="4239" y="1742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46" name="Oval 1550"/>
              <p:cNvSpPr>
                <a:spLocks noChangeArrowheads="1"/>
              </p:cNvSpPr>
              <p:nvPr/>
            </p:nvSpPr>
            <p:spPr bwMode="auto">
              <a:xfrm>
                <a:off x="3909" y="1900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47" name="Oval 1551"/>
              <p:cNvSpPr>
                <a:spLocks noChangeArrowheads="1"/>
              </p:cNvSpPr>
              <p:nvPr/>
            </p:nvSpPr>
            <p:spPr bwMode="auto">
              <a:xfrm>
                <a:off x="3956" y="2054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48" name="Oval 1552"/>
              <p:cNvSpPr>
                <a:spLocks noChangeArrowheads="1"/>
              </p:cNvSpPr>
              <p:nvPr/>
            </p:nvSpPr>
            <p:spPr bwMode="auto">
              <a:xfrm>
                <a:off x="4484" y="2087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49" name="Oval 1553"/>
              <p:cNvSpPr>
                <a:spLocks noChangeArrowheads="1"/>
              </p:cNvSpPr>
              <p:nvPr/>
            </p:nvSpPr>
            <p:spPr bwMode="auto">
              <a:xfrm>
                <a:off x="3971" y="1929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50" name="Oval 1554"/>
              <p:cNvSpPr>
                <a:spLocks noChangeArrowheads="1"/>
              </p:cNvSpPr>
              <p:nvPr/>
            </p:nvSpPr>
            <p:spPr bwMode="auto">
              <a:xfrm>
                <a:off x="4351" y="1785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51" name="Oval 1555"/>
              <p:cNvSpPr>
                <a:spLocks noChangeArrowheads="1"/>
              </p:cNvSpPr>
              <p:nvPr/>
            </p:nvSpPr>
            <p:spPr bwMode="auto">
              <a:xfrm>
                <a:off x="3999" y="2282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52" name="Oval 1556"/>
              <p:cNvSpPr>
                <a:spLocks noChangeArrowheads="1"/>
              </p:cNvSpPr>
              <p:nvPr/>
            </p:nvSpPr>
            <p:spPr bwMode="auto">
              <a:xfrm>
                <a:off x="3736" y="1947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53" name="Oval 1557"/>
              <p:cNvSpPr>
                <a:spLocks noChangeArrowheads="1"/>
              </p:cNvSpPr>
              <p:nvPr/>
            </p:nvSpPr>
            <p:spPr bwMode="auto">
              <a:xfrm>
                <a:off x="4032" y="2063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54" name="Oval 1558"/>
              <p:cNvSpPr>
                <a:spLocks noChangeArrowheads="1"/>
              </p:cNvSpPr>
              <p:nvPr/>
            </p:nvSpPr>
            <p:spPr bwMode="auto">
              <a:xfrm>
                <a:off x="4250" y="1995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55" name="Oval 1559"/>
              <p:cNvSpPr>
                <a:spLocks noChangeArrowheads="1"/>
              </p:cNvSpPr>
              <p:nvPr/>
            </p:nvSpPr>
            <p:spPr bwMode="auto">
              <a:xfrm>
                <a:off x="4033" y="1968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56" name="Oval 1560"/>
              <p:cNvSpPr>
                <a:spLocks noChangeArrowheads="1"/>
              </p:cNvSpPr>
              <p:nvPr/>
            </p:nvSpPr>
            <p:spPr bwMode="auto">
              <a:xfrm>
                <a:off x="4091" y="2199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57" name="Oval 1561"/>
              <p:cNvSpPr>
                <a:spLocks noChangeArrowheads="1"/>
              </p:cNvSpPr>
              <p:nvPr/>
            </p:nvSpPr>
            <p:spPr bwMode="auto">
              <a:xfrm>
                <a:off x="3886" y="2225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58" name="Oval 1562"/>
              <p:cNvSpPr>
                <a:spLocks noChangeArrowheads="1"/>
              </p:cNvSpPr>
              <p:nvPr/>
            </p:nvSpPr>
            <p:spPr bwMode="auto">
              <a:xfrm>
                <a:off x="4406" y="1969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59" name="Oval 1563"/>
              <p:cNvSpPr>
                <a:spLocks noChangeArrowheads="1"/>
              </p:cNvSpPr>
              <p:nvPr/>
            </p:nvSpPr>
            <p:spPr bwMode="auto">
              <a:xfrm>
                <a:off x="3942" y="1905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60" name="Oval 1564"/>
              <p:cNvSpPr>
                <a:spLocks noChangeArrowheads="1"/>
              </p:cNvSpPr>
              <p:nvPr/>
            </p:nvSpPr>
            <p:spPr bwMode="auto">
              <a:xfrm>
                <a:off x="3896" y="2161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61" name="Oval 1565"/>
              <p:cNvSpPr>
                <a:spLocks noChangeArrowheads="1"/>
              </p:cNvSpPr>
              <p:nvPr/>
            </p:nvSpPr>
            <p:spPr bwMode="auto">
              <a:xfrm>
                <a:off x="3883" y="2112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62" name="Oval 1566"/>
              <p:cNvSpPr>
                <a:spLocks noChangeArrowheads="1"/>
              </p:cNvSpPr>
              <p:nvPr/>
            </p:nvSpPr>
            <p:spPr bwMode="auto">
              <a:xfrm>
                <a:off x="4492" y="2049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63" name="Oval 1567"/>
              <p:cNvSpPr>
                <a:spLocks noChangeArrowheads="1"/>
              </p:cNvSpPr>
              <p:nvPr/>
            </p:nvSpPr>
            <p:spPr bwMode="auto">
              <a:xfrm>
                <a:off x="3736" y="2126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64" name="Oval 1568"/>
              <p:cNvSpPr>
                <a:spLocks noChangeArrowheads="1"/>
              </p:cNvSpPr>
              <p:nvPr/>
            </p:nvSpPr>
            <p:spPr bwMode="auto">
              <a:xfrm>
                <a:off x="4400" y="1969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65" name="Oval 1569"/>
              <p:cNvSpPr>
                <a:spLocks noChangeArrowheads="1"/>
              </p:cNvSpPr>
              <p:nvPr/>
            </p:nvSpPr>
            <p:spPr bwMode="auto">
              <a:xfrm>
                <a:off x="4025" y="2082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66" name="Oval 1570"/>
              <p:cNvSpPr>
                <a:spLocks noChangeArrowheads="1"/>
              </p:cNvSpPr>
              <p:nvPr/>
            </p:nvSpPr>
            <p:spPr bwMode="auto">
              <a:xfrm>
                <a:off x="4340" y="1821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67" name="Oval 1571"/>
              <p:cNvSpPr>
                <a:spLocks noChangeArrowheads="1"/>
              </p:cNvSpPr>
              <p:nvPr/>
            </p:nvSpPr>
            <p:spPr bwMode="auto">
              <a:xfrm>
                <a:off x="4560" y="2203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68" name="Oval 1572"/>
              <p:cNvSpPr>
                <a:spLocks noChangeArrowheads="1"/>
              </p:cNvSpPr>
              <p:nvPr/>
            </p:nvSpPr>
            <p:spPr bwMode="auto">
              <a:xfrm>
                <a:off x="4061" y="2098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69" name="Oval 1573"/>
              <p:cNvSpPr>
                <a:spLocks noChangeArrowheads="1"/>
              </p:cNvSpPr>
              <p:nvPr/>
            </p:nvSpPr>
            <p:spPr bwMode="auto">
              <a:xfrm>
                <a:off x="4713" y="1752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70" name="Oval 1574"/>
              <p:cNvSpPr>
                <a:spLocks noChangeArrowheads="1"/>
              </p:cNvSpPr>
              <p:nvPr/>
            </p:nvSpPr>
            <p:spPr bwMode="auto">
              <a:xfrm>
                <a:off x="4021" y="2112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71" name="Oval 1575"/>
              <p:cNvSpPr>
                <a:spLocks noChangeArrowheads="1"/>
              </p:cNvSpPr>
              <p:nvPr/>
            </p:nvSpPr>
            <p:spPr bwMode="auto">
              <a:xfrm>
                <a:off x="4200" y="2162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72" name="Oval 1576"/>
              <p:cNvSpPr>
                <a:spLocks noChangeArrowheads="1"/>
              </p:cNvSpPr>
              <p:nvPr/>
            </p:nvSpPr>
            <p:spPr bwMode="auto">
              <a:xfrm>
                <a:off x="4215" y="2151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73" name="Oval 1577"/>
              <p:cNvSpPr>
                <a:spLocks noChangeArrowheads="1"/>
              </p:cNvSpPr>
              <p:nvPr/>
            </p:nvSpPr>
            <p:spPr bwMode="auto">
              <a:xfrm>
                <a:off x="4533" y="1847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74" name="Oval 1578"/>
              <p:cNvSpPr>
                <a:spLocks noChangeArrowheads="1"/>
              </p:cNvSpPr>
              <p:nvPr/>
            </p:nvSpPr>
            <p:spPr bwMode="auto">
              <a:xfrm>
                <a:off x="4053" y="2049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75" name="Oval 1579"/>
              <p:cNvSpPr>
                <a:spLocks noChangeArrowheads="1"/>
              </p:cNvSpPr>
              <p:nvPr/>
            </p:nvSpPr>
            <p:spPr bwMode="auto">
              <a:xfrm>
                <a:off x="4259" y="1933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76" name="Oval 1580"/>
              <p:cNvSpPr>
                <a:spLocks noChangeArrowheads="1"/>
              </p:cNvSpPr>
              <p:nvPr/>
            </p:nvSpPr>
            <p:spPr bwMode="auto">
              <a:xfrm>
                <a:off x="4134" y="2031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77" name="Oval 1581"/>
              <p:cNvSpPr>
                <a:spLocks noChangeArrowheads="1"/>
              </p:cNvSpPr>
              <p:nvPr/>
            </p:nvSpPr>
            <p:spPr bwMode="auto">
              <a:xfrm>
                <a:off x="4415" y="1871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78" name="Oval 1582"/>
              <p:cNvSpPr>
                <a:spLocks noChangeArrowheads="1"/>
              </p:cNvSpPr>
              <p:nvPr/>
            </p:nvSpPr>
            <p:spPr bwMode="auto">
              <a:xfrm>
                <a:off x="4706" y="1741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79" name="Oval 1583"/>
              <p:cNvSpPr>
                <a:spLocks noChangeArrowheads="1"/>
              </p:cNvSpPr>
              <p:nvPr/>
            </p:nvSpPr>
            <p:spPr bwMode="auto">
              <a:xfrm>
                <a:off x="4677" y="1827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80" name="Oval 1584"/>
              <p:cNvSpPr>
                <a:spLocks noChangeArrowheads="1"/>
              </p:cNvSpPr>
              <p:nvPr/>
            </p:nvSpPr>
            <p:spPr bwMode="auto">
              <a:xfrm>
                <a:off x="3852" y="1939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81" name="Oval 1585"/>
              <p:cNvSpPr>
                <a:spLocks noChangeArrowheads="1"/>
              </p:cNvSpPr>
              <p:nvPr/>
            </p:nvSpPr>
            <p:spPr bwMode="auto">
              <a:xfrm>
                <a:off x="3759" y="1898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82" name="Oval 1586"/>
              <p:cNvSpPr>
                <a:spLocks noChangeArrowheads="1"/>
              </p:cNvSpPr>
              <p:nvPr/>
            </p:nvSpPr>
            <p:spPr bwMode="auto">
              <a:xfrm>
                <a:off x="4166" y="2278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83" name="Oval 1587"/>
              <p:cNvSpPr>
                <a:spLocks noChangeArrowheads="1"/>
              </p:cNvSpPr>
              <p:nvPr/>
            </p:nvSpPr>
            <p:spPr bwMode="auto">
              <a:xfrm>
                <a:off x="3954" y="2302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84" name="Oval 1588"/>
              <p:cNvSpPr>
                <a:spLocks noChangeArrowheads="1"/>
              </p:cNvSpPr>
              <p:nvPr/>
            </p:nvSpPr>
            <p:spPr bwMode="auto">
              <a:xfrm>
                <a:off x="4250" y="1753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85" name="Oval 1589"/>
              <p:cNvSpPr>
                <a:spLocks noChangeArrowheads="1"/>
              </p:cNvSpPr>
              <p:nvPr/>
            </p:nvSpPr>
            <p:spPr bwMode="auto">
              <a:xfrm>
                <a:off x="4197" y="2177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86" name="Oval 1590"/>
              <p:cNvSpPr>
                <a:spLocks noChangeArrowheads="1"/>
              </p:cNvSpPr>
              <p:nvPr/>
            </p:nvSpPr>
            <p:spPr bwMode="auto">
              <a:xfrm>
                <a:off x="4059" y="1819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87" name="Oval 1591"/>
              <p:cNvSpPr>
                <a:spLocks noChangeArrowheads="1"/>
              </p:cNvSpPr>
              <p:nvPr/>
            </p:nvSpPr>
            <p:spPr bwMode="auto">
              <a:xfrm>
                <a:off x="4346" y="2032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88" name="Oval 1592"/>
              <p:cNvSpPr>
                <a:spLocks noChangeArrowheads="1"/>
              </p:cNvSpPr>
              <p:nvPr/>
            </p:nvSpPr>
            <p:spPr bwMode="auto">
              <a:xfrm>
                <a:off x="3804" y="2165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89" name="Oval 1593"/>
              <p:cNvSpPr>
                <a:spLocks noChangeArrowheads="1"/>
              </p:cNvSpPr>
              <p:nvPr/>
            </p:nvSpPr>
            <p:spPr bwMode="auto">
              <a:xfrm>
                <a:off x="4578" y="2124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90" name="Oval 1594"/>
              <p:cNvSpPr>
                <a:spLocks noChangeArrowheads="1"/>
              </p:cNvSpPr>
              <p:nvPr/>
            </p:nvSpPr>
            <p:spPr bwMode="auto">
              <a:xfrm>
                <a:off x="4428" y="1862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91" name="Oval 1595"/>
              <p:cNvSpPr>
                <a:spLocks noChangeArrowheads="1"/>
              </p:cNvSpPr>
              <p:nvPr/>
            </p:nvSpPr>
            <p:spPr bwMode="auto">
              <a:xfrm>
                <a:off x="4721" y="2091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92" name="Oval 1596"/>
              <p:cNvSpPr>
                <a:spLocks noChangeArrowheads="1"/>
              </p:cNvSpPr>
              <p:nvPr/>
            </p:nvSpPr>
            <p:spPr bwMode="auto">
              <a:xfrm>
                <a:off x="4301" y="2235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93" name="Oval 1597"/>
              <p:cNvSpPr>
                <a:spLocks noChangeArrowheads="1"/>
              </p:cNvSpPr>
              <p:nvPr/>
            </p:nvSpPr>
            <p:spPr bwMode="auto">
              <a:xfrm>
                <a:off x="3953" y="2113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94" name="Oval 1598"/>
              <p:cNvSpPr>
                <a:spLocks noChangeArrowheads="1"/>
              </p:cNvSpPr>
              <p:nvPr/>
            </p:nvSpPr>
            <p:spPr bwMode="auto">
              <a:xfrm>
                <a:off x="4081" y="2233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95" name="Oval 1599"/>
              <p:cNvSpPr>
                <a:spLocks noChangeArrowheads="1"/>
              </p:cNvSpPr>
              <p:nvPr/>
            </p:nvSpPr>
            <p:spPr bwMode="auto">
              <a:xfrm>
                <a:off x="4010" y="1844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96" name="Oval 1600"/>
              <p:cNvSpPr>
                <a:spLocks noChangeArrowheads="1"/>
              </p:cNvSpPr>
              <p:nvPr/>
            </p:nvSpPr>
            <p:spPr bwMode="auto">
              <a:xfrm>
                <a:off x="4485" y="1913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97" name="Oval 1601"/>
              <p:cNvSpPr>
                <a:spLocks noChangeArrowheads="1"/>
              </p:cNvSpPr>
              <p:nvPr/>
            </p:nvSpPr>
            <p:spPr bwMode="auto">
              <a:xfrm>
                <a:off x="3997" y="2092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98" name="Oval 1602"/>
              <p:cNvSpPr>
                <a:spLocks noChangeArrowheads="1"/>
              </p:cNvSpPr>
              <p:nvPr/>
            </p:nvSpPr>
            <p:spPr bwMode="auto">
              <a:xfrm>
                <a:off x="4148" y="1901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99" name="Oval 1603"/>
              <p:cNvSpPr>
                <a:spLocks noChangeArrowheads="1"/>
              </p:cNvSpPr>
              <p:nvPr/>
            </p:nvSpPr>
            <p:spPr bwMode="auto">
              <a:xfrm>
                <a:off x="4113" y="2054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00" name="Oval 1604"/>
              <p:cNvSpPr>
                <a:spLocks noChangeArrowheads="1"/>
              </p:cNvSpPr>
              <p:nvPr/>
            </p:nvSpPr>
            <p:spPr bwMode="auto">
              <a:xfrm>
                <a:off x="4329" y="1994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01" name="Oval 1605"/>
              <p:cNvSpPr>
                <a:spLocks noChangeArrowheads="1"/>
              </p:cNvSpPr>
              <p:nvPr/>
            </p:nvSpPr>
            <p:spPr bwMode="auto">
              <a:xfrm>
                <a:off x="4638" y="1983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02" name="Oval 1606"/>
              <p:cNvSpPr>
                <a:spLocks noChangeArrowheads="1"/>
              </p:cNvSpPr>
              <p:nvPr/>
            </p:nvSpPr>
            <p:spPr bwMode="auto">
              <a:xfrm>
                <a:off x="4042" y="2314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03" name="Oval 1607"/>
              <p:cNvSpPr>
                <a:spLocks noChangeArrowheads="1"/>
              </p:cNvSpPr>
              <p:nvPr/>
            </p:nvSpPr>
            <p:spPr bwMode="auto">
              <a:xfrm>
                <a:off x="4110" y="1950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04" name="Oval 1608"/>
              <p:cNvSpPr>
                <a:spLocks noChangeArrowheads="1"/>
              </p:cNvSpPr>
              <p:nvPr/>
            </p:nvSpPr>
            <p:spPr bwMode="auto">
              <a:xfrm>
                <a:off x="3942" y="2036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05" name="Oval 1609"/>
              <p:cNvSpPr>
                <a:spLocks noChangeArrowheads="1"/>
              </p:cNvSpPr>
              <p:nvPr/>
            </p:nvSpPr>
            <p:spPr bwMode="auto">
              <a:xfrm>
                <a:off x="5050" y="1586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06" name="Oval 1610"/>
              <p:cNvSpPr>
                <a:spLocks noChangeArrowheads="1"/>
              </p:cNvSpPr>
              <p:nvPr/>
            </p:nvSpPr>
            <p:spPr bwMode="auto">
              <a:xfrm>
                <a:off x="4493" y="1957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07" name="Oval 1611"/>
              <p:cNvSpPr>
                <a:spLocks noChangeArrowheads="1"/>
              </p:cNvSpPr>
              <p:nvPr/>
            </p:nvSpPr>
            <p:spPr bwMode="auto">
              <a:xfrm>
                <a:off x="3855" y="2036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08" name="Oval 1612"/>
              <p:cNvSpPr>
                <a:spLocks noChangeArrowheads="1"/>
              </p:cNvSpPr>
              <p:nvPr/>
            </p:nvSpPr>
            <p:spPr bwMode="auto">
              <a:xfrm>
                <a:off x="4407" y="2162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09" name="Oval 1613"/>
              <p:cNvSpPr>
                <a:spLocks noChangeArrowheads="1"/>
              </p:cNvSpPr>
              <p:nvPr/>
            </p:nvSpPr>
            <p:spPr bwMode="auto">
              <a:xfrm>
                <a:off x="3979" y="1879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10" name="Oval 1614"/>
              <p:cNvSpPr>
                <a:spLocks noChangeArrowheads="1"/>
              </p:cNvSpPr>
              <p:nvPr/>
            </p:nvSpPr>
            <p:spPr bwMode="auto">
              <a:xfrm>
                <a:off x="4001" y="2110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11" name="Oval 1615"/>
              <p:cNvSpPr>
                <a:spLocks noChangeArrowheads="1"/>
              </p:cNvSpPr>
              <p:nvPr/>
            </p:nvSpPr>
            <p:spPr bwMode="auto">
              <a:xfrm>
                <a:off x="3904" y="2122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12" name="Oval 1616"/>
              <p:cNvSpPr>
                <a:spLocks noChangeArrowheads="1"/>
              </p:cNvSpPr>
              <p:nvPr/>
            </p:nvSpPr>
            <p:spPr bwMode="auto">
              <a:xfrm>
                <a:off x="4040" y="2188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13" name="Oval 1617"/>
              <p:cNvSpPr>
                <a:spLocks noChangeArrowheads="1"/>
              </p:cNvSpPr>
              <p:nvPr/>
            </p:nvSpPr>
            <p:spPr bwMode="auto">
              <a:xfrm>
                <a:off x="3932" y="2003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14" name="Oval 1618"/>
              <p:cNvSpPr>
                <a:spLocks noChangeArrowheads="1"/>
              </p:cNvSpPr>
              <p:nvPr/>
            </p:nvSpPr>
            <p:spPr bwMode="auto">
              <a:xfrm>
                <a:off x="4826" y="2002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15" name="Oval 1619"/>
              <p:cNvSpPr>
                <a:spLocks noChangeArrowheads="1"/>
              </p:cNvSpPr>
              <p:nvPr/>
            </p:nvSpPr>
            <p:spPr bwMode="auto">
              <a:xfrm>
                <a:off x="3889" y="1984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16" name="Oval 1620"/>
              <p:cNvSpPr>
                <a:spLocks noChangeArrowheads="1"/>
              </p:cNvSpPr>
              <p:nvPr/>
            </p:nvSpPr>
            <p:spPr bwMode="auto">
              <a:xfrm>
                <a:off x="4133" y="2067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17" name="Oval 1621"/>
              <p:cNvSpPr>
                <a:spLocks noChangeArrowheads="1"/>
              </p:cNvSpPr>
              <p:nvPr/>
            </p:nvSpPr>
            <p:spPr bwMode="auto">
              <a:xfrm>
                <a:off x="4284" y="1948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18" name="Oval 1622"/>
              <p:cNvSpPr>
                <a:spLocks noChangeArrowheads="1"/>
              </p:cNvSpPr>
              <p:nvPr/>
            </p:nvSpPr>
            <p:spPr bwMode="auto">
              <a:xfrm>
                <a:off x="3848" y="1990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19" name="Oval 1623"/>
              <p:cNvSpPr>
                <a:spLocks noChangeArrowheads="1"/>
              </p:cNvSpPr>
              <p:nvPr/>
            </p:nvSpPr>
            <p:spPr bwMode="auto">
              <a:xfrm>
                <a:off x="3958" y="2130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20" name="Oval 1624"/>
              <p:cNvSpPr>
                <a:spLocks noChangeArrowheads="1"/>
              </p:cNvSpPr>
              <p:nvPr/>
            </p:nvSpPr>
            <p:spPr bwMode="auto">
              <a:xfrm>
                <a:off x="4308" y="2183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21" name="Oval 1625"/>
              <p:cNvSpPr>
                <a:spLocks noChangeArrowheads="1"/>
              </p:cNvSpPr>
              <p:nvPr/>
            </p:nvSpPr>
            <p:spPr bwMode="auto">
              <a:xfrm>
                <a:off x="4514" y="1938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22" name="Oval 1626"/>
              <p:cNvSpPr>
                <a:spLocks noChangeArrowheads="1"/>
              </p:cNvSpPr>
              <p:nvPr/>
            </p:nvSpPr>
            <p:spPr bwMode="auto">
              <a:xfrm>
                <a:off x="3902" y="2363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23" name="Oval 1627"/>
              <p:cNvSpPr>
                <a:spLocks noChangeArrowheads="1"/>
              </p:cNvSpPr>
              <p:nvPr/>
            </p:nvSpPr>
            <p:spPr bwMode="auto">
              <a:xfrm>
                <a:off x="4627" y="2085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24" name="Oval 1628"/>
              <p:cNvSpPr>
                <a:spLocks noChangeArrowheads="1"/>
              </p:cNvSpPr>
              <p:nvPr/>
            </p:nvSpPr>
            <p:spPr bwMode="auto">
              <a:xfrm>
                <a:off x="3947" y="2075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25" name="Oval 1629"/>
              <p:cNvSpPr>
                <a:spLocks noChangeArrowheads="1"/>
              </p:cNvSpPr>
              <p:nvPr/>
            </p:nvSpPr>
            <p:spPr bwMode="auto">
              <a:xfrm>
                <a:off x="4244" y="1911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26" name="Oval 1630"/>
              <p:cNvSpPr>
                <a:spLocks noChangeArrowheads="1"/>
              </p:cNvSpPr>
              <p:nvPr/>
            </p:nvSpPr>
            <p:spPr bwMode="auto">
              <a:xfrm>
                <a:off x="3741" y="2036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27" name="Oval 1631"/>
              <p:cNvSpPr>
                <a:spLocks noChangeArrowheads="1"/>
              </p:cNvSpPr>
              <p:nvPr/>
            </p:nvSpPr>
            <p:spPr bwMode="auto">
              <a:xfrm>
                <a:off x="4246" y="2086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28" name="Oval 1632"/>
              <p:cNvSpPr>
                <a:spLocks noChangeArrowheads="1"/>
              </p:cNvSpPr>
              <p:nvPr/>
            </p:nvSpPr>
            <p:spPr bwMode="auto">
              <a:xfrm>
                <a:off x="3881" y="1990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29" name="Oval 1633"/>
              <p:cNvSpPr>
                <a:spLocks noChangeArrowheads="1"/>
              </p:cNvSpPr>
              <p:nvPr/>
            </p:nvSpPr>
            <p:spPr bwMode="auto">
              <a:xfrm>
                <a:off x="4070" y="1716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30" name="Oval 1634"/>
              <p:cNvSpPr>
                <a:spLocks noChangeArrowheads="1"/>
              </p:cNvSpPr>
              <p:nvPr/>
            </p:nvSpPr>
            <p:spPr bwMode="auto">
              <a:xfrm>
                <a:off x="4252" y="1889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31" name="Oval 1635"/>
              <p:cNvSpPr>
                <a:spLocks noChangeArrowheads="1"/>
              </p:cNvSpPr>
              <p:nvPr/>
            </p:nvSpPr>
            <p:spPr bwMode="auto">
              <a:xfrm>
                <a:off x="4046" y="1903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32" name="Oval 1636"/>
              <p:cNvSpPr>
                <a:spLocks noChangeArrowheads="1"/>
              </p:cNvSpPr>
              <p:nvPr/>
            </p:nvSpPr>
            <p:spPr bwMode="auto">
              <a:xfrm>
                <a:off x="4070" y="2101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33" name="Oval 1637"/>
              <p:cNvSpPr>
                <a:spLocks noChangeArrowheads="1"/>
              </p:cNvSpPr>
              <p:nvPr/>
            </p:nvSpPr>
            <p:spPr bwMode="auto">
              <a:xfrm>
                <a:off x="3967" y="1860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34" name="Oval 1638"/>
              <p:cNvSpPr>
                <a:spLocks noChangeArrowheads="1"/>
              </p:cNvSpPr>
              <p:nvPr/>
            </p:nvSpPr>
            <p:spPr bwMode="auto">
              <a:xfrm>
                <a:off x="4324" y="2082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35" name="Oval 1639"/>
              <p:cNvSpPr>
                <a:spLocks noChangeArrowheads="1"/>
              </p:cNvSpPr>
              <p:nvPr/>
            </p:nvSpPr>
            <p:spPr bwMode="auto">
              <a:xfrm>
                <a:off x="4062" y="2152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36" name="Oval 1640"/>
              <p:cNvSpPr>
                <a:spLocks noChangeArrowheads="1"/>
              </p:cNvSpPr>
              <p:nvPr/>
            </p:nvSpPr>
            <p:spPr bwMode="auto">
              <a:xfrm>
                <a:off x="3870" y="2008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37" name="Oval 1641"/>
              <p:cNvSpPr>
                <a:spLocks noChangeArrowheads="1"/>
              </p:cNvSpPr>
              <p:nvPr/>
            </p:nvSpPr>
            <p:spPr bwMode="auto">
              <a:xfrm>
                <a:off x="4077" y="2102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38" name="Oval 1642"/>
              <p:cNvSpPr>
                <a:spLocks noChangeArrowheads="1"/>
              </p:cNvSpPr>
              <p:nvPr/>
            </p:nvSpPr>
            <p:spPr bwMode="auto">
              <a:xfrm>
                <a:off x="4354" y="1874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39" name="Oval 1643"/>
              <p:cNvSpPr>
                <a:spLocks noChangeArrowheads="1"/>
              </p:cNvSpPr>
              <p:nvPr/>
            </p:nvSpPr>
            <p:spPr bwMode="auto">
              <a:xfrm>
                <a:off x="4184" y="1939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40" name="Oval 1644"/>
              <p:cNvSpPr>
                <a:spLocks noChangeArrowheads="1"/>
              </p:cNvSpPr>
              <p:nvPr/>
            </p:nvSpPr>
            <p:spPr bwMode="auto">
              <a:xfrm>
                <a:off x="3930" y="2116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41" name="Oval 1645"/>
              <p:cNvSpPr>
                <a:spLocks noChangeArrowheads="1"/>
              </p:cNvSpPr>
              <p:nvPr/>
            </p:nvSpPr>
            <p:spPr bwMode="auto">
              <a:xfrm>
                <a:off x="4147" y="2136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42" name="Oval 1646"/>
              <p:cNvSpPr>
                <a:spLocks noChangeArrowheads="1"/>
              </p:cNvSpPr>
              <p:nvPr/>
            </p:nvSpPr>
            <p:spPr bwMode="auto">
              <a:xfrm>
                <a:off x="4177" y="1878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43" name="Oval 1647"/>
              <p:cNvSpPr>
                <a:spLocks noChangeArrowheads="1"/>
              </p:cNvSpPr>
              <p:nvPr/>
            </p:nvSpPr>
            <p:spPr bwMode="auto">
              <a:xfrm>
                <a:off x="3969" y="2126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44" name="Oval 1648"/>
              <p:cNvSpPr>
                <a:spLocks noChangeArrowheads="1"/>
              </p:cNvSpPr>
              <p:nvPr/>
            </p:nvSpPr>
            <p:spPr bwMode="auto">
              <a:xfrm>
                <a:off x="3893" y="2054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45" name="Oval 1649"/>
              <p:cNvSpPr>
                <a:spLocks noChangeArrowheads="1"/>
              </p:cNvSpPr>
              <p:nvPr/>
            </p:nvSpPr>
            <p:spPr bwMode="auto">
              <a:xfrm>
                <a:off x="5396" y="1437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46" name="Oval 1650"/>
              <p:cNvSpPr>
                <a:spLocks noChangeArrowheads="1"/>
              </p:cNvSpPr>
              <p:nvPr/>
            </p:nvSpPr>
            <p:spPr bwMode="auto">
              <a:xfrm>
                <a:off x="4122" y="2073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47" name="Oval 1651"/>
              <p:cNvSpPr>
                <a:spLocks noChangeArrowheads="1"/>
              </p:cNvSpPr>
              <p:nvPr/>
            </p:nvSpPr>
            <p:spPr bwMode="auto">
              <a:xfrm>
                <a:off x="3998" y="2038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48" name="Oval 1652"/>
              <p:cNvSpPr>
                <a:spLocks noChangeArrowheads="1"/>
              </p:cNvSpPr>
              <p:nvPr/>
            </p:nvSpPr>
            <p:spPr bwMode="auto">
              <a:xfrm>
                <a:off x="4800" y="1840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49" name="Oval 1653"/>
              <p:cNvSpPr>
                <a:spLocks noChangeArrowheads="1"/>
              </p:cNvSpPr>
              <p:nvPr/>
            </p:nvSpPr>
            <p:spPr bwMode="auto">
              <a:xfrm>
                <a:off x="4160" y="1913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50" name="Oval 1654"/>
              <p:cNvSpPr>
                <a:spLocks noChangeArrowheads="1"/>
              </p:cNvSpPr>
              <p:nvPr/>
            </p:nvSpPr>
            <p:spPr bwMode="auto">
              <a:xfrm>
                <a:off x="3832" y="1930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51" name="Oval 1655"/>
              <p:cNvSpPr>
                <a:spLocks noChangeArrowheads="1"/>
              </p:cNvSpPr>
              <p:nvPr/>
            </p:nvSpPr>
            <p:spPr bwMode="auto">
              <a:xfrm>
                <a:off x="4001" y="2126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52" name="Oval 1656"/>
              <p:cNvSpPr>
                <a:spLocks noChangeArrowheads="1"/>
              </p:cNvSpPr>
              <p:nvPr/>
            </p:nvSpPr>
            <p:spPr bwMode="auto">
              <a:xfrm>
                <a:off x="3937" y="1546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53" name="Oval 1657"/>
              <p:cNvSpPr>
                <a:spLocks noChangeArrowheads="1"/>
              </p:cNvSpPr>
              <p:nvPr/>
            </p:nvSpPr>
            <p:spPr bwMode="auto">
              <a:xfrm>
                <a:off x="3938" y="1931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54" name="Oval 1658"/>
              <p:cNvSpPr>
                <a:spLocks noChangeArrowheads="1"/>
              </p:cNvSpPr>
              <p:nvPr/>
            </p:nvSpPr>
            <p:spPr bwMode="auto">
              <a:xfrm>
                <a:off x="3907" y="2191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55" name="Oval 1659"/>
              <p:cNvSpPr>
                <a:spLocks noChangeArrowheads="1"/>
              </p:cNvSpPr>
              <p:nvPr/>
            </p:nvSpPr>
            <p:spPr bwMode="auto">
              <a:xfrm>
                <a:off x="4385" y="1928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56" name="Oval 1660"/>
              <p:cNvSpPr>
                <a:spLocks noChangeArrowheads="1"/>
              </p:cNvSpPr>
              <p:nvPr/>
            </p:nvSpPr>
            <p:spPr bwMode="auto">
              <a:xfrm>
                <a:off x="4051" y="1920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57" name="Oval 1661"/>
              <p:cNvSpPr>
                <a:spLocks noChangeArrowheads="1"/>
              </p:cNvSpPr>
              <p:nvPr/>
            </p:nvSpPr>
            <p:spPr bwMode="auto">
              <a:xfrm>
                <a:off x="3991" y="2149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58" name="Oval 1662"/>
              <p:cNvSpPr>
                <a:spLocks noChangeArrowheads="1"/>
              </p:cNvSpPr>
              <p:nvPr/>
            </p:nvSpPr>
            <p:spPr bwMode="auto">
              <a:xfrm>
                <a:off x="4174" y="1905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59" name="Oval 1663"/>
              <p:cNvSpPr>
                <a:spLocks noChangeArrowheads="1"/>
              </p:cNvSpPr>
              <p:nvPr/>
            </p:nvSpPr>
            <p:spPr bwMode="auto">
              <a:xfrm>
                <a:off x="3991" y="2068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60" name="Oval 1664"/>
              <p:cNvSpPr>
                <a:spLocks noChangeArrowheads="1"/>
              </p:cNvSpPr>
              <p:nvPr/>
            </p:nvSpPr>
            <p:spPr bwMode="auto">
              <a:xfrm>
                <a:off x="4447" y="1767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61" name="Oval 1665"/>
              <p:cNvSpPr>
                <a:spLocks noChangeArrowheads="1"/>
              </p:cNvSpPr>
              <p:nvPr/>
            </p:nvSpPr>
            <p:spPr bwMode="auto">
              <a:xfrm>
                <a:off x="4600" y="1801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62" name="Oval 1666"/>
              <p:cNvSpPr>
                <a:spLocks noChangeArrowheads="1"/>
              </p:cNvSpPr>
              <p:nvPr/>
            </p:nvSpPr>
            <p:spPr bwMode="auto">
              <a:xfrm>
                <a:off x="3923" y="2003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63" name="Oval 1667"/>
              <p:cNvSpPr>
                <a:spLocks noChangeArrowheads="1"/>
              </p:cNvSpPr>
              <p:nvPr/>
            </p:nvSpPr>
            <p:spPr bwMode="auto">
              <a:xfrm>
                <a:off x="3819" y="2033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64" name="Oval 1668"/>
              <p:cNvSpPr>
                <a:spLocks noChangeArrowheads="1"/>
              </p:cNvSpPr>
              <p:nvPr/>
            </p:nvSpPr>
            <p:spPr bwMode="auto">
              <a:xfrm>
                <a:off x="3904" y="1930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65" name="Oval 1669"/>
              <p:cNvSpPr>
                <a:spLocks noChangeArrowheads="1"/>
              </p:cNvSpPr>
              <p:nvPr/>
            </p:nvSpPr>
            <p:spPr bwMode="auto">
              <a:xfrm>
                <a:off x="3883" y="1861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66" name="Oval 1670"/>
              <p:cNvSpPr>
                <a:spLocks noChangeArrowheads="1"/>
              </p:cNvSpPr>
              <p:nvPr/>
            </p:nvSpPr>
            <p:spPr bwMode="auto">
              <a:xfrm>
                <a:off x="4057" y="2150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67" name="Oval 1671"/>
              <p:cNvSpPr>
                <a:spLocks noChangeArrowheads="1"/>
              </p:cNvSpPr>
              <p:nvPr/>
            </p:nvSpPr>
            <p:spPr bwMode="auto">
              <a:xfrm>
                <a:off x="3851" y="2210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68" name="Oval 1672"/>
              <p:cNvSpPr>
                <a:spLocks noChangeArrowheads="1"/>
              </p:cNvSpPr>
              <p:nvPr/>
            </p:nvSpPr>
            <p:spPr bwMode="auto">
              <a:xfrm>
                <a:off x="3953" y="2161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69" name="Oval 1673"/>
              <p:cNvSpPr>
                <a:spLocks noChangeArrowheads="1"/>
              </p:cNvSpPr>
              <p:nvPr/>
            </p:nvSpPr>
            <p:spPr bwMode="auto">
              <a:xfrm>
                <a:off x="4653" y="1908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70" name="Oval 1674"/>
              <p:cNvSpPr>
                <a:spLocks noChangeArrowheads="1"/>
              </p:cNvSpPr>
              <p:nvPr/>
            </p:nvSpPr>
            <p:spPr bwMode="auto">
              <a:xfrm>
                <a:off x="4040" y="1983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71" name="Oval 1675"/>
              <p:cNvSpPr>
                <a:spLocks noChangeArrowheads="1"/>
              </p:cNvSpPr>
              <p:nvPr/>
            </p:nvSpPr>
            <p:spPr bwMode="auto">
              <a:xfrm>
                <a:off x="3941" y="1957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72" name="Oval 1676"/>
              <p:cNvSpPr>
                <a:spLocks noChangeArrowheads="1"/>
              </p:cNvSpPr>
              <p:nvPr/>
            </p:nvSpPr>
            <p:spPr bwMode="auto">
              <a:xfrm>
                <a:off x="3935" y="1803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73" name="Oval 1677"/>
              <p:cNvSpPr>
                <a:spLocks noChangeArrowheads="1"/>
              </p:cNvSpPr>
              <p:nvPr/>
            </p:nvSpPr>
            <p:spPr bwMode="auto">
              <a:xfrm>
                <a:off x="3810" y="1815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74" name="Oval 1678"/>
              <p:cNvSpPr>
                <a:spLocks noChangeArrowheads="1"/>
              </p:cNvSpPr>
              <p:nvPr/>
            </p:nvSpPr>
            <p:spPr bwMode="auto">
              <a:xfrm>
                <a:off x="4099" y="1998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75" name="Oval 1679"/>
              <p:cNvSpPr>
                <a:spLocks noChangeArrowheads="1"/>
              </p:cNvSpPr>
              <p:nvPr/>
            </p:nvSpPr>
            <p:spPr bwMode="auto">
              <a:xfrm>
                <a:off x="4744" y="1655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76" name="Oval 1680"/>
              <p:cNvSpPr>
                <a:spLocks noChangeArrowheads="1"/>
              </p:cNvSpPr>
              <p:nvPr/>
            </p:nvSpPr>
            <p:spPr bwMode="auto">
              <a:xfrm>
                <a:off x="4089" y="1964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77" name="Oval 1681"/>
              <p:cNvSpPr>
                <a:spLocks noChangeArrowheads="1"/>
              </p:cNvSpPr>
              <p:nvPr/>
            </p:nvSpPr>
            <p:spPr bwMode="auto">
              <a:xfrm>
                <a:off x="4482" y="1957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78" name="Oval 1682"/>
              <p:cNvSpPr>
                <a:spLocks noChangeArrowheads="1"/>
              </p:cNvSpPr>
              <p:nvPr/>
            </p:nvSpPr>
            <p:spPr bwMode="auto">
              <a:xfrm>
                <a:off x="4023" y="1767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79" name="Oval 1683"/>
              <p:cNvSpPr>
                <a:spLocks noChangeArrowheads="1"/>
              </p:cNvSpPr>
              <p:nvPr/>
            </p:nvSpPr>
            <p:spPr bwMode="auto">
              <a:xfrm>
                <a:off x="3949" y="2292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80" name="Oval 1684"/>
              <p:cNvSpPr>
                <a:spLocks noChangeArrowheads="1"/>
              </p:cNvSpPr>
              <p:nvPr/>
            </p:nvSpPr>
            <p:spPr bwMode="auto">
              <a:xfrm>
                <a:off x="4759" y="1866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81" name="Oval 1685"/>
              <p:cNvSpPr>
                <a:spLocks noChangeArrowheads="1"/>
              </p:cNvSpPr>
              <p:nvPr/>
            </p:nvSpPr>
            <p:spPr bwMode="auto">
              <a:xfrm>
                <a:off x="3878" y="2013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82" name="Oval 1686"/>
              <p:cNvSpPr>
                <a:spLocks noChangeArrowheads="1"/>
              </p:cNvSpPr>
              <p:nvPr/>
            </p:nvSpPr>
            <p:spPr bwMode="auto">
              <a:xfrm>
                <a:off x="4271" y="1767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83" name="Oval 1687"/>
              <p:cNvSpPr>
                <a:spLocks noChangeArrowheads="1"/>
              </p:cNvSpPr>
              <p:nvPr/>
            </p:nvSpPr>
            <p:spPr bwMode="auto">
              <a:xfrm>
                <a:off x="4596" y="1842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84" name="Oval 1688"/>
              <p:cNvSpPr>
                <a:spLocks noChangeArrowheads="1"/>
              </p:cNvSpPr>
              <p:nvPr/>
            </p:nvSpPr>
            <p:spPr bwMode="auto">
              <a:xfrm>
                <a:off x="4611" y="1925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85" name="Oval 1689"/>
              <p:cNvSpPr>
                <a:spLocks noChangeArrowheads="1"/>
              </p:cNvSpPr>
              <p:nvPr/>
            </p:nvSpPr>
            <p:spPr bwMode="auto">
              <a:xfrm>
                <a:off x="4077" y="2054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86" name="Oval 1690"/>
              <p:cNvSpPr>
                <a:spLocks noChangeArrowheads="1"/>
              </p:cNvSpPr>
              <p:nvPr/>
            </p:nvSpPr>
            <p:spPr bwMode="auto">
              <a:xfrm>
                <a:off x="4051" y="1883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87" name="Oval 1691"/>
              <p:cNvSpPr>
                <a:spLocks noChangeArrowheads="1"/>
              </p:cNvSpPr>
              <p:nvPr/>
            </p:nvSpPr>
            <p:spPr bwMode="auto">
              <a:xfrm>
                <a:off x="3927" y="1999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88" name="Oval 1692"/>
              <p:cNvSpPr>
                <a:spLocks noChangeArrowheads="1"/>
              </p:cNvSpPr>
              <p:nvPr/>
            </p:nvSpPr>
            <p:spPr bwMode="auto">
              <a:xfrm>
                <a:off x="4576" y="1816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89" name="Oval 1693"/>
              <p:cNvSpPr>
                <a:spLocks noChangeArrowheads="1"/>
              </p:cNvSpPr>
              <p:nvPr/>
            </p:nvSpPr>
            <p:spPr bwMode="auto">
              <a:xfrm>
                <a:off x="3770" y="1875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90" name="Oval 1694"/>
              <p:cNvSpPr>
                <a:spLocks noChangeArrowheads="1"/>
              </p:cNvSpPr>
              <p:nvPr/>
            </p:nvSpPr>
            <p:spPr bwMode="auto">
              <a:xfrm>
                <a:off x="3754" y="1771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91" name="Oval 1695"/>
              <p:cNvSpPr>
                <a:spLocks noChangeArrowheads="1"/>
              </p:cNvSpPr>
              <p:nvPr/>
            </p:nvSpPr>
            <p:spPr bwMode="auto">
              <a:xfrm>
                <a:off x="4219" y="2149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92" name="Oval 1696"/>
              <p:cNvSpPr>
                <a:spLocks noChangeArrowheads="1"/>
              </p:cNvSpPr>
              <p:nvPr/>
            </p:nvSpPr>
            <p:spPr bwMode="auto">
              <a:xfrm>
                <a:off x="3897" y="1890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93" name="Oval 1697"/>
              <p:cNvSpPr>
                <a:spLocks noChangeArrowheads="1"/>
              </p:cNvSpPr>
              <p:nvPr/>
            </p:nvSpPr>
            <p:spPr bwMode="auto">
              <a:xfrm>
                <a:off x="4020" y="1962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94" name="Oval 1698"/>
              <p:cNvSpPr>
                <a:spLocks noChangeArrowheads="1"/>
              </p:cNvSpPr>
              <p:nvPr/>
            </p:nvSpPr>
            <p:spPr bwMode="auto">
              <a:xfrm>
                <a:off x="3736" y="1852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95" name="Oval 1699"/>
              <p:cNvSpPr>
                <a:spLocks noChangeArrowheads="1"/>
              </p:cNvSpPr>
              <p:nvPr/>
            </p:nvSpPr>
            <p:spPr bwMode="auto">
              <a:xfrm>
                <a:off x="4747" y="1931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96" name="Oval 1700"/>
              <p:cNvSpPr>
                <a:spLocks noChangeArrowheads="1"/>
              </p:cNvSpPr>
              <p:nvPr/>
            </p:nvSpPr>
            <p:spPr bwMode="auto">
              <a:xfrm>
                <a:off x="4407" y="2118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97" name="Oval 1701"/>
              <p:cNvSpPr>
                <a:spLocks noChangeArrowheads="1"/>
              </p:cNvSpPr>
              <p:nvPr/>
            </p:nvSpPr>
            <p:spPr bwMode="auto">
              <a:xfrm>
                <a:off x="4445" y="1716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98" name="Oval 1702"/>
              <p:cNvSpPr>
                <a:spLocks noChangeArrowheads="1"/>
              </p:cNvSpPr>
              <p:nvPr/>
            </p:nvSpPr>
            <p:spPr bwMode="auto">
              <a:xfrm>
                <a:off x="4787" y="2014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99" name="Oval 1703"/>
              <p:cNvSpPr>
                <a:spLocks noChangeArrowheads="1"/>
              </p:cNvSpPr>
              <p:nvPr/>
            </p:nvSpPr>
            <p:spPr bwMode="auto">
              <a:xfrm>
                <a:off x="4597" y="1928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00" name="Oval 1704"/>
              <p:cNvSpPr>
                <a:spLocks noChangeArrowheads="1"/>
              </p:cNvSpPr>
              <p:nvPr/>
            </p:nvSpPr>
            <p:spPr bwMode="auto">
              <a:xfrm>
                <a:off x="4053" y="2269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01" name="Oval 1705"/>
              <p:cNvSpPr>
                <a:spLocks noChangeArrowheads="1"/>
              </p:cNvSpPr>
              <p:nvPr/>
            </p:nvSpPr>
            <p:spPr bwMode="auto">
              <a:xfrm>
                <a:off x="4282" y="1945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02" name="Oval 1706"/>
              <p:cNvSpPr>
                <a:spLocks noChangeArrowheads="1"/>
              </p:cNvSpPr>
              <p:nvPr/>
            </p:nvSpPr>
            <p:spPr bwMode="auto">
              <a:xfrm>
                <a:off x="3755" y="1792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03" name="Oval 1707"/>
              <p:cNvSpPr>
                <a:spLocks noChangeArrowheads="1"/>
              </p:cNvSpPr>
              <p:nvPr/>
            </p:nvSpPr>
            <p:spPr bwMode="auto">
              <a:xfrm>
                <a:off x="4508" y="1849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04" name="Oval 1708"/>
              <p:cNvSpPr>
                <a:spLocks noChangeArrowheads="1"/>
              </p:cNvSpPr>
              <p:nvPr/>
            </p:nvSpPr>
            <p:spPr bwMode="auto">
              <a:xfrm>
                <a:off x="4208" y="1979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05" name="Oval 1709"/>
              <p:cNvSpPr>
                <a:spLocks noChangeArrowheads="1"/>
              </p:cNvSpPr>
              <p:nvPr/>
            </p:nvSpPr>
            <p:spPr bwMode="auto">
              <a:xfrm>
                <a:off x="4072" y="2036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06" name="Oval 1710"/>
              <p:cNvSpPr>
                <a:spLocks noChangeArrowheads="1"/>
              </p:cNvSpPr>
              <p:nvPr/>
            </p:nvSpPr>
            <p:spPr bwMode="auto">
              <a:xfrm>
                <a:off x="3823" y="1860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07" name="Oval 1711"/>
              <p:cNvSpPr>
                <a:spLocks noChangeArrowheads="1"/>
              </p:cNvSpPr>
              <p:nvPr/>
            </p:nvSpPr>
            <p:spPr bwMode="auto">
              <a:xfrm>
                <a:off x="4463" y="2003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08" name="Oval 1712"/>
              <p:cNvSpPr>
                <a:spLocks noChangeArrowheads="1"/>
              </p:cNvSpPr>
              <p:nvPr/>
            </p:nvSpPr>
            <p:spPr bwMode="auto">
              <a:xfrm>
                <a:off x="3971" y="1875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09" name="Oval 1713"/>
              <p:cNvSpPr>
                <a:spLocks noChangeArrowheads="1"/>
              </p:cNvSpPr>
              <p:nvPr/>
            </p:nvSpPr>
            <p:spPr bwMode="auto">
              <a:xfrm>
                <a:off x="3736" y="1901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10" name="Oval 1714"/>
              <p:cNvSpPr>
                <a:spLocks noChangeArrowheads="1"/>
              </p:cNvSpPr>
              <p:nvPr/>
            </p:nvSpPr>
            <p:spPr bwMode="auto">
              <a:xfrm>
                <a:off x="4340" y="2073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11" name="Oval 1715"/>
              <p:cNvSpPr>
                <a:spLocks noChangeArrowheads="1"/>
              </p:cNvSpPr>
              <p:nvPr/>
            </p:nvSpPr>
            <p:spPr bwMode="auto">
              <a:xfrm>
                <a:off x="4110" y="1923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12" name="Oval 1716"/>
              <p:cNvSpPr>
                <a:spLocks noChangeArrowheads="1"/>
              </p:cNvSpPr>
              <p:nvPr/>
            </p:nvSpPr>
            <p:spPr bwMode="auto">
              <a:xfrm>
                <a:off x="4080" y="1967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13" name="Oval 1717"/>
              <p:cNvSpPr>
                <a:spLocks noChangeArrowheads="1"/>
              </p:cNvSpPr>
              <p:nvPr/>
            </p:nvSpPr>
            <p:spPr bwMode="auto">
              <a:xfrm>
                <a:off x="3736" y="1960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14" name="Oval 1718"/>
              <p:cNvSpPr>
                <a:spLocks noChangeArrowheads="1"/>
              </p:cNvSpPr>
              <p:nvPr/>
            </p:nvSpPr>
            <p:spPr bwMode="auto">
              <a:xfrm>
                <a:off x="4370" y="1982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15" name="Oval 1719"/>
              <p:cNvSpPr>
                <a:spLocks noChangeArrowheads="1"/>
              </p:cNvSpPr>
              <p:nvPr/>
            </p:nvSpPr>
            <p:spPr bwMode="auto">
              <a:xfrm>
                <a:off x="4119" y="1890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16" name="Oval 1720"/>
              <p:cNvSpPr>
                <a:spLocks noChangeArrowheads="1"/>
              </p:cNvSpPr>
              <p:nvPr/>
            </p:nvSpPr>
            <p:spPr bwMode="auto">
              <a:xfrm>
                <a:off x="4029" y="2156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17" name="Oval 1721"/>
              <p:cNvSpPr>
                <a:spLocks noChangeArrowheads="1"/>
              </p:cNvSpPr>
              <p:nvPr/>
            </p:nvSpPr>
            <p:spPr bwMode="auto">
              <a:xfrm>
                <a:off x="4053" y="1850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18" name="Oval 1722"/>
              <p:cNvSpPr>
                <a:spLocks noChangeArrowheads="1"/>
              </p:cNvSpPr>
              <p:nvPr/>
            </p:nvSpPr>
            <p:spPr bwMode="auto">
              <a:xfrm>
                <a:off x="3814" y="1953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19" name="Oval 1723"/>
              <p:cNvSpPr>
                <a:spLocks noChangeArrowheads="1"/>
              </p:cNvSpPr>
              <p:nvPr/>
            </p:nvSpPr>
            <p:spPr bwMode="auto">
              <a:xfrm>
                <a:off x="4118" y="1773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20" name="Oval 1724"/>
              <p:cNvSpPr>
                <a:spLocks noChangeArrowheads="1"/>
              </p:cNvSpPr>
              <p:nvPr/>
            </p:nvSpPr>
            <p:spPr bwMode="auto">
              <a:xfrm>
                <a:off x="3968" y="1753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21" name="Oval 1725"/>
              <p:cNvSpPr>
                <a:spLocks noChangeArrowheads="1"/>
              </p:cNvSpPr>
              <p:nvPr/>
            </p:nvSpPr>
            <p:spPr bwMode="auto">
              <a:xfrm>
                <a:off x="4248" y="2004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22" name="Oval 1726"/>
              <p:cNvSpPr>
                <a:spLocks noChangeArrowheads="1"/>
              </p:cNvSpPr>
              <p:nvPr/>
            </p:nvSpPr>
            <p:spPr bwMode="auto">
              <a:xfrm>
                <a:off x="3931" y="1815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23" name="Oval 1727"/>
              <p:cNvSpPr>
                <a:spLocks noChangeArrowheads="1"/>
              </p:cNvSpPr>
              <p:nvPr/>
            </p:nvSpPr>
            <p:spPr bwMode="auto">
              <a:xfrm>
                <a:off x="4159" y="2139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24" name="Oval 1728"/>
              <p:cNvSpPr>
                <a:spLocks noChangeArrowheads="1"/>
              </p:cNvSpPr>
              <p:nvPr/>
            </p:nvSpPr>
            <p:spPr bwMode="auto">
              <a:xfrm>
                <a:off x="4013" y="2263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6026" name="Group 1930"/>
            <p:cNvGrpSpPr>
              <a:grpSpLocks/>
            </p:cNvGrpSpPr>
            <p:nvPr/>
          </p:nvGrpSpPr>
          <p:grpSpPr bwMode="auto">
            <a:xfrm>
              <a:off x="3736" y="1480"/>
              <a:ext cx="1149" cy="918"/>
              <a:chOff x="3736" y="1480"/>
              <a:chExt cx="1149" cy="918"/>
            </a:xfrm>
          </p:grpSpPr>
          <p:sp>
            <p:nvSpPr>
              <p:cNvPr id="5826" name="Oval 1730"/>
              <p:cNvSpPr>
                <a:spLocks noChangeArrowheads="1"/>
              </p:cNvSpPr>
              <p:nvPr/>
            </p:nvSpPr>
            <p:spPr bwMode="auto">
              <a:xfrm>
                <a:off x="3964" y="1891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27" name="Oval 1731"/>
              <p:cNvSpPr>
                <a:spLocks noChangeArrowheads="1"/>
              </p:cNvSpPr>
              <p:nvPr/>
            </p:nvSpPr>
            <p:spPr bwMode="auto">
              <a:xfrm>
                <a:off x="4347" y="2042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28" name="Oval 1732"/>
              <p:cNvSpPr>
                <a:spLocks noChangeArrowheads="1"/>
              </p:cNvSpPr>
              <p:nvPr/>
            </p:nvSpPr>
            <p:spPr bwMode="auto">
              <a:xfrm>
                <a:off x="4383" y="1993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29" name="Oval 1733"/>
              <p:cNvSpPr>
                <a:spLocks noChangeArrowheads="1"/>
              </p:cNvSpPr>
              <p:nvPr/>
            </p:nvSpPr>
            <p:spPr bwMode="auto">
              <a:xfrm>
                <a:off x="4184" y="1959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30" name="Oval 1734"/>
              <p:cNvSpPr>
                <a:spLocks noChangeArrowheads="1"/>
              </p:cNvSpPr>
              <p:nvPr/>
            </p:nvSpPr>
            <p:spPr bwMode="auto">
              <a:xfrm>
                <a:off x="3877" y="1895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31" name="Oval 1735"/>
              <p:cNvSpPr>
                <a:spLocks noChangeArrowheads="1"/>
              </p:cNvSpPr>
              <p:nvPr/>
            </p:nvSpPr>
            <p:spPr bwMode="auto">
              <a:xfrm>
                <a:off x="3855" y="1859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32" name="Oval 1736"/>
              <p:cNvSpPr>
                <a:spLocks noChangeArrowheads="1"/>
              </p:cNvSpPr>
              <p:nvPr/>
            </p:nvSpPr>
            <p:spPr bwMode="auto">
              <a:xfrm>
                <a:off x="3883" y="1969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33" name="Oval 1737"/>
              <p:cNvSpPr>
                <a:spLocks noChangeArrowheads="1"/>
              </p:cNvSpPr>
              <p:nvPr/>
            </p:nvSpPr>
            <p:spPr bwMode="auto">
              <a:xfrm>
                <a:off x="4155" y="1987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34" name="Oval 1738"/>
              <p:cNvSpPr>
                <a:spLocks noChangeArrowheads="1"/>
              </p:cNvSpPr>
              <p:nvPr/>
            </p:nvSpPr>
            <p:spPr bwMode="auto">
              <a:xfrm>
                <a:off x="3894" y="1813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35" name="Oval 1739"/>
              <p:cNvSpPr>
                <a:spLocks noChangeArrowheads="1"/>
              </p:cNvSpPr>
              <p:nvPr/>
            </p:nvSpPr>
            <p:spPr bwMode="auto">
              <a:xfrm>
                <a:off x="4088" y="1931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36" name="Oval 1740"/>
              <p:cNvSpPr>
                <a:spLocks noChangeArrowheads="1"/>
              </p:cNvSpPr>
              <p:nvPr/>
            </p:nvSpPr>
            <p:spPr bwMode="auto">
              <a:xfrm>
                <a:off x="4048" y="1926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37" name="Oval 1741"/>
              <p:cNvSpPr>
                <a:spLocks noChangeArrowheads="1"/>
              </p:cNvSpPr>
              <p:nvPr/>
            </p:nvSpPr>
            <p:spPr bwMode="auto">
              <a:xfrm>
                <a:off x="4672" y="1507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38" name="Oval 1742"/>
              <p:cNvSpPr>
                <a:spLocks noChangeArrowheads="1"/>
              </p:cNvSpPr>
              <p:nvPr/>
            </p:nvSpPr>
            <p:spPr bwMode="auto">
              <a:xfrm>
                <a:off x="4032" y="2200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39" name="Oval 1743"/>
              <p:cNvSpPr>
                <a:spLocks noChangeArrowheads="1"/>
              </p:cNvSpPr>
              <p:nvPr/>
            </p:nvSpPr>
            <p:spPr bwMode="auto">
              <a:xfrm>
                <a:off x="4373" y="1899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40" name="Oval 1744"/>
              <p:cNvSpPr>
                <a:spLocks noChangeArrowheads="1"/>
              </p:cNvSpPr>
              <p:nvPr/>
            </p:nvSpPr>
            <p:spPr bwMode="auto">
              <a:xfrm>
                <a:off x="4220" y="2043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41" name="Oval 1745"/>
              <p:cNvSpPr>
                <a:spLocks noChangeArrowheads="1"/>
              </p:cNvSpPr>
              <p:nvPr/>
            </p:nvSpPr>
            <p:spPr bwMode="auto">
              <a:xfrm>
                <a:off x="4514" y="1819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42" name="Oval 1746"/>
              <p:cNvSpPr>
                <a:spLocks noChangeArrowheads="1"/>
              </p:cNvSpPr>
              <p:nvPr/>
            </p:nvSpPr>
            <p:spPr bwMode="auto">
              <a:xfrm>
                <a:off x="3887" y="1743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43" name="Oval 1747"/>
              <p:cNvSpPr>
                <a:spLocks noChangeArrowheads="1"/>
              </p:cNvSpPr>
              <p:nvPr/>
            </p:nvSpPr>
            <p:spPr bwMode="auto">
              <a:xfrm>
                <a:off x="3736" y="1875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44" name="Oval 1748"/>
              <p:cNvSpPr>
                <a:spLocks noChangeArrowheads="1"/>
              </p:cNvSpPr>
              <p:nvPr/>
            </p:nvSpPr>
            <p:spPr bwMode="auto">
              <a:xfrm>
                <a:off x="4645" y="2024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45" name="Oval 1749"/>
              <p:cNvSpPr>
                <a:spLocks noChangeArrowheads="1"/>
              </p:cNvSpPr>
              <p:nvPr/>
            </p:nvSpPr>
            <p:spPr bwMode="auto">
              <a:xfrm>
                <a:off x="3900" y="1790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46" name="Oval 1750"/>
              <p:cNvSpPr>
                <a:spLocks noChangeArrowheads="1"/>
              </p:cNvSpPr>
              <p:nvPr/>
            </p:nvSpPr>
            <p:spPr bwMode="auto">
              <a:xfrm>
                <a:off x="4421" y="2083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47" name="Oval 1751"/>
              <p:cNvSpPr>
                <a:spLocks noChangeArrowheads="1"/>
              </p:cNvSpPr>
              <p:nvPr/>
            </p:nvSpPr>
            <p:spPr bwMode="auto">
              <a:xfrm>
                <a:off x="4679" y="1879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48" name="Oval 1752"/>
              <p:cNvSpPr>
                <a:spLocks noChangeArrowheads="1"/>
              </p:cNvSpPr>
              <p:nvPr/>
            </p:nvSpPr>
            <p:spPr bwMode="auto">
              <a:xfrm>
                <a:off x="4780" y="1876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49" name="Oval 1753"/>
              <p:cNvSpPr>
                <a:spLocks noChangeArrowheads="1"/>
              </p:cNvSpPr>
              <p:nvPr/>
            </p:nvSpPr>
            <p:spPr bwMode="auto">
              <a:xfrm>
                <a:off x="4325" y="2037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50" name="Oval 1754"/>
              <p:cNvSpPr>
                <a:spLocks noChangeArrowheads="1"/>
              </p:cNvSpPr>
              <p:nvPr/>
            </p:nvSpPr>
            <p:spPr bwMode="auto">
              <a:xfrm>
                <a:off x="4526" y="1782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51" name="Oval 1755"/>
              <p:cNvSpPr>
                <a:spLocks noChangeArrowheads="1"/>
              </p:cNvSpPr>
              <p:nvPr/>
            </p:nvSpPr>
            <p:spPr bwMode="auto">
              <a:xfrm>
                <a:off x="4012" y="1872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52" name="Oval 1756"/>
              <p:cNvSpPr>
                <a:spLocks noChangeArrowheads="1"/>
              </p:cNvSpPr>
              <p:nvPr/>
            </p:nvSpPr>
            <p:spPr bwMode="auto">
              <a:xfrm>
                <a:off x="4230" y="1674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53" name="Oval 1757"/>
              <p:cNvSpPr>
                <a:spLocks noChangeArrowheads="1"/>
              </p:cNvSpPr>
              <p:nvPr/>
            </p:nvSpPr>
            <p:spPr bwMode="auto">
              <a:xfrm>
                <a:off x="3825" y="2157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54" name="Oval 1758"/>
              <p:cNvSpPr>
                <a:spLocks noChangeArrowheads="1"/>
              </p:cNvSpPr>
              <p:nvPr/>
            </p:nvSpPr>
            <p:spPr bwMode="auto">
              <a:xfrm>
                <a:off x="4358" y="1770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55" name="Oval 1759"/>
              <p:cNvSpPr>
                <a:spLocks noChangeArrowheads="1"/>
              </p:cNvSpPr>
              <p:nvPr/>
            </p:nvSpPr>
            <p:spPr bwMode="auto">
              <a:xfrm>
                <a:off x="4140" y="2037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56" name="Oval 1760"/>
              <p:cNvSpPr>
                <a:spLocks noChangeArrowheads="1"/>
              </p:cNvSpPr>
              <p:nvPr/>
            </p:nvSpPr>
            <p:spPr bwMode="auto">
              <a:xfrm>
                <a:off x="3946" y="1953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57" name="Oval 1761"/>
              <p:cNvSpPr>
                <a:spLocks noChangeArrowheads="1"/>
              </p:cNvSpPr>
              <p:nvPr/>
            </p:nvSpPr>
            <p:spPr bwMode="auto">
              <a:xfrm>
                <a:off x="4190" y="2113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58" name="Oval 1762"/>
              <p:cNvSpPr>
                <a:spLocks noChangeArrowheads="1"/>
              </p:cNvSpPr>
              <p:nvPr/>
            </p:nvSpPr>
            <p:spPr bwMode="auto">
              <a:xfrm>
                <a:off x="4053" y="1974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59" name="Oval 1763"/>
              <p:cNvSpPr>
                <a:spLocks noChangeArrowheads="1"/>
              </p:cNvSpPr>
              <p:nvPr/>
            </p:nvSpPr>
            <p:spPr bwMode="auto">
              <a:xfrm>
                <a:off x="3998" y="2216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60" name="Oval 1764"/>
              <p:cNvSpPr>
                <a:spLocks noChangeArrowheads="1"/>
              </p:cNvSpPr>
              <p:nvPr/>
            </p:nvSpPr>
            <p:spPr bwMode="auto">
              <a:xfrm>
                <a:off x="4061" y="1994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61" name="Oval 1765"/>
              <p:cNvSpPr>
                <a:spLocks noChangeArrowheads="1"/>
              </p:cNvSpPr>
              <p:nvPr/>
            </p:nvSpPr>
            <p:spPr bwMode="auto">
              <a:xfrm>
                <a:off x="3872" y="1796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62" name="Oval 1766"/>
              <p:cNvSpPr>
                <a:spLocks noChangeArrowheads="1"/>
              </p:cNvSpPr>
              <p:nvPr/>
            </p:nvSpPr>
            <p:spPr bwMode="auto">
              <a:xfrm>
                <a:off x="3833" y="1967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63" name="Oval 1767"/>
              <p:cNvSpPr>
                <a:spLocks noChangeArrowheads="1"/>
              </p:cNvSpPr>
              <p:nvPr/>
            </p:nvSpPr>
            <p:spPr bwMode="auto">
              <a:xfrm>
                <a:off x="4576" y="1865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64" name="Oval 1768"/>
              <p:cNvSpPr>
                <a:spLocks noChangeArrowheads="1"/>
              </p:cNvSpPr>
              <p:nvPr/>
            </p:nvSpPr>
            <p:spPr bwMode="auto">
              <a:xfrm>
                <a:off x="4248" y="1807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65" name="Oval 1769"/>
              <p:cNvSpPr>
                <a:spLocks noChangeArrowheads="1"/>
              </p:cNvSpPr>
              <p:nvPr/>
            </p:nvSpPr>
            <p:spPr bwMode="auto">
              <a:xfrm>
                <a:off x="3913" y="1878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66" name="Oval 1770"/>
              <p:cNvSpPr>
                <a:spLocks noChangeArrowheads="1"/>
              </p:cNvSpPr>
              <p:nvPr/>
            </p:nvSpPr>
            <p:spPr bwMode="auto">
              <a:xfrm>
                <a:off x="4167" y="1891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67" name="Oval 1771"/>
              <p:cNvSpPr>
                <a:spLocks noChangeArrowheads="1"/>
              </p:cNvSpPr>
              <p:nvPr/>
            </p:nvSpPr>
            <p:spPr bwMode="auto">
              <a:xfrm>
                <a:off x="4409" y="1924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68" name="Oval 1772"/>
              <p:cNvSpPr>
                <a:spLocks noChangeArrowheads="1"/>
              </p:cNvSpPr>
              <p:nvPr/>
            </p:nvSpPr>
            <p:spPr bwMode="auto">
              <a:xfrm>
                <a:off x="3937" y="1906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69" name="Oval 1773"/>
              <p:cNvSpPr>
                <a:spLocks noChangeArrowheads="1"/>
              </p:cNvSpPr>
              <p:nvPr/>
            </p:nvSpPr>
            <p:spPr bwMode="auto">
              <a:xfrm>
                <a:off x="4331" y="2057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70" name="Oval 1774"/>
              <p:cNvSpPr>
                <a:spLocks noChangeArrowheads="1"/>
              </p:cNvSpPr>
              <p:nvPr/>
            </p:nvSpPr>
            <p:spPr bwMode="auto">
              <a:xfrm>
                <a:off x="4031" y="1826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71" name="Oval 1775"/>
              <p:cNvSpPr>
                <a:spLocks noChangeArrowheads="1"/>
              </p:cNvSpPr>
              <p:nvPr/>
            </p:nvSpPr>
            <p:spPr bwMode="auto">
              <a:xfrm>
                <a:off x="4432" y="1796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72" name="Oval 1776"/>
              <p:cNvSpPr>
                <a:spLocks noChangeArrowheads="1"/>
              </p:cNvSpPr>
              <p:nvPr/>
            </p:nvSpPr>
            <p:spPr bwMode="auto">
              <a:xfrm>
                <a:off x="4021" y="1783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73" name="Oval 1777"/>
              <p:cNvSpPr>
                <a:spLocks noChangeArrowheads="1"/>
              </p:cNvSpPr>
              <p:nvPr/>
            </p:nvSpPr>
            <p:spPr bwMode="auto">
              <a:xfrm>
                <a:off x="4021" y="2008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74" name="Oval 1778"/>
              <p:cNvSpPr>
                <a:spLocks noChangeArrowheads="1"/>
              </p:cNvSpPr>
              <p:nvPr/>
            </p:nvSpPr>
            <p:spPr bwMode="auto">
              <a:xfrm>
                <a:off x="4748" y="1805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75" name="Oval 1779"/>
              <p:cNvSpPr>
                <a:spLocks noChangeArrowheads="1"/>
              </p:cNvSpPr>
              <p:nvPr/>
            </p:nvSpPr>
            <p:spPr bwMode="auto">
              <a:xfrm>
                <a:off x="4566" y="1953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76" name="Oval 1780"/>
              <p:cNvSpPr>
                <a:spLocks noChangeArrowheads="1"/>
              </p:cNvSpPr>
              <p:nvPr/>
            </p:nvSpPr>
            <p:spPr bwMode="auto">
              <a:xfrm>
                <a:off x="4582" y="2359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77" name="Oval 1781"/>
              <p:cNvSpPr>
                <a:spLocks noChangeArrowheads="1"/>
              </p:cNvSpPr>
              <p:nvPr/>
            </p:nvSpPr>
            <p:spPr bwMode="auto">
              <a:xfrm>
                <a:off x="4167" y="1909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78" name="Oval 1782"/>
              <p:cNvSpPr>
                <a:spLocks noChangeArrowheads="1"/>
              </p:cNvSpPr>
              <p:nvPr/>
            </p:nvSpPr>
            <p:spPr bwMode="auto">
              <a:xfrm>
                <a:off x="4095" y="1993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79" name="Oval 1783"/>
              <p:cNvSpPr>
                <a:spLocks noChangeArrowheads="1"/>
              </p:cNvSpPr>
              <p:nvPr/>
            </p:nvSpPr>
            <p:spPr bwMode="auto">
              <a:xfrm>
                <a:off x="4320" y="2057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80" name="Oval 1784"/>
              <p:cNvSpPr>
                <a:spLocks noChangeArrowheads="1"/>
              </p:cNvSpPr>
              <p:nvPr/>
            </p:nvSpPr>
            <p:spPr bwMode="auto">
              <a:xfrm>
                <a:off x="4126" y="1881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81" name="Oval 1785"/>
              <p:cNvSpPr>
                <a:spLocks noChangeArrowheads="1"/>
              </p:cNvSpPr>
              <p:nvPr/>
            </p:nvSpPr>
            <p:spPr bwMode="auto">
              <a:xfrm>
                <a:off x="4238" y="2061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82" name="Oval 1786"/>
              <p:cNvSpPr>
                <a:spLocks noChangeArrowheads="1"/>
              </p:cNvSpPr>
              <p:nvPr/>
            </p:nvSpPr>
            <p:spPr bwMode="auto">
              <a:xfrm>
                <a:off x="3814" y="1914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83" name="Oval 1787"/>
              <p:cNvSpPr>
                <a:spLocks noChangeArrowheads="1"/>
              </p:cNvSpPr>
              <p:nvPr/>
            </p:nvSpPr>
            <p:spPr bwMode="auto">
              <a:xfrm>
                <a:off x="4207" y="2169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84" name="Oval 1788"/>
              <p:cNvSpPr>
                <a:spLocks noChangeArrowheads="1"/>
              </p:cNvSpPr>
              <p:nvPr/>
            </p:nvSpPr>
            <p:spPr bwMode="auto">
              <a:xfrm>
                <a:off x="4008" y="1786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85" name="Oval 1789"/>
              <p:cNvSpPr>
                <a:spLocks noChangeArrowheads="1"/>
              </p:cNvSpPr>
              <p:nvPr/>
            </p:nvSpPr>
            <p:spPr bwMode="auto">
              <a:xfrm>
                <a:off x="4058" y="2047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86" name="Oval 1790"/>
              <p:cNvSpPr>
                <a:spLocks noChangeArrowheads="1"/>
              </p:cNvSpPr>
              <p:nvPr/>
            </p:nvSpPr>
            <p:spPr bwMode="auto">
              <a:xfrm>
                <a:off x="4162" y="1923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87" name="Oval 1791"/>
              <p:cNvSpPr>
                <a:spLocks noChangeArrowheads="1"/>
              </p:cNvSpPr>
              <p:nvPr/>
            </p:nvSpPr>
            <p:spPr bwMode="auto">
              <a:xfrm>
                <a:off x="4196" y="1916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88" name="Oval 1792"/>
              <p:cNvSpPr>
                <a:spLocks noChangeArrowheads="1"/>
              </p:cNvSpPr>
              <p:nvPr/>
            </p:nvSpPr>
            <p:spPr bwMode="auto">
              <a:xfrm>
                <a:off x="4328" y="1874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89" name="Oval 1793"/>
              <p:cNvSpPr>
                <a:spLocks noChangeArrowheads="1"/>
              </p:cNvSpPr>
              <p:nvPr/>
            </p:nvSpPr>
            <p:spPr bwMode="auto">
              <a:xfrm>
                <a:off x="4522" y="1997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90" name="Oval 1794"/>
              <p:cNvSpPr>
                <a:spLocks noChangeArrowheads="1"/>
              </p:cNvSpPr>
              <p:nvPr/>
            </p:nvSpPr>
            <p:spPr bwMode="auto">
              <a:xfrm>
                <a:off x="4115" y="2031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91" name="Oval 1795"/>
              <p:cNvSpPr>
                <a:spLocks noChangeArrowheads="1"/>
              </p:cNvSpPr>
              <p:nvPr/>
            </p:nvSpPr>
            <p:spPr bwMode="auto">
              <a:xfrm>
                <a:off x="3995" y="1931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92" name="Oval 1796"/>
              <p:cNvSpPr>
                <a:spLocks noChangeArrowheads="1"/>
              </p:cNvSpPr>
              <p:nvPr/>
            </p:nvSpPr>
            <p:spPr bwMode="auto">
              <a:xfrm>
                <a:off x="4088" y="2056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93" name="Oval 1797"/>
              <p:cNvSpPr>
                <a:spLocks noChangeArrowheads="1"/>
              </p:cNvSpPr>
              <p:nvPr/>
            </p:nvSpPr>
            <p:spPr bwMode="auto">
              <a:xfrm>
                <a:off x="4216" y="1957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94" name="Oval 1798"/>
              <p:cNvSpPr>
                <a:spLocks noChangeArrowheads="1"/>
              </p:cNvSpPr>
              <p:nvPr/>
            </p:nvSpPr>
            <p:spPr bwMode="auto">
              <a:xfrm>
                <a:off x="4005" y="1846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95" name="Oval 1799"/>
              <p:cNvSpPr>
                <a:spLocks noChangeArrowheads="1"/>
              </p:cNvSpPr>
              <p:nvPr/>
            </p:nvSpPr>
            <p:spPr bwMode="auto">
              <a:xfrm>
                <a:off x="3863" y="1785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96" name="Oval 1800"/>
              <p:cNvSpPr>
                <a:spLocks noChangeArrowheads="1"/>
              </p:cNvSpPr>
              <p:nvPr/>
            </p:nvSpPr>
            <p:spPr bwMode="auto">
              <a:xfrm>
                <a:off x="4351" y="1978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97" name="Oval 1801"/>
              <p:cNvSpPr>
                <a:spLocks noChangeArrowheads="1"/>
              </p:cNvSpPr>
              <p:nvPr/>
            </p:nvSpPr>
            <p:spPr bwMode="auto">
              <a:xfrm>
                <a:off x="4308" y="1911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98" name="Oval 1802"/>
              <p:cNvSpPr>
                <a:spLocks noChangeArrowheads="1"/>
              </p:cNvSpPr>
              <p:nvPr/>
            </p:nvSpPr>
            <p:spPr bwMode="auto">
              <a:xfrm>
                <a:off x="4259" y="1672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99" name="Oval 1803"/>
              <p:cNvSpPr>
                <a:spLocks noChangeArrowheads="1"/>
              </p:cNvSpPr>
              <p:nvPr/>
            </p:nvSpPr>
            <p:spPr bwMode="auto">
              <a:xfrm>
                <a:off x="3817" y="1703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00" name="Oval 1804"/>
              <p:cNvSpPr>
                <a:spLocks noChangeArrowheads="1"/>
              </p:cNvSpPr>
              <p:nvPr/>
            </p:nvSpPr>
            <p:spPr bwMode="auto">
              <a:xfrm>
                <a:off x="3847" y="1953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01" name="Oval 1805"/>
              <p:cNvSpPr>
                <a:spLocks noChangeArrowheads="1"/>
              </p:cNvSpPr>
              <p:nvPr/>
            </p:nvSpPr>
            <p:spPr bwMode="auto">
              <a:xfrm>
                <a:off x="4297" y="1862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02" name="Oval 1806"/>
              <p:cNvSpPr>
                <a:spLocks noChangeArrowheads="1"/>
              </p:cNvSpPr>
              <p:nvPr/>
            </p:nvSpPr>
            <p:spPr bwMode="auto">
              <a:xfrm>
                <a:off x="4287" y="1793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03" name="Oval 1807"/>
              <p:cNvSpPr>
                <a:spLocks noChangeArrowheads="1"/>
              </p:cNvSpPr>
              <p:nvPr/>
            </p:nvSpPr>
            <p:spPr bwMode="auto">
              <a:xfrm>
                <a:off x="4047" y="2240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04" name="Oval 1808"/>
              <p:cNvSpPr>
                <a:spLocks noChangeArrowheads="1"/>
              </p:cNvSpPr>
              <p:nvPr/>
            </p:nvSpPr>
            <p:spPr bwMode="auto">
              <a:xfrm>
                <a:off x="4643" y="1945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05" name="Oval 1809"/>
              <p:cNvSpPr>
                <a:spLocks noChangeArrowheads="1"/>
              </p:cNvSpPr>
              <p:nvPr/>
            </p:nvSpPr>
            <p:spPr bwMode="auto">
              <a:xfrm>
                <a:off x="4312" y="1870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06" name="Oval 1810"/>
              <p:cNvSpPr>
                <a:spLocks noChangeArrowheads="1"/>
              </p:cNvSpPr>
              <p:nvPr/>
            </p:nvSpPr>
            <p:spPr bwMode="auto">
              <a:xfrm>
                <a:off x="4020" y="1954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07" name="Oval 1811"/>
              <p:cNvSpPr>
                <a:spLocks noChangeArrowheads="1"/>
              </p:cNvSpPr>
              <p:nvPr/>
            </p:nvSpPr>
            <p:spPr bwMode="auto">
              <a:xfrm>
                <a:off x="3984" y="2200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08" name="Oval 1812"/>
              <p:cNvSpPr>
                <a:spLocks noChangeArrowheads="1"/>
              </p:cNvSpPr>
              <p:nvPr/>
            </p:nvSpPr>
            <p:spPr bwMode="auto">
              <a:xfrm>
                <a:off x="4047" y="1889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09" name="Oval 1813"/>
              <p:cNvSpPr>
                <a:spLocks noChangeArrowheads="1"/>
              </p:cNvSpPr>
              <p:nvPr/>
            </p:nvSpPr>
            <p:spPr bwMode="auto">
              <a:xfrm>
                <a:off x="3993" y="2196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10" name="Oval 1814"/>
              <p:cNvSpPr>
                <a:spLocks noChangeArrowheads="1"/>
              </p:cNvSpPr>
              <p:nvPr/>
            </p:nvSpPr>
            <p:spPr bwMode="auto">
              <a:xfrm>
                <a:off x="4062" y="1942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11" name="Oval 1815"/>
              <p:cNvSpPr>
                <a:spLocks noChangeArrowheads="1"/>
              </p:cNvSpPr>
              <p:nvPr/>
            </p:nvSpPr>
            <p:spPr bwMode="auto">
              <a:xfrm>
                <a:off x="3946" y="1936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12" name="Oval 1816"/>
              <p:cNvSpPr>
                <a:spLocks noChangeArrowheads="1"/>
              </p:cNvSpPr>
              <p:nvPr/>
            </p:nvSpPr>
            <p:spPr bwMode="auto">
              <a:xfrm>
                <a:off x="3965" y="1923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13" name="Oval 1817"/>
              <p:cNvSpPr>
                <a:spLocks noChangeArrowheads="1"/>
              </p:cNvSpPr>
              <p:nvPr/>
            </p:nvSpPr>
            <p:spPr bwMode="auto">
              <a:xfrm>
                <a:off x="4077" y="2044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14" name="Oval 1818"/>
              <p:cNvSpPr>
                <a:spLocks noChangeArrowheads="1"/>
              </p:cNvSpPr>
              <p:nvPr/>
            </p:nvSpPr>
            <p:spPr bwMode="auto">
              <a:xfrm>
                <a:off x="4164" y="2016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15" name="Oval 1819"/>
              <p:cNvSpPr>
                <a:spLocks noChangeArrowheads="1"/>
              </p:cNvSpPr>
              <p:nvPr/>
            </p:nvSpPr>
            <p:spPr bwMode="auto">
              <a:xfrm>
                <a:off x="3926" y="2135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16" name="Oval 1820"/>
              <p:cNvSpPr>
                <a:spLocks noChangeArrowheads="1"/>
              </p:cNvSpPr>
              <p:nvPr/>
            </p:nvSpPr>
            <p:spPr bwMode="auto">
              <a:xfrm>
                <a:off x="3915" y="1935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17" name="Oval 1821"/>
              <p:cNvSpPr>
                <a:spLocks noChangeArrowheads="1"/>
              </p:cNvSpPr>
              <p:nvPr/>
            </p:nvSpPr>
            <p:spPr bwMode="auto">
              <a:xfrm>
                <a:off x="4525" y="1881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18" name="Oval 1822"/>
              <p:cNvSpPr>
                <a:spLocks noChangeArrowheads="1"/>
              </p:cNvSpPr>
              <p:nvPr/>
            </p:nvSpPr>
            <p:spPr bwMode="auto">
              <a:xfrm>
                <a:off x="3964" y="1820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19" name="Oval 1823"/>
              <p:cNvSpPr>
                <a:spLocks noChangeArrowheads="1"/>
              </p:cNvSpPr>
              <p:nvPr/>
            </p:nvSpPr>
            <p:spPr bwMode="auto">
              <a:xfrm>
                <a:off x="3941" y="1547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20" name="Oval 1824"/>
              <p:cNvSpPr>
                <a:spLocks noChangeArrowheads="1"/>
              </p:cNvSpPr>
              <p:nvPr/>
            </p:nvSpPr>
            <p:spPr bwMode="auto">
              <a:xfrm>
                <a:off x="4480" y="1824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21" name="Oval 1825"/>
              <p:cNvSpPr>
                <a:spLocks noChangeArrowheads="1"/>
              </p:cNvSpPr>
              <p:nvPr/>
            </p:nvSpPr>
            <p:spPr bwMode="auto">
              <a:xfrm>
                <a:off x="3792" y="1629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22" name="Oval 1826"/>
              <p:cNvSpPr>
                <a:spLocks noChangeArrowheads="1"/>
              </p:cNvSpPr>
              <p:nvPr/>
            </p:nvSpPr>
            <p:spPr bwMode="auto">
              <a:xfrm>
                <a:off x="3952" y="1729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23" name="Oval 1827"/>
              <p:cNvSpPr>
                <a:spLocks noChangeArrowheads="1"/>
              </p:cNvSpPr>
              <p:nvPr/>
            </p:nvSpPr>
            <p:spPr bwMode="auto">
              <a:xfrm>
                <a:off x="3904" y="2001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24" name="Oval 1828"/>
              <p:cNvSpPr>
                <a:spLocks noChangeArrowheads="1"/>
              </p:cNvSpPr>
              <p:nvPr/>
            </p:nvSpPr>
            <p:spPr bwMode="auto">
              <a:xfrm>
                <a:off x="4559" y="1727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25" name="Oval 1829"/>
              <p:cNvSpPr>
                <a:spLocks noChangeArrowheads="1"/>
              </p:cNvSpPr>
              <p:nvPr/>
            </p:nvSpPr>
            <p:spPr bwMode="auto">
              <a:xfrm>
                <a:off x="4529" y="1870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26" name="Oval 1830"/>
              <p:cNvSpPr>
                <a:spLocks noChangeArrowheads="1"/>
              </p:cNvSpPr>
              <p:nvPr/>
            </p:nvSpPr>
            <p:spPr bwMode="auto">
              <a:xfrm>
                <a:off x="4720" y="1748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27" name="Oval 1831"/>
              <p:cNvSpPr>
                <a:spLocks noChangeArrowheads="1"/>
              </p:cNvSpPr>
              <p:nvPr/>
            </p:nvSpPr>
            <p:spPr bwMode="auto">
              <a:xfrm>
                <a:off x="3901" y="1953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28" name="Oval 1832"/>
              <p:cNvSpPr>
                <a:spLocks noChangeArrowheads="1"/>
              </p:cNvSpPr>
              <p:nvPr/>
            </p:nvSpPr>
            <p:spPr bwMode="auto">
              <a:xfrm>
                <a:off x="4289" y="1861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29" name="Oval 1833"/>
              <p:cNvSpPr>
                <a:spLocks noChangeArrowheads="1"/>
              </p:cNvSpPr>
              <p:nvPr/>
            </p:nvSpPr>
            <p:spPr bwMode="auto">
              <a:xfrm>
                <a:off x="3904" y="1806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30" name="Oval 1834"/>
              <p:cNvSpPr>
                <a:spLocks noChangeArrowheads="1"/>
              </p:cNvSpPr>
              <p:nvPr/>
            </p:nvSpPr>
            <p:spPr bwMode="auto">
              <a:xfrm>
                <a:off x="4029" y="2156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31" name="Oval 1835"/>
              <p:cNvSpPr>
                <a:spLocks noChangeArrowheads="1"/>
              </p:cNvSpPr>
              <p:nvPr/>
            </p:nvSpPr>
            <p:spPr bwMode="auto">
              <a:xfrm>
                <a:off x="3932" y="1798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32" name="Oval 1836"/>
              <p:cNvSpPr>
                <a:spLocks noChangeArrowheads="1"/>
              </p:cNvSpPr>
              <p:nvPr/>
            </p:nvSpPr>
            <p:spPr bwMode="auto">
              <a:xfrm>
                <a:off x="4257" y="1870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33" name="Oval 1837"/>
              <p:cNvSpPr>
                <a:spLocks noChangeArrowheads="1"/>
              </p:cNvSpPr>
              <p:nvPr/>
            </p:nvSpPr>
            <p:spPr bwMode="auto">
              <a:xfrm>
                <a:off x="4002" y="1979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34" name="Oval 1838"/>
              <p:cNvSpPr>
                <a:spLocks noChangeArrowheads="1"/>
              </p:cNvSpPr>
              <p:nvPr/>
            </p:nvSpPr>
            <p:spPr bwMode="auto">
              <a:xfrm>
                <a:off x="4159" y="2263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35" name="Oval 1839"/>
              <p:cNvSpPr>
                <a:spLocks noChangeArrowheads="1"/>
              </p:cNvSpPr>
              <p:nvPr/>
            </p:nvSpPr>
            <p:spPr bwMode="auto">
              <a:xfrm>
                <a:off x="3994" y="2134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36" name="Oval 1840"/>
              <p:cNvSpPr>
                <a:spLocks noChangeArrowheads="1"/>
              </p:cNvSpPr>
              <p:nvPr/>
            </p:nvSpPr>
            <p:spPr bwMode="auto">
              <a:xfrm>
                <a:off x="3954" y="1842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37" name="Oval 1841"/>
              <p:cNvSpPr>
                <a:spLocks noChangeArrowheads="1"/>
              </p:cNvSpPr>
              <p:nvPr/>
            </p:nvSpPr>
            <p:spPr bwMode="auto">
              <a:xfrm>
                <a:off x="3967" y="1944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38" name="Oval 1842"/>
              <p:cNvSpPr>
                <a:spLocks noChangeArrowheads="1"/>
              </p:cNvSpPr>
              <p:nvPr/>
            </p:nvSpPr>
            <p:spPr bwMode="auto">
              <a:xfrm>
                <a:off x="3939" y="1834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39" name="Oval 1843"/>
              <p:cNvSpPr>
                <a:spLocks noChangeArrowheads="1"/>
              </p:cNvSpPr>
              <p:nvPr/>
            </p:nvSpPr>
            <p:spPr bwMode="auto">
              <a:xfrm>
                <a:off x="3817" y="1898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40" name="Oval 1844"/>
              <p:cNvSpPr>
                <a:spLocks noChangeArrowheads="1"/>
              </p:cNvSpPr>
              <p:nvPr/>
            </p:nvSpPr>
            <p:spPr bwMode="auto">
              <a:xfrm>
                <a:off x="3982" y="1860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41" name="Oval 1845"/>
              <p:cNvSpPr>
                <a:spLocks noChangeArrowheads="1"/>
              </p:cNvSpPr>
              <p:nvPr/>
            </p:nvSpPr>
            <p:spPr bwMode="auto">
              <a:xfrm>
                <a:off x="3870" y="2083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42" name="Oval 1846"/>
              <p:cNvSpPr>
                <a:spLocks noChangeArrowheads="1"/>
              </p:cNvSpPr>
              <p:nvPr/>
            </p:nvSpPr>
            <p:spPr bwMode="auto">
              <a:xfrm>
                <a:off x="4014" y="2294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43" name="Oval 1847"/>
              <p:cNvSpPr>
                <a:spLocks noChangeArrowheads="1"/>
              </p:cNvSpPr>
              <p:nvPr/>
            </p:nvSpPr>
            <p:spPr bwMode="auto">
              <a:xfrm>
                <a:off x="3950" y="2200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44" name="Oval 1848"/>
              <p:cNvSpPr>
                <a:spLocks noChangeArrowheads="1"/>
              </p:cNvSpPr>
              <p:nvPr/>
            </p:nvSpPr>
            <p:spPr bwMode="auto">
              <a:xfrm>
                <a:off x="4411" y="2141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45" name="Oval 1849"/>
              <p:cNvSpPr>
                <a:spLocks noChangeArrowheads="1"/>
              </p:cNvSpPr>
              <p:nvPr/>
            </p:nvSpPr>
            <p:spPr bwMode="auto">
              <a:xfrm>
                <a:off x="3917" y="1960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46" name="Oval 1850"/>
              <p:cNvSpPr>
                <a:spLocks noChangeArrowheads="1"/>
              </p:cNvSpPr>
              <p:nvPr/>
            </p:nvSpPr>
            <p:spPr bwMode="auto">
              <a:xfrm>
                <a:off x="4122" y="1952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47" name="Oval 1851"/>
              <p:cNvSpPr>
                <a:spLocks noChangeArrowheads="1"/>
              </p:cNvSpPr>
              <p:nvPr/>
            </p:nvSpPr>
            <p:spPr bwMode="auto">
              <a:xfrm>
                <a:off x="3847" y="1480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48" name="Oval 1852"/>
              <p:cNvSpPr>
                <a:spLocks noChangeArrowheads="1"/>
              </p:cNvSpPr>
              <p:nvPr/>
            </p:nvSpPr>
            <p:spPr bwMode="auto">
              <a:xfrm>
                <a:off x="4591" y="1782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49" name="Oval 1853"/>
              <p:cNvSpPr>
                <a:spLocks noChangeArrowheads="1"/>
              </p:cNvSpPr>
              <p:nvPr/>
            </p:nvSpPr>
            <p:spPr bwMode="auto">
              <a:xfrm>
                <a:off x="4421" y="1950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50" name="Oval 1854"/>
              <p:cNvSpPr>
                <a:spLocks noChangeArrowheads="1"/>
              </p:cNvSpPr>
              <p:nvPr/>
            </p:nvSpPr>
            <p:spPr bwMode="auto">
              <a:xfrm>
                <a:off x="4055" y="1884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51" name="Oval 1855"/>
              <p:cNvSpPr>
                <a:spLocks noChangeArrowheads="1"/>
              </p:cNvSpPr>
              <p:nvPr/>
            </p:nvSpPr>
            <p:spPr bwMode="auto">
              <a:xfrm>
                <a:off x="4781" y="1852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52" name="Oval 1856"/>
              <p:cNvSpPr>
                <a:spLocks noChangeArrowheads="1"/>
              </p:cNvSpPr>
              <p:nvPr/>
            </p:nvSpPr>
            <p:spPr bwMode="auto">
              <a:xfrm>
                <a:off x="3995" y="1900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53" name="Oval 1857"/>
              <p:cNvSpPr>
                <a:spLocks noChangeArrowheads="1"/>
              </p:cNvSpPr>
              <p:nvPr/>
            </p:nvSpPr>
            <p:spPr bwMode="auto">
              <a:xfrm>
                <a:off x="4199" y="1926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54" name="Oval 1858"/>
              <p:cNvSpPr>
                <a:spLocks noChangeArrowheads="1"/>
              </p:cNvSpPr>
              <p:nvPr/>
            </p:nvSpPr>
            <p:spPr bwMode="auto">
              <a:xfrm>
                <a:off x="3856" y="1948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55" name="Oval 1859"/>
              <p:cNvSpPr>
                <a:spLocks noChangeArrowheads="1"/>
              </p:cNvSpPr>
              <p:nvPr/>
            </p:nvSpPr>
            <p:spPr bwMode="auto">
              <a:xfrm>
                <a:off x="3977" y="1772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56" name="Oval 1860"/>
              <p:cNvSpPr>
                <a:spLocks noChangeArrowheads="1"/>
              </p:cNvSpPr>
              <p:nvPr/>
            </p:nvSpPr>
            <p:spPr bwMode="auto">
              <a:xfrm>
                <a:off x="3870" y="1995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57" name="Oval 1861"/>
              <p:cNvSpPr>
                <a:spLocks noChangeArrowheads="1"/>
              </p:cNvSpPr>
              <p:nvPr/>
            </p:nvSpPr>
            <p:spPr bwMode="auto">
              <a:xfrm>
                <a:off x="4005" y="1613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58" name="Oval 1862"/>
              <p:cNvSpPr>
                <a:spLocks noChangeArrowheads="1"/>
              </p:cNvSpPr>
              <p:nvPr/>
            </p:nvSpPr>
            <p:spPr bwMode="auto">
              <a:xfrm>
                <a:off x="4032" y="2170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59" name="Oval 1863"/>
              <p:cNvSpPr>
                <a:spLocks noChangeArrowheads="1"/>
              </p:cNvSpPr>
              <p:nvPr/>
            </p:nvSpPr>
            <p:spPr bwMode="auto">
              <a:xfrm>
                <a:off x="4005" y="2012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60" name="Oval 1864"/>
              <p:cNvSpPr>
                <a:spLocks noChangeArrowheads="1"/>
              </p:cNvSpPr>
              <p:nvPr/>
            </p:nvSpPr>
            <p:spPr bwMode="auto">
              <a:xfrm>
                <a:off x="4470" y="1969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61" name="Oval 1865"/>
              <p:cNvSpPr>
                <a:spLocks noChangeArrowheads="1"/>
              </p:cNvSpPr>
              <p:nvPr/>
            </p:nvSpPr>
            <p:spPr bwMode="auto">
              <a:xfrm>
                <a:off x="3840" y="1831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62" name="Oval 1866"/>
              <p:cNvSpPr>
                <a:spLocks noChangeArrowheads="1"/>
              </p:cNvSpPr>
              <p:nvPr/>
            </p:nvSpPr>
            <p:spPr bwMode="auto">
              <a:xfrm>
                <a:off x="4162" y="1560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63" name="Oval 1867"/>
              <p:cNvSpPr>
                <a:spLocks noChangeArrowheads="1"/>
              </p:cNvSpPr>
              <p:nvPr/>
            </p:nvSpPr>
            <p:spPr bwMode="auto">
              <a:xfrm>
                <a:off x="4316" y="2018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64" name="Oval 1868"/>
              <p:cNvSpPr>
                <a:spLocks noChangeArrowheads="1"/>
              </p:cNvSpPr>
              <p:nvPr/>
            </p:nvSpPr>
            <p:spPr bwMode="auto">
              <a:xfrm>
                <a:off x="4178" y="2115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65" name="Oval 1869"/>
              <p:cNvSpPr>
                <a:spLocks noChangeArrowheads="1"/>
              </p:cNvSpPr>
              <p:nvPr/>
            </p:nvSpPr>
            <p:spPr bwMode="auto">
              <a:xfrm>
                <a:off x="4077" y="1787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66" name="Oval 1870"/>
              <p:cNvSpPr>
                <a:spLocks noChangeArrowheads="1"/>
              </p:cNvSpPr>
              <p:nvPr/>
            </p:nvSpPr>
            <p:spPr bwMode="auto">
              <a:xfrm>
                <a:off x="4188" y="1990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67" name="Oval 1871"/>
              <p:cNvSpPr>
                <a:spLocks noChangeArrowheads="1"/>
              </p:cNvSpPr>
              <p:nvPr/>
            </p:nvSpPr>
            <p:spPr bwMode="auto">
              <a:xfrm>
                <a:off x="4514" y="1960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68" name="Oval 1872"/>
              <p:cNvSpPr>
                <a:spLocks noChangeArrowheads="1"/>
              </p:cNvSpPr>
              <p:nvPr/>
            </p:nvSpPr>
            <p:spPr bwMode="auto">
              <a:xfrm>
                <a:off x="4275" y="2092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69" name="Oval 1873"/>
              <p:cNvSpPr>
                <a:spLocks noChangeArrowheads="1"/>
              </p:cNvSpPr>
              <p:nvPr/>
            </p:nvSpPr>
            <p:spPr bwMode="auto">
              <a:xfrm>
                <a:off x="4817" y="1856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70" name="Oval 1874"/>
              <p:cNvSpPr>
                <a:spLocks noChangeArrowheads="1"/>
              </p:cNvSpPr>
              <p:nvPr/>
            </p:nvSpPr>
            <p:spPr bwMode="auto">
              <a:xfrm>
                <a:off x="3851" y="1889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71" name="Oval 1875"/>
              <p:cNvSpPr>
                <a:spLocks noChangeArrowheads="1"/>
              </p:cNvSpPr>
              <p:nvPr/>
            </p:nvSpPr>
            <p:spPr bwMode="auto">
              <a:xfrm>
                <a:off x="4118" y="2149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72" name="Oval 1876"/>
              <p:cNvSpPr>
                <a:spLocks noChangeArrowheads="1"/>
              </p:cNvSpPr>
              <p:nvPr/>
            </p:nvSpPr>
            <p:spPr bwMode="auto">
              <a:xfrm>
                <a:off x="3943" y="2086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73" name="Oval 1877"/>
              <p:cNvSpPr>
                <a:spLocks noChangeArrowheads="1"/>
              </p:cNvSpPr>
              <p:nvPr/>
            </p:nvSpPr>
            <p:spPr bwMode="auto">
              <a:xfrm>
                <a:off x="4207" y="1797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74" name="Oval 1878"/>
              <p:cNvSpPr>
                <a:spLocks noChangeArrowheads="1"/>
              </p:cNvSpPr>
              <p:nvPr/>
            </p:nvSpPr>
            <p:spPr bwMode="auto">
              <a:xfrm>
                <a:off x="4426" y="1807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75" name="Oval 1879"/>
              <p:cNvSpPr>
                <a:spLocks noChangeArrowheads="1"/>
              </p:cNvSpPr>
              <p:nvPr/>
            </p:nvSpPr>
            <p:spPr bwMode="auto">
              <a:xfrm>
                <a:off x="4216" y="1995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76" name="Oval 1880"/>
              <p:cNvSpPr>
                <a:spLocks noChangeArrowheads="1"/>
              </p:cNvSpPr>
              <p:nvPr/>
            </p:nvSpPr>
            <p:spPr bwMode="auto">
              <a:xfrm>
                <a:off x="4626" y="1895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77" name="Oval 1881"/>
              <p:cNvSpPr>
                <a:spLocks noChangeArrowheads="1"/>
              </p:cNvSpPr>
              <p:nvPr/>
            </p:nvSpPr>
            <p:spPr bwMode="auto">
              <a:xfrm>
                <a:off x="3913" y="1669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78" name="Oval 1882"/>
              <p:cNvSpPr>
                <a:spLocks noChangeArrowheads="1"/>
              </p:cNvSpPr>
              <p:nvPr/>
            </p:nvSpPr>
            <p:spPr bwMode="auto">
              <a:xfrm>
                <a:off x="3889" y="1978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79" name="Oval 1883"/>
              <p:cNvSpPr>
                <a:spLocks noChangeArrowheads="1"/>
              </p:cNvSpPr>
              <p:nvPr/>
            </p:nvSpPr>
            <p:spPr bwMode="auto">
              <a:xfrm>
                <a:off x="4553" y="1982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80" name="Oval 1884"/>
              <p:cNvSpPr>
                <a:spLocks noChangeArrowheads="1"/>
              </p:cNvSpPr>
              <p:nvPr/>
            </p:nvSpPr>
            <p:spPr bwMode="auto">
              <a:xfrm>
                <a:off x="4664" y="1874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81" name="Oval 1885"/>
              <p:cNvSpPr>
                <a:spLocks noChangeArrowheads="1"/>
              </p:cNvSpPr>
              <p:nvPr/>
            </p:nvSpPr>
            <p:spPr bwMode="auto">
              <a:xfrm>
                <a:off x="4274" y="1816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82" name="Oval 1886"/>
              <p:cNvSpPr>
                <a:spLocks noChangeArrowheads="1"/>
              </p:cNvSpPr>
              <p:nvPr/>
            </p:nvSpPr>
            <p:spPr bwMode="auto">
              <a:xfrm>
                <a:off x="4259" y="2259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83" name="Oval 1887"/>
              <p:cNvSpPr>
                <a:spLocks noChangeArrowheads="1"/>
              </p:cNvSpPr>
              <p:nvPr/>
            </p:nvSpPr>
            <p:spPr bwMode="auto">
              <a:xfrm>
                <a:off x="4219" y="1883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84" name="Oval 1888"/>
              <p:cNvSpPr>
                <a:spLocks noChangeArrowheads="1"/>
              </p:cNvSpPr>
              <p:nvPr/>
            </p:nvSpPr>
            <p:spPr bwMode="auto">
              <a:xfrm>
                <a:off x="4009" y="1935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85" name="Oval 1889"/>
              <p:cNvSpPr>
                <a:spLocks noChangeArrowheads="1"/>
              </p:cNvSpPr>
              <p:nvPr/>
            </p:nvSpPr>
            <p:spPr bwMode="auto">
              <a:xfrm>
                <a:off x="4163" y="1894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86" name="Oval 1890"/>
              <p:cNvSpPr>
                <a:spLocks noChangeArrowheads="1"/>
              </p:cNvSpPr>
              <p:nvPr/>
            </p:nvSpPr>
            <p:spPr bwMode="auto">
              <a:xfrm>
                <a:off x="3919" y="2058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87" name="Oval 1891"/>
              <p:cNvSpPr>
                <a:spLocks noChangeArrowheads="1"/>
              </p:cNvSpPr>
              <p:nvPr/>
            </p:nvSpPr>
            <p:spPr bwMode="auto">
              <a:xfrm>
                <a:off x="4174" y="2376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88" name="Oval 1892"/>
              <p:cNvSpPr>
                <a:spLocks noChangeArrowheads="1"/>
              </p:cNvSpPr>
              <p:nvPr/>
            </p:nvSpPr>
            <p:spPr bwMode="auto">
              <a:xfrm>
                <a:off x="4110" y="1982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89" name="Oval 1893"/>
              <p:cNvSpPr>
                <a:spLocks noChangeArrowheads="1"/>
              </p:cNvSpPr>
              <p:nvPr/>
            </p:nvSpPr>
            <p:spPr bwMode="auto">
              <a:xfrm>
                <a:off x="4636" y="1942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0" name="Oval 1894"/>
              <p:cNvSpPr>
                <a:spLocks noChangeArrowheads="1"/>
              </p:cNvSpPr>
              <p:nvPr/>
            </p:nvSpPr>
            <p:spPr bwMode="auto">
              <a:xfrm>
                <a:off x="4398" y="1835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1" name="Oval 1895"/>
              <p:cNvSpPr>
                <a:spLocks noChangeArrowheads="1"/>
              </p:cNvSpPr>
              <p:nvPr/>
            </p:nvSpPr>
            <p:spPr bwMode="auto">
              <a:xfrm>
                <a:off x="3827" y="1802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2" name="Oval 1896"/>
              <p:cNvSpPr>
                <a:spLocks noChangeArrowheads="1"/>
              </p:cNvSpPr>
              <p:nvPr/>
            </p:nvSpPr>
            <p:spPr bwMode="auto">
              <a:xfrm>
                <a:off x="4598" y="1806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3" name="Oval 1897"/>
              <p:cNvSpPr>
                <a:spLocks noChangeArrowheads="1"/>
              </p:cNvSpPr>
              <p:nvPr/>
            </p:nvSpPr>
            <p:spPr bwMode="auto">
              <a:xfrm>
                <a:off x="4066" y="1682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4" name="Oval 1898"/>
              <p:cNvSpPr>
                <a:spLocks noChangeArrowheads="1"/>
              </p:cNvSpPr>
              <p:nvPr/>
            </p:nvSpPr>
            <p:spPr bwMode="auto">
              <a:xfrm>
                <a:off x="3826" y="1914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5" name="Oval 1899"/>
              <p:cNvSpPr>
                <a:spLocks noChangeArrowheads="1"/>
              </p:cNvSpPr>
              <p:nvPr/>
            </p:nvSpPr>
            <p:spPr bwMode="auto">
              <a:xfrm>
                <a:off x="4566" y="2028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6" name="Oval 1900"/>
              <p:cNvSpPr>
                <a:spLocks noChangeArrowheads="1"/>
              </p:cNvSpPr>
              <p:nvPr/>
            </p:nvSpPr>
            <p:spPr bwMode="auto">
              <a:xfrm>
                <a:off x="4268" y="2043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7" name="Oval 1901"/>
              <p:cNvSpPr>
                <a:spLocks noChangeArrowheads="1"/>
              </p:cNvSpPr>
              <p:nvPr/>
            </p:nvSpPr>
            <p:spPr bwMode="auto">
              <a:xfrm>
                <a:off x="4566" y="1870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8" name="Oval 1902"/>
              <p:cNvSpPr>
                <a:spLocks noChangeArrowheads="1"/>
              </p:cNvSpPr>
              <p:nvPr/>
            </p:nvSpPr>
            <p:spPr bwMode="auto">
              <a:xfrm>
                <a:off x="4302" y="2108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9" name="Oval 1903"/>
              <p:cNvSpPr>
                <a:spLocks noChangeArrowheads="1"/>
              </p:cNvSpPr>
              <p:nvPr/>
            </p:nvSpPr>
            <p:spPr bwMode="auto">
              <a:xfrm>
                <a:off x="4435" y="2042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00" name="Oval 1904"/>
              <p:cNvSpPr>
                <a:spLocks noChangeArrowheads="1"/>
              </p:cNvSpPr>
              <p:nvPr/>
            </p:nvSpPr>
            <p:spPr bwMode="auto">
              <a:xfrm>
                <a:off x="4530" y="2067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01" name="Oval 1905"/>
              <p:cNvSpPr>
                <a:spLocks noChangeArrowheads="1"/>
              </p:cNvSpPr>
              <p:nvPr/>
            </p:nvSpPr>
            <p:spPr bwMode="auto">
              <a:xfrm>
                <a:off x="4369" y="1827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02" name="Oval 1906"/>
              <p:cNvSpPr>
                <a:spLocks noChangeArrowheads="1"/>
              </p:cNvSpPr>
              <p:nvPr/>
            </p:nvSpPr>
            <p:spPr bwMode="auto">
              <a:xfrm>
                <a:off x="4073" y="1955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03" name="Oval 1907"/>
              <p:cNvSpPr>
                <a:spLocks noChangeArrowheads="1"/>
              </p:cNvSpPr>
              <p:nvPr/>
            </p:nvSpPr>
            <p:spPr bwMode="auto">
              <a:xfrm>
                <a:off x="4440" y="2006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04" name="Oval 1908"/>
              <p:cNvSpPr>
                <a:spLocks noChangeArrowheads="1"/>
              </p:cNvSpPr>
              <p:nvPr/>
            </p:nvSpPr>
            <p:spPr bwMode="auto">
              <a:xfrm>
                <a:off x="4130" y="2141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05" name="Oval 1909"/>
              <p:cNvSpPr>
                <a:spLocks noChangeArrowheads="1"/>
              </p:cNvSpPr>
              <p:nvPr/>
            </p:nvSpPr>
            <p:spPr bwMode="auto">
              <a:xfrm>
                <a:off x="4238" y="1837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06" name="Oval 1910"/>
              <p:cNvSpPr>
                <a:spLocks noChangeArrowheads="1"/>
              </p:cNvSpPr>
              <p:nvPr/>
            </p:nvSpPr>
            <p:spPr bwMode="auto">
              <a:xfrm>
                <a:off x="4436" y="1947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07" name="Oval 1911"/>
              <p:cNvSpPr>
                <a:spLocks noChangeArrowheads="1"/>
              </p:cNvSpPr>
              <p:nvPr/>
            </p:nvSpPr>
            <p:spPr bwMode="auto">
              <a:xfrm>
                <a:off x="4119" y="1871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08" name="Oval 1912"/>
              <p:cNvSpPr>
                <a:spLocks noChangeArrowheads="1"/>
              </p:cNvSpPr>
              <p:nvPr/>
            </p:nvSpPr>
            <p:spPr bwMode="auto">
              <a:xfrm>
                <a:off x="4405" y="2034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09" name="Oval 1913"/>
              <p:cNvSpPr>
                <a:spLocks noChangeArrowheads="1"/>
              </p:cNvSpPr>
              <p:nvPr/>
            </p:nvSpPr>
            <p:spPr bwMode="auto">
              <a:xfrm>
                <a:off x="4020" y="1800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10" name="Oval 1914"/>
              <p:cNvSpPr>
                <a:spLocks noChangeArrowheads="1"/>
              </p:cNvSpPr>
              <p:nvPr/>
            </p:nvSpPr>
            <p:spPr bwMode="auto">
              <a:xfrm>
                <a:off x="3954" y="1854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11" name="Oval 1915"/>
              <p:cNvSpPr>
                <a:spLocks noChangeArrowheads="1"/>
              </p:cNvSpPr>
              <p:nvPr/>
            </p:nvSpPr>
            <p:spPr bwMode="auto">
              <a:xfrm>
                <a:off x="4001" y="1935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12" name="Oval 1916"/>
              <p:cNvSpPr>
                <a:spLocks noChangeArrowheads="1"/>
              </p:cNvSpPr>
              <p:nvPr/>
            </p:nvSpPr>
            <p:spPr bwMode="auto">
              <a:xfrm>
                <a:off x="4686" y="1835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13" name="Oval 1917"/>
              <p:cNvSpPr>
                <a:spLocks noChangeArrowheads="1"/>
              </p:cNvSpPr>
              <p:nvPr/>
            </p:nvSpPr>
            <p:spPr bwMode="auto">
              <a:xfrm>
                <a:off x="4027" y="1862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14" name="Oval 1918"/>
              <p:cNvSpPr>
                <a:spLocks noChangeArrowheads="1"/>
              </p:cNvSpPr>
              <p:nvPr/>
            </p:nvSpPr>
            <p:spPr bwMode="auto">
              <a:xfrm>
                <a:off x="4512" y="1965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15" name="Oval 1919"/>
              <p:cNvSpPr>
                <a:spLocks noChangeArrowheads="1"/>
              </p:cNvSpPr>
              <p:nvPr/>
            </p:nvSpPr>
            <p:spPr bwMode="auto">
              <a:xfrm>
                <a:off x="4257" y="2001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16" name="Oval 1920"/>
              <p:cNvSpPr>
                <a:spLocks noChangeArrowheads="1"/>
              </p:cNvSpPr>
              <p:nvPr/>
            </p:nvSpPr>
            <p:spPr bwMode="auto">
              <a:xfrm>
                <a:off x="4774" y="1754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17" name="Oval 1921"/>
              <p:cNvSpPr>
                <a:spLocks noChangeArrowheads="1"/>
              </p:cNvSpPr>
              <p:nvPr/>
            </p:nvSpPr>
            <p:spPr bwMode="auto">
              <a:xfrm>
                <a:off x="4339" y="1731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18" name="Oval 1922"/>
              <p:cNvSpPr>
                <a:spLocks noChangeArrowheads="1"/>
              </p:cNvSpPr>
              <p:nvPr/>
            </p:nvSpPr>
            <p:spPr bwMode="auto">
              <a:xfrm>
                <a:off x="4129" y="2063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19" name="Oval 1923"/>
              <p:cNvSpPr>
                <a:spLocks noChangeArrowheads="1"/>
              </p:cNvSpPr>
              <p:nvPr/>
            </p:nvSpPr>
            <p:spPr bwMode="auto">
              <a:xfrm>
                <a:off x="4039" y="1844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20" name="Oval 1924"/>
              <p:cNvSpPr>
                <a:spLocks noChangeArrowheads="1"/>
              </p:cNvSpPr>
              <p:nvPr/>
            </p:nvSpPr>
            <p:spPr bwMode="auto">
              <a:xfrm>
                <a:off x="4192" y="2103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21" name="Oval 1925"/>
              <p:cNvSpPr>
                <a:spLocks noChangeArrowheads="1"/>
              </p:cNvSpPr>
              <p:nvPr/>
            </p:nvSpPr>
            <p:spPr bwMode="auto">
              <a:xfrm>
                <a:off x="4227" y="1908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22" name="Oval 1926"/>
              <p:cNvSpPr>
                <a:spLocks noChangeArrowheads="1"/>
              </p:cNvSpPr>
              <p:nvPr/>
            </p:nvSpPr>
            <p:spPr bwMode="auto">
              <a:xfrm>
                <a:off x="4797" y="1780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23" name="Oval 1927"/>
              <p:cNvSpPr>
                <a:spLocks noChangeArrowheads="1"/>
              </p:cNvSpPr>
              <p:nvPr/>
            </p:nvSpPr>
            <p:spPr bwMode="auto">
              <a:xfrm>
                <a:off x="4515" y="1934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24" name="Oval 1928"/>
              <p:cNvSpPr>
                <a:spLocks noChangeArrowheads="1"/>
              </p:cNvSpPr>
              <p:nvPr/>
            </p:nvSpPr>
            <p:spPr bwMode="auto">
              <a:xfrm>
                <a:off x="4179" y="2145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25" name="Oval 1929"/>
              <p:cNvSpPr>
                <a:spLocks noChangeArrowheads="1"/>
              </p:cNvSpPr>
              <p:nvPr/>
            </p:nvSpPr>
            <p:spPr bwMode="auto">
              <a:xfrm>
                <a:off x="4862" y="1726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sp>
          <p:nvSpPr>
            <p:cNvPr id="6027" name="Oval 1931"/>
            <p:cNvSpPr>
              <a:spLocks noChangeArrowheads="1"/>
            </p:cNvSpPr>
            <p:nvPr/>
          </p:nvSpPr>
          <p:spPr bwMode="auto">
            <a:xfrm>
              <a:off x="3941" y="1663"/>
              <a:ext cx="24" cy="21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28" name="Oval 1932"/>
            <p:cNvSpPr>
              <a:spLocks noChangeArrowheads="1"/>
            </p:cNvSpPr>
            <p:nvPr/>
          </p:nvSpPr>
          <p:spPr bwMode="auto">
            <a:xfrm>
              <a:off x="4065" y="2195"/>
              <a:ext cx="24" cy="23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29" name="Oval 1933"/>
            <p:cNvSpPr>
              <a:spLocks noChangeArrowheads="1"/>
            </p:cNvSpPr>
            <p:nvPr/>
          </p:nvSpPr>
          <p:spPr bwMode="auto">
            <a:xfrm>
              <a:off x="4455" y="2206"/>
              <a:ext cx="25" cy="23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0" name="Oval 1934"/>
            <p:cNvSpPr>
              <a:spLocks noChangeArrowheads="1"/>
            </p:cNvSpPr>
            <p:nvPr/>
          </p:nvSpPr>
          <p:spPr bwMode="auto">
            <a:xfrm>
              <a:off x="4283" y="1969"/>
              <a:ext cx="25" cy="23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1" name="Oval 1935"/>
            <p:cNvSpPr>
              <a:spLocks noChangeArrowheads="1"/>
            </p:cNvSpPr>
            <p:nvPr/>
          </p:nvSpPr>
          <p:spPr bwMode="auto">
            <a:xfrm>
              <a:off x="4134" y="1935"/>
              <a:ext cx="24" cy="22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2" name="Oval 1936"/>
            <p:cNvSpPr>
              <a:spLocks noChangeArrowheads="1"/>
            </p:cNvSpPr>
            <p:nvPr/>
          </p:nvSpPr>
          <p:spPr bwMode="auto">
            <a:xfrm>
              <a:off x="4503" y="1889"/>
              <a:ext cx="24" cy="21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3" name="Oval 1937"/>
            <p:cNvSpPr>
              <a:spLocks noChangeArrowheads="1"/>
            </p:cNvSpPr>
            <p:nvPr/>
          </p:nvSpPr>
          <p:spPr bwMode="auto">
            <a:xfrm>
              <a:off x="4508" y="1973"/>
              <a:ext cx="23" cy="22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4" name="Oval 1938"/>
            <p:cNvSpPr>
              <a:spLocks noChangeArrowheads="1"/>
            </p:cNvSpPr>
            <p:nvPr/>
          </p:nvSpPr>
          <p:spPr bwMode="auto">
            <a:xfrm>
              <a:off x="3982" y="2002"/>
              <a:ext cx="23" cy="22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5" name="Oval 1939"/>
            <p:cNvSpPr>
              <a:spLocks noChangeArrowheads="1"/>
            </p:cNvSpPr>
            <p:nvPr/>
          </p:nvSpPr>
          <p:spPr bwMode="auto">
            <a:xfrm>
              <a:off x="3945" y="1832"/>
              <a:ext cx="23" cy="23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6" name="Oval 1940"/>
            <p:cNvSpPr>
              <a:spLocks noChangeArrowheads="1"/>
            </p:cNvSpPr>
            <p:nvPr/>
          </p:nvSpPr>
          <p:spPr bwMode="auto">
            <a:xfrm>
              <a:off x="4623" y="1813"/>
              <a:ext cx="23" cy="23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7" name="Oval 1941"/>
            <p:cNvSpPr>
              <a:spLocks noChangeArrowheads="1"/>
            </p:cNvSpPr>
            <p:nvPr/>
          </p:nvSpPr>
          <p:spPr bwMode="auto">
            <a:xfrm>
              <a:off x="4722" y="1728"/>
              <a:ext cx="24" cy="23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8" name="Oval 1942"/>
            <p:cNvSpPr>
              <a:spLocks noChangeArrowheads="1"/>
            </p:cNvSpPr>
            <p:nvPr/>
          </p:nvSpPr>
          <p:spPr bwMode="auto">
            <a:xfrm>
              <a:off x="4178" y="2044"/>
              <a:ext cx="25" cy="22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9" name="Oval 1943"/>
            <p:cNvSpPr>
              <a:spLocks noChangeArrowheads="1"/>
            </p:cNvSpPr>
            <p:nvPr/>
          </p:nvSpPr>
          <p:spPr bwMode="auto">
            <a:xfrm>
              <a:off x="3871" y="1952"/>
              <a:ext cx="23" cy="21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40" name="Oval 1944"/>
            <p:cNvSpPr>
              <a:spLocks noChangeArrowheads="1"/>
            </p:cNvSpPr>
            <p:nvPr/>
          </p:nvSpPr>
          <p:spPr bwMode="auto">
            <a:xfrm>
              <a:off x="4436" y="1880"/>
              <a:ext cx="23" cy="23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41" name="Oval 1945"/>
            <p:cNvSpPr>
              <a:spLocks noChangeArrowheads="1"/>
            </p:cNvSpPr>
            <p:nvPr/>
          </p:nvSpPr>
          <p:spPr bwMode="auto">
            <a:xfrm>
              <a:off x="3920" y="1872"/>
              <a:ext cx="23" cy="23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42" name="Oval 1946"/>
            <p:cNvSpPr>
              <a:spLocks noChangeArrowheads="1"/>
            </p:cNvSpPr>
            <p:nvPr/>
          </p:nvSpPr>
          <p:spPr bwMode="auto">
            <a:xfrm>
              <a:off x="4143" y="1894"/>
              <a:ext cx="24" cy="21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43" name="Oval 1947"/>
            <p:cNvSpPr>
              <a:spLocks noChangeArrowheads="1"/>
            </p:cNvSpPr>
            <p:nvPr/>
          </p:nvSpPr>
          <p:spPr bwMode="auto">
            <a:xfrm>
              <a:off x="4304" y="1988"/>
              <a:ext cx="23" cy="21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44" name="Oval 1948"/>
            <p:cNvSpPr>
              <a:spLocks noChangeArrowheads="1"/>
            </p:cNvSpPr>
            <p:nvPr/>
          </p:nvSpPr>
          <p:spPr bwMode="auto">
            <a:xfrm>
              <a:off x="3922" y="1621"/>
              <a:ext cx="23" cy="22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45" name="Oval 1949"/>
            <p:cNvSpPr>
              <a:spLocks noChangeArrowheads="1"/>
            </p:cNvSpPr>
            <p:nvPr/>
          </p:nvSpPr>
          <p:spPr bwMode="auto">
            <a:xfrm>
              <a:off x="4299" y="1899"/>
              <a:ext cx="24" cy="21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46" name="Oval 1950"/>
            <p:cNvSpPr>
              <a:spLocks noChangeArrowheads="1"/>
            </p:cNvSpPr>
            <p:nvPr/>
          </p:nvSpPr>
          <p:spPr bwMode="auto">
            <a:xfrm>
              <a:off x="4226" y="1783"/>
              <a:ext cx="23" cy="23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47" name="Oval 1951"/>
            <p:cNvSpPr>
              <a:spLocks noChangeArrowheads="1"/>
            </p:cNvSpPr>
            <p:nvPr/>
          </p:nvSpPr>
          <p:spPr bwMode="auto">
            <a:xfrm>
              <a:off x="3952" y="2071"/>
              <a:ext cx="23" cy="21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48" name="Oval 1952"/>
            <p:cNvSpPr>
              <a:spLocks noChangeArrowheads="1"/>
            </p:cNvSpPr>
            <p:nvPr/>
          </p:nvSpPr>
          <p:spPr bwMode="auto">
            <a:xfrm>
              <a:off x="3961" y="1974"/>
              <a:ext cx="25" cy="23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49" name="Oval 1953"/>
            <p:cNvSpPr>
              <a:spLocks noChangeArrowheads="1"/>
            </p:cNvSpPr>
            <p:nvPr/>
          </p:nvSpPr>
          <p:spPr bwMode="auto">
            <a:xfrm>
              <a:off x="4420" y="1721"/>
              <a:ext cx="24" cy="22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50" name="Oval 1954"/>
            <p:cNvSpPr>
              <a:spLocks noChangeArrowheads="1"/>
            </p:cNvSpPr>
            <p:nvPr/>
          </p:nvSpPr>
          <p:spPr bwMode="auto">
            <a:xfrm>
              <a:off x="4013" y="1965"/>
              <a:ext cx="23" cy="23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51" name="Oval 1955"/>
            <p:cNvSpPr>
              <a:spLocks noChangeArrowheads="1"/>
            </p:cNvSpPr>
            <p:nvPr/>
          </p:nvSpPr>
          <p:spPr bwMode="auto">
            <a:xfrm>
              <a:off x="4388" y="2075"/>
              <a:ext cx="25" cy="21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52" name="Oval 1956"/>
            <p:cNvSpPr>
              <a:spLocks noChangeArrowheads="1"/>
            </p:cNvSpPr>
            <p:nvPr/>
          </p:nvSpPr>
          <p:spPr bwMode="auto">
            <a:xfrm>
              <a:off x="3971" y="1925"/>
              <a:ext cx="24" cy="23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53" name="Oval 1957"/>
            <p:cNvSpPr>
              <a:spLocks noChangeArrowheads="1"/>
            </p:cNvSpPr>
            <p:nvPr/>
          </p:nvSpPr>
          <p:spPr bwMode="auto">
            <a:xfrm>
              <a:off x="4818" y="1711"/>
              <a:ext cx="24" cy="21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54" name="Oval 1958"/>
            <p:cNvSpPr>
              <a:spLocks noChangeArrowheads="1"/>
            </p:cNvSpPr>
            <p:nvPr/>
          </p:nvSpPr>
          <p:spPr bwMode="auto">
            <a:xfrm>
              <a:off x="4385" y="1918"/>
              <a:ext cx="25" cy="22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55" name="Oval 1959"/>
            <p:cNvSpPr>
              <a:spLocks noChangeArrowheads="1"/>
            </p:cNvSpPr>
            <p:nvPr/>
          </p:nvSpPr>
          <p:spPr bwMode="auto">
            <a:xfrm>
              <a:off x="4329" y="1898"/>
              <a:ext cx="24" cy="21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56" name="Oval 1960"/>
            <p:cNvSpPr>
              <a:spLocks noChangeArrowheads="1"/>
            </p:cNvSpPr>
            <p:nvPr/>
          </p:nvSpPr>
          <p:spPr bwMode="auto">
            <a:xfrm>
              <a:off x="4537" y="1770"/>
              <a:ext cx="24" cy="22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57" name="Oval 1961"/>
            <p:cNvSpPr>
              <a:spLocks noChangeArrowheads="1"/>
            </p:cNvSpPr>
            <p:nvPr/>
          </p:nvSpPr>
          <p:spPr bwMode="auto">
            <a:xfrm>
              <a:off x="4122" y="1881"/>
              <a:ext cx="23" cy="22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58" name="Oval 1962"/>
            <p:cNvSpPr>
              <a:spLocks noChangeArrowheads="1"/>
            </p:cNvSpPr>
            <p:nvPr/>
          </p:nvSpPr>
          <p:spPr bwMode="auto">
            <a:xfrm>
              <a:off x="4238" y="1936"/>
              <a:ext cx="23" cy="22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59" name="Oval 1963"/>
            <p:cNvSpPr>
              <a:spLocks noChangeArrowheads="1"/>
            </p:cNvSpPr>
            <p:nvPr/>
          </p:nvSpPr>
          <p:spPr bwMode="auto">
            <a:xfrm>
              <a:off x="4028" y="1888"/>
              <a:ext cx="23" cy="21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60" name="Oval 1964"/>
            <p:cNvSpPr>
              <a:spLocks noChangeArrowheads="1"/>
            </p:cNvSpPr>
            <p:nvPr/>
          </p:nvSpPr>
          <p:spPr bwMode="auto">
            <a:xfrm>
              <a:off x="4447" y="1916"/>
              <a:ext cx="23" cy="23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61" name="Oval 1965"/>
            <p:cNvSpPr>
              <a:spLocks noChangeArrowheads="1"/>
            </p:cNvSpPr>
            <p:nvPr/>
          </p:nvSpPr>
          <p:spPr bwMode="auto">
            <a:xfrm>
              <a:off x="4122" y="1839"/>
              <a:ext cx="23" cy="21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62" name="Oval 1966"/>
            <p:cNvSpPr>
              <a:spLocks noChangeArrowheads="1"/>
            </p:cNvSpPr>
            <p:nvPr/>
          </p:nvSpPr>
          <p:spPr bwMode="auto">
            <a:xfrm>
              <a:off x="3949" y="2042"/>
              <a:ext cx="23" cy="21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63" name="Oval 1967"/>
            <p:cNvSpPr>
              <a:spLocks noChangeArrowheads="1"/>
            </p:cNvSpPr>
            <p:nvPr/>
          </p:nvSpPr>
          <p:spPr bwMode="auto">
            <a:xfrm>
              <a:off x="4342" y="2021"/>
              <a:ext cx="23" cy="22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64" name="Oval 1968"/>
            <p:cNvSpPr>
              <a:spLocks noChangeArrowheads="1"/>
            </p:cNvSpPr>
            <p:nvPr/>
          </p:nvSpPr>
          <p:spPr bwMode="auto">
            <a:xfrm>
              <a:off x="4821" y="1780"/>
              <a:ext cx="23" cy="22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65" name="Oval 1969"/>
            <p:cNvSpPr>
              <a:spLocks noChangeArrowheads="1"/>
            </p:cNvSpPr>
            <p:nvPr/>
          </p:nvSpPr>
          <p:spPr bwMode="auto">
            <a:xfrm>
              <a:off x="4038" y="1845"/>
              <a:ext cx="24" cy="21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66" name="Oval 1970"/>
            <p:cNvSpPr>
              <a:spLocks noChangeArrowheads="1"/>
            </p:cNvSpPr>
            <p:nvPr/>
          </p:nvSpPr>
          <p:spPr bwMode="auto">
            <a:xfrm>
              <a:off x="4267" y="1958"/>
              <a:ext cx="23" cy="22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67" name="Oval 1971"/>
            <p:cNvSpPr>
              <a:spLocks noChangeArrowheads="1"/>
            </p:cNvSpPr>
            <p:nvPr/>
          </p:nvSpPr>
          <p:spPr bwMode="auto">
            <a:xfrm>
              <a:off x="4153" y="1669"/>
              <a:ext cx="24" cy="21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68" name="Oval 1972"/>
            <p:cNvSpPr>
              <a:spLocks noChangeArrowheads="1"/>
            </p:cNvSpPr>
            <p:nvPr/>
          </p:nvSpPr>
          <p:spPr bwMode="auto">
            <a:xfrm>
              <a:off x="3890" y="1824"/>
              <a:ext cx="25" cy="22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69" name="Oval 1973"/>
            <p:cNvSpPr>
              <a:spLocks noChangeArrowheads="1"/>
            </p:cNvSpPr>
            <p:nvPr/>
          </p:nvSpPr>
          <p:spPr bwMode="auto">
            <a:xfrm>
              <a:off x="3886" y="1904"/>
              <a:ext cx="23" cy="21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70" name="Oval 1974"/>
            <p:cNvSpPr>
              <a:spLocks noChangeArrowheads="1"/>
            </p:cNvSpPr>
            <p:nvPr/>
          </p:nvSpPr>
          <p:spPr bwMode="auto">
            <a:xfrm>
              <a:off x="4283" y="1936"/>
              <a:ext cx="25" cy="22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71" name="Oval 1975"/>
            <p:cNvSpPr>
              <a:spLocks noChangeArrowheads="1"/>
            </p:cNvSpPr>
            <p:nvPr/>
          </p:nvSpPr>
          <p:spPr bwMode="auto">
            <a:xfrm>
              <a:off x="3957" y="2118"/>
              <a:ext cx="23" cy="22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72" name="Oval 1976"/>
            <p:cNvSpPr>
              <a:spLocks noChangeArrowheads="1"/>
            </p:cNvSpPr>
            <p:nvPr/>
          </p:nvSpPr>
          <p:spPr bwMode="auto">
            <a:xfrm>
              <a:off x="4535" y="2031"/>
              <a:ext cx="25" cy="21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73" name="Oval 1977"/>
            <p:cNvSpPr>
              <a:spLocks noChangeArrowheads="1"/>
            </p:cNvSpPr>
            <p:nvPr/>
          </p:nvSpPr>
          <p:spPr bwMode="auto">
            <a:xfrm>
              <a:off x="4579" y="1819"/>
              <a:ext cx="23" cy="22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74" name="Oval 1978"/>
            <p:cNvSpPr>
              <a:spLocks noChangeArrowheads="1"/>
            </p:cNvSpPr>
            <p:nvPr/>
          </p:nvSpPr>
          <p:spPr bwMode="auto">
            <a:xfrm>
              <a:off x="4018" y="1982"/>
              <a:ext cx="24" cy="21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75" name="Oval 1979"/>
            <p:cNvSpPr>
              <a:spLocks noChangeArrowheads="1"/>
            </p:cNvSpPr>
            <p:nvPr/>
          </p:nvSpPr>
          <p:spPr bwMode="auto">
            <a:xfrm>
              <a:off x="3882" y="1855"/>
              <a:ext cx="23" cy="21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76" name="Oval 1980"/>
            <p:cNvSpPr>
              <a:spLocks noChangeArrowheads="1"/>
            </p:cNvSpPr>
            <p:nvPr/>
          </p:nvSpPr>
          <p:spPr bwMode="auto">
            <a:xfrm>
              <a:off x="4151" y="1839"/>
              <a:ext cx="24" cy="21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77" name="Oval 1981"/>
            <p:cNvSpPr>
              <a:spLocks noChangeArrowheads="1"/>
            </p:cNvSpPr>
            <p:nvPr/>
          </p:nvSpPr>
          <p:spPr bwMode="auto">
            <a:xfrm>
              <a:off x="4081" y="2024"/>
              <a:ext cx="25" cy="22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78" name="Oval 1982"/>
            <p:cNvSpPr>
              <a:spLocks noChangeArrowheads="1"/>
            </p:cNvSpPr>
            <p:nvPr/>
          </p:nvSpPr>
          <p:spPr bwMode="auto">
            <a:xfrm>
              <a:off x="3962" y="2157"/>
              <a:ext cx="25" cy="23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79" name="Oval 1983"/>
            <p:cNvSpPr>
              <a:spLocks noChangeArrowheads="1"/>
            </p:cNvSpPr>
            <p:nvPr/>
          </p:nvSpPr>
          <p:spPr bwMode="auto">
            <a:xfrm>
              <a:off x="4237" y="1926"/>
              <a:ext cx="23" cy="23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80" name="Oval 1984"/>
            <p:cNvSpPr>
              <a:spLocks noChangeArrowheads="1"/>
            </p:cNvSpPr>
            <p:nvPr/>
          </p:nvSpPr>
          <p:spPr bwMode="auto">
            <a:xfrm>
              <a:off x="4508" y="1916"/>
              <a:ext cx="23" cy="23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81" name="Oval 1985"/>
            <p:cNvSpPr>
              <a:spLocks noChangeArrowheads="1"/>
            </p:cNvSpPr>
            <p:nvPr/>
          </p:nvSpPr>
          <p:spPr bwMode="auto">
            <a:xfrm>
              <a:off x="4072" y="1796"/>
              <a:ext cx="24" cy="21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82" name="Oval 1986"/>
            <p:cNvSpPr>
              <a:spLocks noChangeArrowheads="1"/>
            </p:cNvSpPr>
            <p:nvPr/>
          </p:nvSpPr>
          <p:spPr bwMode="auto">
            <a:xfrm>
              <a:off x="3947" y="1979"/>
              <a:ext cx="24" cy="22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83" name="Oval 1987"/>
            <p:cNvSpPr>
              <a:spLocks noChangeArrowheads="1"/>
            </p:cNvSpPr>
            <p:nvPr/>
          </p:nvSpPr>
          <p:spPr bwMode="auto">
            <a:xfrm>
              <a:off x="3976" y="1615"/>
              <a:ext cx="23" cy="22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84" name="Oval 1988"/>
            <p:cNvSpPr>
              <a:spLocks noChangeArrowheads="1"/>
            </p:cNvSpPr>
            <p:nvPr/>
          </p:nvSpPr>
          <p:spPr bwMode="auto">
            <a:xfrm>
              <a:off x="4310" y="1841"/>
              <a:ext cx="24" cy="21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85" name="Oval 1989"/>
            <p:cNvSpPr>
              <a:spLocks noChangeArrowheads="1"/>
            </p:cNvSpPr>
            <p:nvPr/>
          </p:nvSpPr>
          <p:spPr bwMode="auto">
            <a:xfrm>
              <a:off x="4113" y="2028"/>
              <a:ext cx="24" cy="21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86" name="Rectangle 1990"/>
            <p:cNvSpPr>
              <a:spLocks noChangeArrowheads="1"/>
            </p:cNvSpPr>
            <p:nvPr/>
          </p:nvSpPr>
          <p:spPr bwMode="auto">
            <a:xfrm>
              <a:off x="5439" y="2457"/>
              <a:ext cx="212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r</a:t>
              </a: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=0.13</a:t>
              </a:r>
              <a:endPara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087" name="Line 1991"/>
            <p:cNvSpPr>
              <a:spLocks noChangeShapeType="1"/>
            </p:cNvSpPr>
            <p:nvPr/>
          </p:nvSpPr>
          <p:spPr bwMode="auto">
            <a:xfrm flipV="1">
              <a:off x="3713" y="1416"/>
              <a:ext cx="1" cy="1247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88" name="Line 1992"/>
            <p:cNvSpPr>
              <a:spLocks noChangeShapeType="1"/>
            </p:cNvSpPr>
            <p:nvPr/>
          </p:nvSpPr>
          <p:spPr bwMode="auto">
            <a:xfrm flipH="1">
              <a:off x="3690" y="2631"/>
              <a:ext cx="23" cy="1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89" name="Rectangle 1993"/>
            <p:cNvSpPr>
              <a:spLocks noChangeArrowheads="1"/>
            </p:cNvSpPr>
            <p:nvPr/>
          </p:nvSpPr>
          <p:spPr bwMode="auto">
            <a:xfrm rot="16200000">
              <a:off x="3638" y="2568"/>
              <a:ext cx="40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</a:t>
              </a:r>
              <a:endPara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090" name="Line 1994"/>
            <p:cNvSpPr>
              <a:spLocks noChangeShapeType="1"/>
            </p:cNvSpPr>
            <p:nvPr/>
          </p:nvSpPr>
          <p:spPr bwMode="auto">
            <a:xfrm flipH="1">
              <a:off x="3690" y="2338"/>
              <a:ext cx="23" cy="1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1" name="Rectangle 1995"/>
            <p:cNvSpPr>
              <a:spLocks noChangeArrowheads="1"/>
            </p:cNvSpPr>
            <p:nvPr/>
          </p:nvSpPr>
          <p:spPr bwMode="auto">
            <a:xfrm rot="16200000">
              <a:off x="3638" y="2276"/>
              <a:ext cx="40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3</a:t>
              </a:r>
              <a:endPara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092" name="Line 1996"/>
            <p:cNvSpPr>
              <a:spLocks noChangeShapeType="1"/>
            </p:cNvSpPr>
            <p:nvPr/>
          </p:nvSpPr>
          <p:spPr bwMode="auto">
            <a:xfrm flipH="1">
              <a:off x="3690" y="2046"/>
              <a:ext cx="23" cy="1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3" name="Rectangle 1997"/>
            <p:cNvSpPr>
              <a:spLocks noChangeArrowheads="1"/>
            </p:cNvSpPr>
            <p:nvPr/>
          </p:nvSpPr>
          <p:spPr bwMode="auto">
            <a:xfrm rot="16200000">
              <a:off x="3638" y="1984"/>
              <a:ext cx="40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4</a:t>
              </a:r>
              <a:endPara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094" name="Line 1998"/>
            <p:cNvSpPr>
              <a:spLocks noChangeShapeType="1"/>
            </p:cNvSpPr>
            <p:nvPr/>
          </p:nvSpPr>
          <p:spPr bwMode="auto">
            <a:xfrm flipH="1">
              <a:off x="3690" y="1754"/>
              <a:ext cx="23" cy="1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5" name="Rectangle 1999"/>
            <p:cNvSpPr>
              <a:spLocks noChangeArrowheads="1"/>
            </p:cNvSpPr>
            <p:nvPr/>
          </p:nvSpPr>
          <p:spPr bwMode="auto">
            <a:xfrm rot="16200000">
              <a:off x="3638" y="1692"/>
              <a:ext cx="40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5</a:t>
              </a:r>
              <a:endPara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096" name="Line 2000"/>
            <p:cNvSpPr>
              <a:spLocks noChangeShapeType="1"/>
            </p:cNvSpPr>
            <p:nvPr/>
          </p:nvSpPr>
          <p:spPr bwMode="auto">
            <a:xfrm flipH="1">
              <a:off x="3690" y="1462"/>
              <a:ext cx="23" cy="1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7" name="Rectangle 2001"/>
            <p:cNvSpPr>
              <a:spLocks noChangeArrowheads="1"/>
            </p:cNvSpPr>
            <p:nvPr/>
          </p:nvSpPr>
          <p:spPr bwMode="auto">
            <a:xfrm rot="16200000">
              <a:off x="3638" y="1400"/>
              <a:ext cx="40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6</a:t>
              </a:r>
              <a:endPara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098" name="Rectangle 2002"/>
            <p:cNvSpPr>
              <a:spLocks noChangeArrowheads="1"/>
            </p:cNvSpPr>
            <p:nvPr/>
          </p:nvSpPr>
          <p:spPr bwMode="auto">
            <a:xfrm rot="16200000">
              <a:off x="2937" y="1940"/>
              <a:ext cx="1152" cy="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800" b="1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Natural-log of </a:t>
              </a:r>
              <a:r>
                <a:rPr kumimoji="0" lang="en-US" sz="800" b="1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Quantra</a:t>
              </a:r>
              <a:r>
                <a: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Dense Volume</a:t>
              </a:r>
              <a:endParaRPr kumimoji="0" lang="en-US" sz="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099" name="Line 2003"/>
            <p:cNvSpPr>
              <a:spLocks noChangeShapeType="1"/>
            </p:cNvSpPr>
            <p:nvPr/>
          </p:nvSpPr>
          <p:spPr bwMode="auto">
            <a:xfrm>
              <a:off x="3713" y="2663"/>
              <a:ext cx="1970" cy="1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100" name="Line 2004"/>
            <p:cNvSpPr>
              <a:spLocks noChangeShapeType="1"/>
            </p:cNvSpPr>
            <p:nvPr/>
          </p:nvSpPr>
          <p:spPr bwMode="auto">
            <a:xfrm>
              <a:off x="3748" y="2663"/>
              <a:ext cx="1" cy="22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101" name="Rectangle 2005"/>
            <p:cNvSpPr>
              <a:spLocks noChangeArrowheads="1"/>
            </p:cNvSpPr>
            <p:nvPr/>
          </p:nvSpPr>
          <p:spPr bwMode="auto">
            <a:xfrm>
              <a:off x="3733" y="2695"/>
              <a:ext cx="62" cy="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02" name="Line 2006"/>
            <p:cNvSpPr>
              <a:spLocks noChangeShapeType="1"/>
            </p:cNvSpPr>
            <p:nvPr/>
          </p:nvSpPr>
          <p:spPr bwMode="auto">
            <a:xfrm>
              <a:off x="4381" y="2663"/>
              <a:ext cx="1" cy="22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103" name="Rectangle 2007"/>
            <p:cNvSpPr>
              <a:spLocks noChangeArrowheads="1"/>
            </p:cNvSpPr>
            <p:nvPr/>
          </p:nvSpPr>
          <p:spPr bwMode="auto">
            <a:xfrm>
              <a:off x="4366" y="2695"/>
              <a:ext cx="62" cy="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04" name="Line 2008"/>
            <p:cNvSpPr>
              <a:spLocks noChangeShapeType="1"/>
            </p:cNvSpPr>
            <p:nvPr/>
          </p:nvSpPr>
          <p:spPr bwMode="auto">
            <a:xfrm>
              <a:off x="5014" y="2663"/>
              <a:ext cx="1" cy="22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105" name="Rectangle 2009"/>
            <p:cNvSpPr>
              <a:spLocks noChangeArrowheads="1"/>
            </p:cNvSpPr>
            <p:nvPr/>
          </p:nvSpPr>
          <p:spPr bwMode="auto">
            <a:xfrm>
              <a:off x="4983" y="2695"/>
              <a:ext cx="96" cy="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06" name="Line 2010"/>
            <p:cNvSpPr>
              <a:spLocks noChangeShapeType="1"/>
            </p:cNvSpPr>
            <p:nvPr/>
          </p:nvSpPr>
          <p:spPr bwMode="auto">
            <a:xfrm>
              <a:off x="5647" y="2663"/>
              <a:ext cx="1" cy="22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107" name="Rectangle 2011"/>
            <p:cNvSpPr>
              <a:spLocks noChangeArrowheads="1"/>
            </p:cNvSpPr>
            <p:nvPr/>
          </p:nvSpPr>
          <p:spPr bwMode="auto">
            <a:xfrm>
              <a:off x="5616" y="2695"/>
              <a:ext cx="96" cy="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08" name="Rectangle 2012"/>
            <p:cNvSpPr>
              <a:spLocks noChangeArrowheads="1"/>
            </p:cNvSpPr>
            <p:nvPr/>
          </p:nvSpPr>
          <p:spPr bwMode="auto">
            <a:xfrm>
              <a:off x="4428" y="2746"/>
              <a:ext cx="608" cy="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Cumulus Dense Area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100" name="Group 4"/>
          <p:cNvGrpSpPr>
            <a:grpSpLocks noChangeAspect="1"/>
          </p:cNvGrpSpPr>
          <p:nvPr/>
        </p:nvGrpSpPr>
        <p:grpSpPr bwMode="auto">
          <a:xfrm>
            <a:off x="331788" y="2205038"/>
            <a:ext cx="3519487" cy="2879724"/>
            <a:chOff x="209" y="1389"/>
            <a:chExt cx="2217" cy="1814"/>
          </a:xfrm>
        </p:grpSpPr>
        <p:sp>
          <p:nvSpPr>
            <p:cNvPr id="4099" name="AutoShape 3"/>
            <p:cNvSpPr>
              <a:spLocks noChangeAspect="1" noChangeArrowheads="1" noTextEdit="1"/>
            </p:cNvSpPr>
            <p:nvPr/>
          </p:nvSpPr>
          <p:spPr bwMode="auto">
            <a:xfrm>
              <a:off x="249" y="1389"/>
              <a:ext cx="2177" cy="17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grpSp>
          <p:nvGrpSpPr>
            <p:cNvPr id="4301" name="Group 205"/>
            <p:cNvGrpSpPr>
              <a:grpSpLocks/>
            </p:cNvGrpSpPr>
            <p:nvPr/>
          </p:nvGrpSpPr>
          <p:grpSpPr bwMode="auto">
            <a:xfrm>
              <a:off x="267" y="1408"/>
              <a:ext cx="2143" cy="1731"/>
              <a:chOff x="267" y="1408"/>
              <a:chExt cx="2143" cy="1731"/>
            </a:xfrm>
          </p:grpSpPr>
          <p:sp>
            <p:nvSpPr>
              <p:cNvPr id="4101" name="Rectangle 5"/>
              <p:cNvSpPr>
                <a:spLocks noChangeArrowheads="1"/>
              </p:cNvSpPr>
              <p:nvPr/>
            </p:nvSpPr>
            <p:spPr bwMode="auto">
              <a:xfrm>
                <a:off x="267" y="1408"/>
                <a:ext cx="2143" cy="1731"/>
              </a:xfrm>
              <a:prstGeom prst="rect">
                <a:avLst/>
              </a:prstGeom>
              <a:solidFill>
                <a:srgbClr val="EAF2F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02" name="Rectangle 6"/>
              <p:cNvSpPr>
                <a:spLocks noChangeArrowheads="1"/>
              </p:cNvSpPr>
              <p:nvPr/>
            </p:nvSpPr>
            <p:spPr bwMode="auto">
              <a:xfrm>
                <a:off x="268" y="1411"/>
                <a:ext cx="2138" cy="1725"/>
              </a:xfrm>
              <a:prstGeom prst="rect">
                <a:avLst/>
              </a:prstGeom>
              <a:solidFill>
                <a:schemeClr val="bg1"/>
              </a:solidFill>
              <a:ln w="4763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03" name="Rectangle 7"/>
              <p:cNvSpPr>
                <a:spLocks noChangeArrowheads="1"/>
              </p:cNvSpPr>
              <p:nvPr/>
            </p:nvSpPr>
            <p:spPr bwMode="auto">
              <a:xfrm>
                <a:off x="480" y="1471"/>
                <a:ext cx="1873" cy="1430"/>
              </a:xfrm>
              <a:prstGeom prst="rect">
                <a:avLst/>
              </a:prstGeom>
              <a:solidFill>
                <a:srgbClr val="FFFFFF"/>
              </a:solidFill>
              <a:ln w="4763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04" name="Line 8"/>
              <p:cNvSpPr>
                <a:spLocks noChangeShapeType="1"/>
              </p:cNvSpPr>
              <p:nvPr/>
            </p:nvSpPr>
            <p:spPr bwMode="auto">
              <a:xfrm>
                <a:off x="480" y="2865"/>
                <a:ext cx="1873" cy="1"/>
              </a:xfrm>
              <a:prstGeom prst="line">
                <a:avLst/>
              </a:prstGeom>
              <a:noFill/>
              <a:ln w="9525">
                <a:solidFill>
                  <a:srgbClr val="EAF2F3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05" name="Line 9"/>
              <p:cNvSpPr>
                <a:spLocks noChangeShapeType="1"/>
              </p:cNvSpPr>
              <p:nvPr/>
            </p:nvSpPr>
            <p:spPr bwMode="auto">
              <a:xfrm>
                <a:off x="480" y="2594"/>
                <a:ext cx="1873" cy="1"/>
              </a:xfrm>
              <a:prstGeom prst="line">
                <a:avLst/>
              </a:prstGeom>
              <a:noFill/>
              <a:ln w="9525">
                <a:solidFill>
                  <a:srgbClr val="EAF2F3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06" name="Line 10"/>
              <p:cNvSpPr>
                <a:spLocks noChangeShapeType="1"/>
              </p:cNvSpPr>
              <p:nvPr/>
            </p:nvSpPr>
            <p:spPr bwMode="auto">
              <a:xfrm>
                <a:off x="480" y="2322"/>
                <a:ext cx="1873" cy="1"/>
              </a:xfrm>
              <a:prstGeom prst="line">
                <a:avLst/>
              </a:prstGeom>
              <a:noFill/>
              <a:ln w="9525">
                <a:solidFill>
                  <a:srgbClr val="EAF2F3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07" name="Line 11"/>
              <p:cNvSpPr>
                <a:spLocks noChangeShapeType="1"/>
              </p:cNvSpPr>
              <p:nvPr/>
            </p:nvSpPr>
            <p:spPr bwMode="auto">
              <a:xfrm>
                <a:off x="480" y="2051"/>
                <a:ext cx="1873" cy="1"/>
              </a:xfrm>
              <a:prstGeom prst="line">
                <a:avLst/>
              </a:prstGeom>
              <a:noFill/>
              <a:ln w="9525">
                <a:solidFill>
                  <a:srgbClr val="EAF2F3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08" name="Line 12"/>
              <p:cNvSpPr>
                <a:spLocks noChangeShapeType="1"/>
              </p:cNvSpPr>
              <p:nvPr/>
            </p:nvSpPr>
            <p:spPr bwMode="auto">
              <a:xfrm>
                <a:off x="480" y="1781"/>
                <a:ext cx="1873" cy="1"/>
              </a:xfrm>
              <a:prstGeom prst="line">
                <a:avLst/>
              </a:prstGeom>
              <a:noFill/>
              <a:ln w="9525">
                <a:solidFill>
                  <a:srgbClr val="EAF2F3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09" name="Line 13"/>
              <p:cNvSpPr>
                <a:spLocks noChangeShapeType="1"/>
              </p:cNvSpPr>
              <p:nvPr/>
            </p:nvSpPr>
            <p:spPr bwMode="auto">
              <a:xfrm>
                <a:off x="480" y="1509"/>
                <a:ext cx="1873" cy="1"/>
              </a:xfrm>
              <a:prstGeom prst="line">
                <a:avLst/>
              </a:prstGeom>
              <a:noFill/>
              <a:ln w="9525">
                <a:solidFill>
                  <a:srgbClr val="EAF2F3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10" name="Oval 14"/>
              <p:cNvSpPr>
                <a:spLocks noChangeArrowheads="1"/>
              </p:cNvSpPr>
              <p:nvPr/>
            </p:nvSpPr>
            <p:spPr bwMode="auto">
              <a:xfrm>
                <a:off x="952" y="2370"/>
                <a:ext cx="23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11" name="Oval 15"/>
              <p:cNvSpPr>
                <a:spLocks noChangeArrowheads="1"/>
              </p:cNvSpPr>
              <p:nvPr/>
            </p:nvSpPr>
            <p:spPr bwMode="auto">
              <a:xfrm>
                <a:off x="591" y="2671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12" name="Oval 16"/>
              <p:cNvSpPr>
                <a:spLocks noChangeArrowheads="1"/>
              </p:cNvSpPr>
              <p:nvPr/>
            </p:nvSpPr>
            <p:spPr bwMode="auto">
              <a:xfrm>
                <a:off x="1066" y="2374"/>
                <a:ext cx="22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13" name="Oval 17"/>
              <p:cNvSpPr>
                <a:spLocks noChangeArrowheads="1"/>
              </p:cNvSpPr>
              <p:nvPr/>
            </p:nvSpPr>
            <p:spPr bwMode="auto">
              <a:xfrm>
                <a:off x="991" y="2293"/>
                <a:ext cx="23" cy="25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14" name="Oval 18"/>
              <p:cNvSpPr>
                <a:spLocks noChangeArrowheads="1"/>
              </p:cNvSpPr>
              <p:nvPr/>
            </p:nvSpPr>
            <p:spPr bwMode="auto">
              <a:xfrm>
                <a:off x="914" y="2306"/>
                <a:ext cx="22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15" name="Oval 19"/>
              <p:cNvSpPr>
                <a:spLocks noChangeArrowheads="1"/>
              </p:cNvSpPr>
              <p:nvPr/>
            </p:nvSpPr>
            <p:spPr bwMode="auto">
              <a:xfrm>
                <a:off x="1635" y="2021"/>
                <a:ext cx="23" cy="25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16" name="Oval 20"/>
              <p:cNvSpPr>
                <a:spLocks noChangeArrowheads="1"/>
              </p:cNvSpPr>
              <p:nvPr/>
            </p:nvSpPr>
            <p:spPr bwMode="auto">
              <a:xfrm>
                <a:off x="890" y="2432"/>
                <a:ext cx="23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17" name="Oval 21"/>
              <p:cNvSpPr>
                <a:spLocks noChangeArrowheads="1"/>
              </p:cNvSpPr>
              <p:nvPr/>
            </p:nvSpPr>
            <p:spPr bwMode="auto">
              <a:xfrm>
                <a:off x="1145" y="2010"/>
                <a:ext cx="22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18" name="Oval 22"/>
              <p:cNvSpPr>
                <a:spLocks noChangeArrowheads="1"/>
              </p:cNvSpPr>
              <p:nvPr/>
            </p:nvSpPr>
            <p:spPr bwMode="auto">
              <a:xfrm>
                <a:off x="630" y="2715"/>
                <a:ext cx="22" cy="25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19" name="Oval 23"/>
              <p:cNvSpPr>
                <a:spLocks noChangeArrowheads="1"/>
              </p:cNvSpPr>
              <p:nvPr/>
            </p:nvSpPr>
            <p:spPr bwMode="auto">
              <a:xfrm>
                <a:off x="920" y="2358"/>
                <a:ext cx="23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20" name="Oval 24"/>
              <p:cNvSpPr>
                <a:spLocks noChangeArrowheads="1"/>
              </p:cNvSpPr>
              <p:nvPr/>
            </p:nvSpPr>
            <p:spPr bwMode="auto">
              <a:xfrm>
                <a:off x="1058" y="2224"/>
                <a:ext cx="24" cy="25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21" name="Oval 25"/>
              <p:cNvSpPr>
                <a:spLocks noChangeArrowheads="1"/>
              </p:cNvSpPr>
              <p:nvPr/>
            </p:nvSpPr>
            <p:spPr bwMode="auto">
              <a:xfrm>
                <a:off x="914" y="2265"/>
                <a:ext cx="22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22" name="Oval 26"/>
              <p:cNvSpPr>
                <a:spLocks noChangeArrowheads="1"/>
              </p:cNvSpPr>
              <p:nvPr/>
            </p:nvSpPr>
            <p:spPr bwMode="auto">
              <a:xfrm>
                <a:off x="1054" y="2188"/>
                <a:ext cx="24" cy="25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23" name="Oval 27"/>
              <p:cNvSpPr>
                <a:spLocks noChangeArrowheads="1"/>
              </p:cNvSpPr>
              <p:nvPr/>
            </p:nvSpPr>
            <p:spPr bwMode="auto">
              <a:xfrm>
                <a:off x="1135" y="2195"/>
                <a:ext cx="22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24" name="Oval 28"/>
              <p:cNvSpPr>
                <a:spLocks noChangeArrowheads="1"/>
              </p:cNvSpPr>
              <p:nvPr/>
            </p:nvSpPr>
            <p:spPr bwMode="auto">
              <a:xfrm>
                <a:off x="1009" y="2119"/>
                <a:ext cx="22" cy="25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25" name="Oval 29"/>
              <p:cNvSpPr>
                <a:spLocks noChangeArrowheads="1"/>
              </p:cNvSpPr>
              <p:nvPr/>
            </p:nvSpPr>
            <p:spPr bwMode="auto">
              <a:xfrm>
                <a:off x="1032" y="2132"/>
                <a:ext cx="22" cy="25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26" name="Oval 30"/>
              <p:cNvSpPr>
                <a:spLocks noChangeArrowheads="1"/>
              </p:cNvSpPr>
              <p:nvPr/>
            </p:nvSpPr>
            <p:spPr bwMode="auto">
              <a:xfrm>
                <a:off x="613" y="2600"/>
                <a:ext cx="22" cy="25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27" name="Oval 31"/>
              <p:cNvSpPr>
                <a:spLocks noChangeArrowheads="1"/>
              </p:cNvSpPr>
              <p:nvPr/>
            </p:nvSpPr>
            <p:spPr bwMode="auto">
              <a:xfrm>
                <a:off x="949" y="2257"/>
                <a:ext cx="24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28" name="Oval 32"/>
              <p:cNvSpPr>
                <a:spLocks noChangeArrowheads="1"/>
              </p:cNvSpPr>
              <p:nvPr/>
            </p:nvSpPr>
            <p:spPr bwMode="auto">
              <a:xfrm>
                <a:off x="537" y="2616"/>
                <a:ext cx="22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29" name="Oval 33"/>
              <p:cNvSpPr>
                <a:spLocks noChangeArrowheads="1"/>
              </p:cNvSpPr>
              <p:nvPr/>
            </p:nvSpPr>
            <p:spPr bwMode="auto">
              <a:xfrm>
                <a:off x="502" y="2668"/>
                <a:ext cx="22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30" name="Oval 34"/>
              <p:cNvSpPr>
                <a:spLocks noChangeArrowheads="1"/>
              </p:cNvSpPr>
              <p:nvPr/>
            </p:nvSpPr>
            <p:spPr bwMode="auto">
              <a:xfrm>
                <a:off x="782" y="2452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31" name="Oval 35"/>
              <p:cNvSpPr>
                <a:spLocks noChangeArrowheads="1"/>
              </p:cNvSpPr>
              <p:nvPr/>
            </p:nvSpPr>
            <p:spPr bwMode="auto">
              <a:xfrm>
                <a:off x="809" y="2492"/>
                <a:ext cx="22" cy="25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32" name="Oval 36"/>
              <p:cNvSpPr>
                <a:spLocks noChangeArrowheads="1"/>
              </p:cNvSpPr>
              <p:nvPr/>
            </p:nvSpPr>
            <p:spPr bwMode="auto">
              <a:xfrm>
                <a:off x="890" y="2305"/>
                <a:ext cx="23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33" name="Oval 37"/>
              <p:cNvSpPr>
                <a:spLocks noChangeArrowheads="1"/>
              </p:cNvSpPr>
              <p:nvPr/>
            </p:nvSpPr>
            <p:spPr bwMode="auto">
              <a:xfrm>
                <a:off x="973" y="2249"/>
                <a:ext cx="22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34" name="Oval 38"/>
              <p:cNvSpPr>
                <a:spLocks noChangeArrowheads="1"/>
              </p:cNvSpPr>
              <p:nvPr/>
            </p:nvSpPr>
            <p:spPr bwMode="auto">
              <a:xfrm>
                <a:off x="633" y="2566"/>
                <a:ext cx="22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35" name="Oval 39"/>
              <p:cNvSpPr>
                <a:spLocks noChangeArrowheads="1"/>
              </p:cNvSpPr>
              <p:nvPr/>
            </p:nvSpPr>
            <p:spPr bwMode="auto">
              <a:xfrm>
                <a:off x="1141" y="2125"/>
                <a:ext cx="22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36" name="Oval 40"/>
              <p:cNvSpPr>
                <a:spLocks noChangeArrowheads="1"/>
              </p:cNvSpPr>
              <p:nvPr/>
            </p:nvSpPr>
            <p:spPr bwMode="auto">
              <a:xfrm>
                <a:off x="953" y="2445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37" name="Oval 41"/>
              <p:cNvSpPr>
                <a:spLocks noChangeArrowheads="1"/>
              </p:cNvSpPr>
              <p:nvPr/>
            </p:nvSpPr>
            <p:spPr bwMode="auto">
              <a:xfrm>
                <a:off x="577" y="2391"/>
                <a:ext cx="22" cy="25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38" name="Oval 42"/>
              <p:cNvSpPr>
                <a:spLocks noChangeArrowheads="1"/>
              </p:cNvSpPr>
              <p:nvPr/>
            </p:nvSpPr>
            <p:spPr bwMode="auto">
              <a:xfrm>
                <a:off x="617" y="2426"/>
                <a:ext cx="24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39" name="Oval 43"/>
              <p:cNvSpPr>
                <a:spLocks noChangeArrowheads="1"/>
              </p:cNvSpPr>
              <p:nvPr/>
            </p:nvSpPr>
            <p:spPr bwMode="auto">
              <a:xfrm>
                <a:off x="1188" y="2099"/>
                <a:ext cx="23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40" name="Oval 44"/>
              <p:cNvSpPr>
                <a:spLocks noChangeArrowheads="1"/>
              </p:cNvSpPr>
              <p:nvPr/>
            </p:nvSpPr>
            <p:spPr bwMode="auto">
              <a:xfrm>
                <a:off x="1292" y="1991"/>
                <a:ext cx="23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41" name="Oval 45"/>
              <p:cNvSpPr>
                <a:spLocks noChangeArrowheads="1"/>
              </p:cNvSpPr>
              <p:nvPr/>
            </p:nvSpPr>
            <p:spPr bwMode="auto">
              <a:xfrm>
                <a:off x="800" y="2479"/>
                <a:ext cx="22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42" name="Oval 46"/>
              <p:cNvSpPr>
                <a:spLocks noChangeArrowheads="1"/>
              </p:cNvSpPr>
              <p:nvPr/>
            </p:nvSpPr>
            <p:spPr bwMode="auto">
              <a:xfrm>
                <a:off x="783" y="2347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43" name="Oval 47"/>
              <p:cNvSpPr>
                <a:spLocks noChangeArrowheads="1"/>
              </p:cNvSpPr>
              <p:nvPr/>
            </p:nvSpPr>
            <p:spPr bwMode="auto">
              <a:xfrm>
                <a:off x="1017" y="2243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44" name="Oval 48"/>
              <p:cNvSpPr>
                <a:spLocks noChangeArrowheads="1"/>
              </p:cNvSpPr>
              <p:nvPr/>
            </p:nvSpPr>
            <p:spPr bwMode="auto">
              <a:xfrm>
                <a:off x="830" y="2239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45" name="Oval 49"/>
              <p:cNvSpPr>
                <a:spLocks noChangeArrowheads="1"/>
              </p:cNvSpPr>
              <p:nvPr/>
            </p:nvSpPr>
            <p:spPr bwMode="auto">
              <a:xfrm>
                <a:off x="1313" y="2090"/>
                <a:ext cx="22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46" name="Oval 50"/>
              <p:cNvSpPr>
                <a:spLocks noChangeArrowheads="1"/>
              </p:cNvSpPr>
              <p:nvPr/>
            </p:nvSpPr>
            <p:spPr bwMode="auto">
              <a:xfrm>
                <a:off x="1290" y="2134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47" name="Oval 51"/>
              <p:cNvSpPr>
                <a:spLocks noChangeArrowheads="1"/>
              </p:cNvSpPr>
              <p:nvPr/>
            </p:nvSpPr>
            <p:spPr bwMode="auto">
              <a:xfrm>
                <a:off x="1233" y="2063"/>
                <a:ext cx="22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48" name="Oval 52"/>
              <p:cNvSpPr>
                <a:spLocks noChangeArrowheads="1"/>
              </p:cNvSpPr>
              <p:nvPr/>
            </p:nvSpPr>
            <p:spPr bwMode="auto">
              <a:xfrm>
                <a:off x="830" y="2442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49" name="Oval 53"/>
              <p:cNvSpPr>
                <a:spLocks noChangeArrowheads="1"/>
              </p:cNvSpPr>
              <p:nvPr/>
            </p:nvSpPr>
            <p:spPr bwMode="auto">
              <a:xfrm>
                <a:off x="664" y="2483"/>
                <a:ext cx="22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50" name="Oval 54"/>
              <p:cNvSpPr>
                <a:spLocks noChangeArrowheads="1"/>
              </p:cNvSpPr>
              <p:nvPr/>
            </p:nvSpPr>
            <p:spPr bwMode="auto">
              <a:xfrm>
                <a:off x="1102" y="2185"/>
                <a:ext cx="22" cy="25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51" name="Oval 55"/>
              <p:cNvSpPr>
                <a:spLocks noChangeArrowheads="1"/>
              </p:cNvSpPr>
              <p:nvPr/>
            </p:nvSpPr>
            <p:spPr bwMode="auto">
              <a:xfrm>
                <a:off x="1061" y="2075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52" name="Oval 56"/>
              <p:cNvSpPr>
                <a:spLocks noChangeArrowheads="1"/>
              </p:cNvSpPr>
              <p:nvPr/>
            </p:nvSpPr>
            <p:spPr bwMode="auto">
              <a:xfrm>
                <a:off x="632" y="2646"/>
                <a:ext cx="22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53" name="Oval 57"/>
              <p:cNvSpPr>
                <a:spLocks noChangeArrowheads="1"/>
              </p:cNvSpPr>
              <p:nvPr/>
            </p:nvSpPr>
            <p:spPr bwMode="auto">
              <a:xfrm>
                <a:off x="571" y="2689"/>
                <a:ext cx="22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54" name="Oval 58"/>
              <p:cNvSpPr>
                <a:spLocks noChangeArrowheads="1"/>
              </p:cNvSpPr>
              <p:nvPr/>
            </p:nvSpPr>
            <p:spPr bwMode="auto">
              <a:xfrm>
                <a:off x="633" y="2617"/>
                <a:ext cx="22" cy="25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55" name="Oval 59"/>
              <p:cNvSpPr>
                <a:spLocks noChangeArrowheads="1"/>
              </p:cNvSpPr>
              <p:nvPr/>
            </p:nvSpPr>
            <p:spPr bwMode="auto">
              <a:xfrm>
                <a:off x="718" y="2609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56" name="Oval 60"/>
              <p:cNvSpPr>
                <a:spLocks noChangeArrowheads="1"/>
              </p:cNvSpPr>
              <p:nvPr/>
            </p:nvSpPr>
            <p:spPr bwMode="auto">
              <a:xfrm>
                <a:off x="1345" y="2099"/>
                <a:ext cx="22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57" name="Oval 61"/>
              <p:cNvSpPr>
                <a:spLocks noChangeArrowheads="1"/>
              </p:cNvSpPr>
              <p:nvPr/>
            </p:nvSpPr>
            <p:spPr bwMode="auto">
              <a:xfrm>
                <a:off x="685" y="2527"/>
                <a:ext cx="23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58" name="Oval 62"/>
              <p:cNvSpPr>
                <a:spLocks noChangeArrowheads="1"/>
              </p:cNvSpPr>
              <p:nvPr/>
            </p:nvSpPr>
            <p:spPr bwMode="auto">
              <a:xfrm>
                <a:off x="776" y="2380"/>
                <a:ext cx="22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59" name="Oval 63"/>
              <p:cNvSpPr>
                <a:spLocks noChangeArrowheads="1"/>
              </p:cNvSpPr>
              <p:nvPr/>
            </p:nvSpPr>
            <p:spPr bwMode="auto">
              <a:xfrm>
                <a:off x="1320" y="2096"/>
                <a:ext cx="24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60" name="Oval 64"/>
              <p:cNvSpPr>
                <a:spLocks noChangeArrowheads="1"/>
              </p:cNvSpPr>
              <p:nvPr/>
            </p:nvSpPr>
            <p:spPr bwMode="auto">
              <a:xfrm>
                <a:off x="811" y="2325"/>
                <a:ext cx="22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61" name="Oval 65"/>
              <p:cNvSpPr>
                <a:spLocks noChangeArrowheads="1"/>
              </p:cNvSpPr>
              <p:nvPr/>
            </p:nvSpPr>
            <p:spPr bwMode="auto">
              <a:xfrm>
                <a:off x="682" y="2640"/>
                <a:ext cx="24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62" name="Oval 66"/>
              <p:cNvSpPr>
                <a:spLocks noChangeArrowheads="1"/>
              </p:cNvSpPr>
              <p:nvPr/>
            </p:nvSpPr>
            <p:spPr bwMode="auto">
              <a:xfrm>
                <a:off x="820" y="2403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63" name="Oval 67"/>
              <p:cNvSpPr>
                <a:spLocks noChangeArrowheads="1"/>
              </p:cNvSpPr>
              <p:nvPr/>
            </p:nvSpPr>
            <p:spPr bwMode="auto">
              <a:xfrm>
                <a:off x="1067" y="2064"/>
                <a:ext cx="22" cy="25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64" name="Oval 68"/>
              <p:cNvSpPr>
                <a:spLocks noChangeArrowheads="1"/>
              </p:cNvSpPr>
              <p:nvPr/>
            </p:nvSpPr>
            <p:spPr bwMode="auto">
              <a:xfrm>
                <a:off x="824" y="2447"/>
                <a:ext cx="23" cy="25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65" name="Oval 69"/>
              <p:cNvSpPr>
                <a:spLocks noChangeArrowheads="1"/>
              </p:cNvSpPr>
              <p:nvPr/>
            </p:nvSpPr>
            <p:spPr bwMode="auto">
              <a:xfrm>
                <a:off x="680" y="2469"/>
                <a:ext cx="22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66" name="Oval 70"/>
              <p:cNvSpPr>
                <a:spLocks noChangeArrowheads="1"/>
              </p:cNvSpPr>
              <p:nvPr/>
            </p:nvSpPr>
            <p:spPr bwMode="auto">
              <a:xfrm>
                <a:off x="1215" y="2072"/>
                <a:ext cx="22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67" name="Oval 71"/>
              <p:cNvSpPr>
                <a:spLocks noChangeArrowheads="1"/>
              </p:cNvSpPr>
              <p:nvPr/>
            </p:nvSpPr>
            <p:spPr bwMode="auto">
              <a:xfrm>
                <a:off x="865" y="2470"/>
                <a:ext cx="22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68" name="Oval 72"/>
              <p:cNvSpPr>
                <a:spLocks noChangeArrowheads="1"/>
              </p:cNvSpPr>
              <p:nvPr/>
            </p:nvSpPr>
            <p:spPr bwMode="auto">
              <a:xfrm>
                <a:off x="725" y="2445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69" name="Oval 73"/>
              <p:cNvSpPr>
                <a:spLocks noChangeArrowheads="1"/>
              </p:cNvSpPr>
              <p:nvPr/>
            </p:nvSpPr>
            <p:spPr bwMode="auto">
              <a:xfrm>
                <a:off x="794" y="2387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70" name="Oval 74"/>
              <p:cNvSpPr>
                <a:spLocks noChangeArrowheads="1"/>
              </p:cNvSpPr>
              <p:nvPr/>
            </p:nvSpPr>
            <p:spPr bwMode="auto">
              <a:xfrm>
                <a:off x="895" y="2291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71" name="Oval 75"/>
              <p:cNvSpPr>
                <a:spLocks noChangeArrowheads="1"/>
              </p:cNvSpPr>
              <p:nvPr/>
            </p:nvSpPr>
            <p:spPr bwMode="auto">
              <a:xfrm>
                <a:off x="603" y="2541"/>
                <a:ext cx="22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72" name="Oval 76"/>
              <p:cNvSpPr>
                <a:spLocks noChangeArrowheads="1"/>
              </p:cNvSpPr>
              <p:nvPr/>
            </p:nvSpPr>
            <p:spPr bwMode="auto">
              <a:xfrm>
                <a:off x="865" y="2508"/>
                <a:ext cx="22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73" name="Oval 77"/>
              <p:cNvSpPr>
                <a:spLocks noChangeArrowheads="1"/>
              </p:cNvSpPr>
              <p:nvPr/>
            </p:nvSpPr>
            <p:spPr bwMode="auto">
              <a:xfrm>
                <a:off x="904" y="2229"/>
                <a:ext cx="22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74" name="Oval 78"/>
              <p:cNvSpPr>
                <a:spLocks noChangeArrowheads="1"/>
              </p:cNvSpPr>
              <p:nvPr/>
            </p:nvSpPr>
            <p:spPr bwMode="auto">
              <a:xfrm>
                <a:off x="746" y="2351"/>
                <a:ext cx="22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75" name="Oval 79"/>
              <p:cNvSpPr>
                <a:spLocks noChangeArrowheads="1"/>
              </p:cNvSpPr>
              <p:nvPr/>
            </p:nvSpPr>
            <p:spPr bwMode="auto">
              <a:xfrm>
                <a:off x="935" y="2265"/>
                <a:ext cx="22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76" name="Oval 80"/>
              <p:cNvSpPr>
                <a:spLocks noChangeArrowheads="1"/>
              </p:cNvSpPr>
              <p:nvPr/>
            </p:nvSpPr>
            <p:spPr bwMode="auto">
              <a:xfrm>
                <a:off x="1027" y="2109"/>
                <a:ext cx="24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77" name="Oval 81"/>
              <p:cNvSpPr>
                <a:spLocks noChangeArrowheads="1"/>
              </p:cNvSpPr>
              <p:nvPr/>
            </p:nvSpPr>
            <p:spPr bwMode="auto">
              <a:xfrm>
                <a:off x="1220" y="2031"/>
                <a:ext cx="24" cy="25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78" name="Oval 82"/>
              <p:cNvSpPr>
                <a:spLocks noChangeArrowheads="1"/>
              </p:cNvSpPr>
              <p:nvPr/>
            </p:nvSpPr>
            <p:spPr bwMode="auto">
              <a:xfrm>
                <a:off x="852" y="2272"/>
                <a:ext cx="23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79" name="Oval 83"/>
              <p:cNvSpPr>
                <a:spLocks noChangeArrowheads="1"/>
              </p:cNvSpPr>
              <p:nvPr/>
            </p:nvSpPr>
            <p:spPr bwMode="auto">
              <a:xfrm>
                <a:off x="750" y="2429"/>
                <a:ext cx="23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80" name="Oval 84"/>
              <p:cNvSpPr>
                <a:spLocks noChangeArrowheads="1"/>
              </p:cNvSpPr>
              <p:nvPr/>
            </p:nvSpPr>
            <p:spPr bwMode="auto">
              <a:xfrm>
                <a:off x="590" y="2485"/>
                <a:ext cx="23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81" name="Oval 85"/>
              <p:cNvSpPr>
                <a:spLocks noChangeArrowheads="1"/>
              </p:cNvSpPr>
              <p:nvPr/>
            </p:nvSpPr>
            <p:spPr bwMode="auto">
              <a:xfrm>
                <a:off x="953" y="2381"/>
                <a:ext cx="24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82" name="Oval 86"/>
              <p:cNvSpPr>
                <a:spLocks noChangeArrowheads="1"/>
              </p:cNvSpPr>
              <p:nvPr/>
            </p:nvSpPr>
            <p:spPr bwMode="auto">
              <a:xfrm>
                <a:off x="1329" y="1987"/>
                <a:ext cx="24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83" name="Oval 87"/>
              <p:cNvSpPr>
                <a:spLocks noChangeArrowheads="1"/>
              </p:cNvSpPr>
              <p:nvPr/>
            </p:nvSpPr>
            <p:spPr bwMode="auto">
              <a:xfrm>
                <a:off x="1738" y="1769"/>
                <a:ext cx="22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84" name="Oval 88"/>
              <p:cNvSpPr>
                <a:spLocks noChangeArrowheads="1"/>
              </p:cNvSpPr>
              <p:nvPr/>
            </p:nvSpPr>
            <p:spPr bwMode="auto">
              <a:xfrm>
                <a:off x="975" y="2255"/>
                <a:ext cx="22" cy="25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85" name="Oval 89"/>
              <p:cNvSpPr>
                <a:spLocks noChangeArrowheads="1"/>
              </p:cNvSpPr>
              <p:nvPr/>
            </p:nvSpPr>
            <p:spPr bwMode="auto">
              <a:xfrm>
                <a:off x="585" y="2629"/>
                <a:ext cx="23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86" name="Oval 90"/>
              <p:cNvSpPr>
                <a:spLocks noChangeArrowheads="1"/>
              </p:cNvSpPr>
              <p:nvPr/>
            </p:nvSpPr>
            <p:spPr bwMode="auto">
              <a:xfrm>
                <a:off x="543" y="2773"/>
                <a:ext cx="22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87" name="Oval 91"/>
              <p:cNvSpPr>
                <a:spLocks noChangeArrowheads="1"/>
              </p:cNvSpPr>
              <p:nvPr/>
            </p:nvSpPr>
            <p:spPr bwMode="auto">
              <a:xfrm>
                <a:off x="691" y="2622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88" name="Oval 92"/>
              <p:cNvSpPr>
                <a:spLocks noChangeArrowheads="1"/>
              </p:cNvSpPr>
              <p:nvPr/>
            </p:nvSpPr>
            <p:spPr bwMode="auto">
              <a:xfrm>
                <a:off x="1030" y="2191"/>
                <a:ext cx="23" cy="25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89" name="Oval 93"/>
              <p:cNvSpPr>
                <a:spLocks noChangeArrowheads="1"/>
              </p:cNvSpPr>
              <p:nvPr/>
            </p:nvSpPr>
            <p:spPr bwMode="auto">
              <a:xfrm>
                <a:off x="865" y="2328"/>
                <a:ext cx="22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90" name="Oval 94"/>
              <p:cNvSpPr>
                <a:spLocks noChangeArrowheads="1"/>
              </p:cNvSpPr>
              <p:nvPr/>
            </p:nvSpPr>
            <p:spPr bwMode="auto">
              <a:xfrm>
                <a:off x="1026" y="2203"/>
                <a:ext cx="23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91" name="Oval 95"/>
              <p:cNvSpPr>
                <a:spLocks noChangeArrowheads="1"/>
              </p:cNvSpPr>
              <p:nvPr/>
            </p:nvSpPr>
            <p:spPr bwMode="auto">
              <a:xfrm>
                <a:off x="1108" y="2187"/>
                <a:ext cx="22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92" name="Oval 96"/>
              <p:cNvSpPr>
                <a:spLocks noChangeArrowheads="1"/>
              </p:cNvSpPr>
              <p:nvPr/>
            </p:nvSpPr>
            <p:spPr bwMode="auto">
              <a:xfrm>
                <a:off x="770" y="2296"/>
                <a:ext cx="22" cy="25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93" name="Oval 97"/>
              <p:cNvSpPr>
                <a:spLocks noChangeArrowheads="1"/>
              </p:cNvSpPr>
              <p:nvPr/>
            </p:nvSpPr>
            <p:spPr bwMode="auto">
              <a:xfrm>
                <a:off x="982" y="1897"/>
                <a:ext cx="23" cy="25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94" name="Oval 98"/>
              <p:cNvSpPr>
                <a:spLocks noChangeArrowheads="1"/>
              </p:cNvSpPr>
              <p:nvPr/>
            </p:nvSpPr>
            <p:spPr bwMode="auto">
              <a:xfrm>
                <a:off x="1006" y="2190"/>
                <a:ext cx="22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95" name="Oval 99"/>
              <p:cNvSpPr>
                <a:spLocks noChangeArrowheads="1"/>
              </p:cNvSpPr>
              <p:nvPr/>
            </p:nvSpPr>
            <p:spPr bwMode="auto">
              <a:xfrm>
                <a:off x="668" y="2436"/>
                <a:ext cx="22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96" name="Oval 100"/>
              <p:cNvSpPr>
                <a:spLocks noChangeArrowheads="1"/>
              </p:cNvSpPr>
              <p:nvPr/>
            </p:nvSpPr>
            <p:spPr bwMode="auto">
              <a:xfrm>
                <a:off x="582" y="2495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97" name="Oval 101"/>
              <p:cNvSpPr>
                <a:spLocks noChangeArrowheads="1"/>
              </p:cNvSpPr>
              <p:nvPr/>
            </p:nvSpPr>
            <p:spPr bwMode="auto">
              <a:xfrm>
                <a:off x="1258" y="2015"/>
                <a:ext cx="23" cy="25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98" name="Oval 102"/>
              <p:cNvSpPr>
                <a:spLocks noChangeArrowheads="1"/>
              </p:cNvSpPr>
              <p:nvPr/>
            </p:nvSpPr>
            <p:spPr bwMode="auto">
              <a:xfrm>
                <a:off x="613" y="2735"/>
                <a:ext cx="22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99" name="Oval 103"/>
              <p:cNvSpPr>
                <a:spLocks noChangeArrowheads="1"/>
              </p:cNvSpPr>
              <p:nvPr/>
            </p:nvSpPr>
            <p:spPr bwMode="auto">
              <a:xfrm>
                <a:off x="932" y="2322"/>
                <a:ext cx="23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00" name="Oval 104"/>
              <p:cNvSpPr>
                <a:spLocks noChangeArrowheads="1"/>
              </p:cNvSpPr>
              <p:nvPr/>
            </p:nvSpPr>
            <p:spPr bwMode="auto">
              <a:xfrm>
                <a:off x="930" y="2486"/>
                <a:ext cx="23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01" name="Oval 105"/>
              <p:cNvSpPr>
                <a:spLocks noChangeArrowheads="1"/>
              </p:cNvSpPr>
              <p:nvPr/>
            </p:nvSpPr>
            <p:spPr bwMode="auto">
              <a:xfrm>
                <a:off x="964" y="2183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02" name="Oval 106"/>
              <p:cNvSpPr>
                <a:spLocks noChangeArrowheads="1"/>
              </p:cNvSpPr>
              <p:nvPr/>
            </p:nvSpPr>
            <p:spPr bwMode="auto">
              <a:xfrm>
                <a:off x="938" y="2411"/>
                <a:ext cx="22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03" name="Oval 107"/>
              <p:cNvSpPr>
                <a:spLocks noChangeArrowheads="1"/>
              </p:cNvSpPr>
              <p:nvPr/>
            </p:nvSpPr>
            <p:spPr bwMode="auto">
              <a:xfrm>
                <a:off x="568" y="2711"/>
                <a:ext cx="22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04" name="Oval 108"/>
              <p:cNvSpPr>
                <a:spLocks noChangeArrowheads="1"/>
              </p:cNvSpPr>
              <p:nvPr/>
            </p:nvSpPr>
            <p:spPr bwMode="auto">
              <a:xfrm>
                <a:off x="935" y="2266"/>
                <a:ext cx="22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05" name="Oval 109"/>
              <p:cNvSpPr>
                <a:spLocks noChangeArrowheads="1"/>
              </p:cNvSpPr>
              <p:nvPr/>
            </p:nvSpPr>
            <p:spPr bwMode="auto">
              <a:xfrm>
                <a:off x="1180" y="2113"/>
                <a:ext cx="22" cy="25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06" name="Oval 110"/>
              <p:cNvSpPr>
                <a:spLocks noChangeArrowheads="1"/>
              </p:cNvSpPr>
              <p:nvPr/>
            </p:nvSpPr>
            <p:spPr bwMode="auto">
              <a:xfrm>
                <a:off x="663" y="2459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07" name="Oval 111"/>
              <p:cNvSpPr>
                <a:spLocks noChangeArrowheads="1"/>
              </p:cNvSpPr>
              <p:nvPr/>
            </p:nvSpPr>
            <p:spPr bwMode="auto">
              <a:xfrm>
                <a:off x="754" y="2544"/>
                <a:ext cx="23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08" name="Oval 112"/>
              <p:cNvSpPr>
                <a:spLocks noChangeArrowheads="1"/>
              </p:cNvSpPr>
              <p:nvPr/>
            </p:nvSpPr>
            <p:spPr bwMode="auto">
              <a:xfrm>
                <a:off x="1026" y="2174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09" name="Oval 113"/>
              <p:cNvSpPr>
                <a:spLocks noChangeArrowheads="1"/>
              </p:cNvSpPr>
              <p:nvPr/>
            </p:nvSpPr>
            <p:spPr bwMode="auto">
              <a:xfrm>
                <a:off x="1057" y="2273"/>
                <a:ext cx="23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10" name="Oval 114"/>
              <p:cNvSpPr>
                <a:spLocks noChangeArrowheads="1"/>
              </p:cNvSpPr>
              <p:nvPr/>
            </p:nvSpPr>
            <p:spPr bwMode="auto">
              <a:xfrm>
                <a:off x="763" y="2437"/>
                <a:ext cx="23" cy="25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11" name="Oval 115"/>
              <p:cNvSpPr>
                <a:spLocks noChangeArrowheads="1"/>
              </p:cNvSpPr>
              <p:nvPr/>
            </p:nvSpPr>
            <p:spPr bwMode="auto">
              <a:xfrm>
                <a:off x="691" y="2753"/>
                <a:ext cx="24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12" name="Oval 116"/>
              <p:cNvSpPr>
                <a:spLocks noChangeArrowheads="1"/>
              </p:cNvSpPr>
              <p:nvPr/>
            </p:nvSpPr>
            <p:spPr bwMode="auto">
              <a:xfrm>
                <a:off x="641" y="2545"/>
                <a:ext cx="22" cy="25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13" name="Oval 117"/>
              <p:cNvSpPr>
                <a:spLocks noChangeArrowheads="1"/>
              </p:cNvSpPr>
              <p:nvPr/>
            </p:nvSpPr>
            <p:spPr bwMode="auto">
              <a:xfrm>
                <a:off x="598" y="2741"/>
                <a:ext cx="22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14" name="Oval 118"/>
              <p:cNvSpPr>
                <a:spLocks noChangeArrowheads="1"/>
              </p:cNvSpPr>
              <p:nvPr/>
            </p:nvSpPr>
            <p:spPr bwMode="auto">
              <a:xfrm>
                <a:off x="839" y="2347"/>
                <a:ext cx="22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15" name="Oval 119"/>
              <p:cNvSpPr>
                <a:spLocks noChangeArrowheads="1"/>
              </p:cNvSpPr>
              <p:nvPr/>
            </p:nvSpPr>
            <p:spPr bwMode="auto">
              <a:xfrm>
                <a:off x="905" y="2252"/>
                <a:ext cx="22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16" name="Oval 120"/>
              <p:cNvSpPr>
                <a:spLocks noChangeArrowheads="1"/>
              </p:cNvSpPr>
              <p:nvPr/>
            </p:nvSpPr>
            <p:spPr bwMode="auto">
              <a:xfrm>
                <a:off x="715" y="2364"/>
                <a:ext cx="23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17" name="Oval 121"/>
              <p:cNvSpPr>
                <a:spLocks noChangeArrowheads="1"/>
              </p:cNvSpPr>
              <p:nvPr/>
            </p:nvSpPr>
            <p:spPr bwMode="auto">
              <a:xfrm>
                <a:off x="905" y="2250"/>
                <a:ext cx="22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18" name="Oval 122"/>
              <p:cNvSpPr>
                <a:spLocks noChangeArrowheads="1"/>
              </p:cNvSpPr>
              <p:nvPr/>
            </p:nvSpPr>
            <p:spPr bwMode="auto">
              <a:xfrm>
                <a:off x="523" y="2707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19" name="Oval 123"/>
              <p:cNvSpPr>
                <a:spLocks noChangeArrowheads="1"/>
              </p:cNvSpPr>
              <p:nvPr/>
            </p:nvSpPr>
            <p:spPr bwMode="auto">
              <a:xfrm>
                <a:off x="779" y="2344"/>
                <a:ext cx="22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20" name="Oval 124"/>
              <p:cNvSpPr>
                <a:spLocks noChangeArrowheads="1"/>
              </p:cNvSpPr>
              <p:nvPr/>
            </p:nvSpPr>
            <p:spPr bwMode="auto">
              <a:xfrm>
                <a:off x="1105" y="2229"/>
                <a:ext cx="22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21" name="Oval 125"/>
              <p:cNvSpPr>
                <a:spLocks noChangeArrowheads="1"/>
              </p:cNvSpPr>
              <p:nvPr/>
            </p:nvSpPr>
            <p:spPr bwMode="auto">
              <a:xfrm>
                <a:off x="1061" y="2339"/>
                <a:ext cx="23" cy="25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22" name="Oval 126"/>
              <p:cNvSpPr>
                <a:spLocks noChangeArrowheads="1"/>
              </p:cNvSpPr>
              <p:nvPr/>
            </p:nvSpPr>
            <p:spPr bwMode="auto">
              <a:xfrm>
                <a:off x="908" y="2233"/>
                <a:ext cx="22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23" name="Oval 127"/>
              <p:cNvSpPr>
                <a:spLocks noChangeArrowheads="1"/>
              </p:cNvSpPr>
              <p:nvPr/>
            </p:nvSpPr>
            <p:spPr bwMode="auto">
              <a:xfrm>
                <a:off x="805" y="2414"/>
                <a:ext cx="22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24" name="Oval 128"/>
              <p:cNvSpPr>
                <a:spLocks noChangeArrowheads="1"/>
              </p:cNvSpPr>
              <p:nvPr/>
            </p:nvSpPr>
            <p:spPr bwMode="auto">
              <a:xfrm>
                <a:off x="1344" y="2072"/>
                <a:ext cx="22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25" name="Oval 129"/>
              <p:cNvSpPr>
                <a:spLocks noChangeArrowheads="1"/>
              </p:cNvSpPr>
              <p:nvPr/>
            </p:nvSpPr>
            <p:spPr bwMode="auto">
              <a:xfrm>
                <a:off x="766" y="2436"/>
                <a:ext cx="23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26" name="Oval 130"/>
              <p:cNvSpPr>
                <a:spLocks noChangeArrowheads="1"/>
              </p:cNvSpPr>
              <p:nvPr/>
            </p:nvSpPr>
            <p:spPr bwMode="auto">
              <a:xfrm>
                <a:off x="1110" y="2126"/>
                <a:ext cx="22" cy="25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27" name="Oval 131"/>
              <p:cNvSpPr>
                <a:spLocks noChangeArrowheads="1"/>
              </p:cNvSpPr>
              <p:nvPr/>
            </p:nvSpPr>
            <p:spPr bwMode="auto">
              <a:xfrm>
                <a:off x="844" y="2659"/>
                <a:ext cx="22" cy="25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28" name="Oval 132"/>
              <p:cNvSpPr>
                <a:spLocks noChangeArrowheads="1"/>
              </p:cNvSpPr>
              <p:nvPr/>
            </p:nvSpPr>
            <p:spPr bwMode="auto">
              <a:xfrm>
                <a:off x="595" y="2639"/>
                <a:ext cx="24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29" name="Oval 133"/>
              <p:cNvSpPr>
                <a:spLocks noChangeArrowheads="1"/>
              </p:cNvSpPr>
              <p:nvPr/>
            </p:nvSpPr>
            <p:spPr bwMode="auto">
              <a:xfrm>
                <a:off x="881" y="2341"/>
                <a:ext cx="22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30" name="Oval 134"/>
              <p:cNvSpPr>
                <a:spLocks noChangeArrowheads="1"/>
              </p:cNvSpPr>
              <p:nvPr/>
            </p:nvSpPr>
            <p:spPr bwMode="auto">
              <a:xfrm>
                <a:off x="765" y="2423"/>
                <a:ext cx="22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31" name="Oval 135"/>
              <p:cNvSpPr>
                <a:spLocks noChangeArrowheads="1"/>
              </p:cNvSpPr>
              <p:nvPr/>
            </p:nvSpPr>
            <p:spPr bwMode="auto">
              <a:xfrm>
                <a:off x="751" y="2486"/>
                <a:ext cx="23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32" name="Oval 136"/>
              <p:cNvSpPr>
                <a:spLocks noChangeArrowheads="1"/>
              </p:cNvSpPr>
              <p:nvPr/>
            </p:nvSpPr>
            <p:spPr bwMode="auto">
              <a:xfrm>
                <a:off x="791" y="2380"/>
                <a:ext cx="23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33" name="Oval 137"/>
              <p:cNvSpPr>
                <a:spLocks noChangeArrowheads="1"/>
              </p:cNvSpPr>
              <p:nvPr/>
            </p:nvSpPr>
            <p:spPr bwMode="auto">
              <a:xfrm>
                <a:off x="1506" y="1923"/>
                <a:ext cx="22" cy="25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34" name="Oval 138"/>
              <p:cNvSpPr>
                <a:spLocks noChangeArrowheads="1"/>
              </p:cNvSpPr>
              <p:nvPr/>
            </p:nvSpPr>
            <p:spPr bwMode="auto">
              <a:xfrm>
                <a:off x="1193" y="2069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35" name="Oval 139"/>
              <p:cNvSpPr>
                <a:spLocks noChangeArrowheads="1"/>
              </p:cNvSpPr>
              <p:nvPr/>
            </p:nvSpPr>
            <p:spPr bwMode="auto">
              <a:xfrm>
                <a:off x="1128" y="2062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36" name="Oval 140"/>
              <p:cNvSpPr>
                <a:spLocks noChangeArrowheads="1"/>
              </p:cNvSpPr>
              <p:nvPr/>
            </p:nvSpPr>
            <p:spPr bwMode="auto">
              <a:xfrm>
                <a:off x="1074" y="2195"/>
                <a:ext cx="22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37" name="Oval 141"/>
              <p:cNvSpPr>
                <a:spLocks noChangeArrowheads="1"/>
              </p:cNvSpPr>
              <p:nvPr/>
            </p:nvSpPr>
            <p:spPr bwMode="auto">
              <a:xfrm>
                <a:off x="992" y="2291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38" name="Oval 142"/>
              <p:cNvSpPr>
                <a:spLocks noChangeArrowheads="1"/>
              </p:cNvSpPr>
              <p:nvPr/>
            </p:nvSpPr>
            <p:spPr bwMode="auto">
              <a:xfrm>
                <a:off x="964" y="2234"/>
                <a:ext cx="23" cy="25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39" name="Oval 143"/>
              <p:cNvSpPr>
                <a:spLocks noChangeArrowheads="1"/>
              </p:cNvSpPr>
              <p:nvPr/>
            </p:nvSpPr>
            <p:spPr bwMode="auto">
              <a:xfrm>
                <a:off x="597" y="2626"/>
                <a:ext cx="22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40" name="Oval 144"/>
              <p:cNvSpPr>
                <a:spLocks noChangeArrowheads="1"/>
              </p:cNvSpPr>
              <p:nvPr/>
            </p:nvSpPr>
            <p:spPr bwMode="auto">
              <a:xfrm>
                <a:off x="576" y="2606"/>
                <a:ext cx="22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41" name="Oval 145"/>
              <p:cNvSpPr>
                <a:spLocks noChangeArrowheads="1"/>
              </p:cNvSpPr>
              <p:nvPr/>
            </p:nvSpPr>
            <p:spPr bwMode="auto">
              <a:xfrm>
                <a:off x="1249" y="2157"/>
                <a:ext cx="23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42" name="Oval 146"/>
              <p:cNvSpPr>
                <a:spLocks noChangeArrowheads="1"/>
              </p:cNvSpPr>
              <p:nvPr/>
            </p:nvSpPr>
            <p:spPr bwMode="auto">
              <a:xfrm>
                <a:off x="887" y="2302"/>
                <a:ext cx="23" cy="25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43" name="Oval 147"/>
              <p:cNvSpPr>
                <a:spLocks noChangeArrowheads="1"/>
              </p:cNvSpPr>
              <p:nvPr/>
            </p:nvSpPr>
            <p:spPr bwMode="auto">
              <a:xfrm>
                <a:off x="1429" y="1948"/>
                <a:ext cx="24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44" name="Oval 148"/>
              <p:cNvSpPr>
                <a:spLocks noChangeArrowheads="1"/>
              </p:cNvSpPr>
              <p:nvPr/>
            </p:nvSpPr>
            <p:spPr bwMode="auto">
              <a:xfrm>
                <a:off x="1040" y="2234"/>
                <a:ext cx="22" cy="25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45" name="Oval 149"/>
              <p:cNvSpPr>
                <a:spLocks noChangeArrowheads="1"/>
              </p:cNvSpPr>
              <p:nvPr/>
            </p:nvSpPr>
            <p:spPr bwMode="auto">
              <a:xfrm>
                <a:off x="630" y="2498"/>
                <a:ext cx="22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46" name="Oval 150"/>
              <p:cNvSpPr>
                <a:spLocks noChangeArrowheads="1"/>
              </p:cNvSpPr>
              <p:nvPr/>
            </p:nvSpPr>
            <p:spPr bwMode="auto">
              <a:xfrm>
                <a:off x="1000" y="2358"/>
                <a:ext cx="22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47" name="Oval 151"/>
              <p:cNvSpPr>
                <a:spLocks noChangeArrowheads="1"/>
              </p:cNvSpPr>
              <p:nvPr/>
            </p:nvSpPr>
            <p:spPr bwMode="auto">
              <a:xfrm>
                <a:off x="747" y="2511"/>
                <a:ext cx="22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48" name="Oval 152"/>
              <p:cNvSpPr>
                <a:spLocks noChangeArrowheads="1"/>
              </p:cNvSpPr>
              <p:nvPr/>
            </p:nvSpPr>
            <p:spPr bwMode="auto">
              <a:xfrm>
                <a:off x="638" y="2602"/>
                <a:ext cx="22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49" name="Oval 153"/>
              <p:cNvSpPr>
                <a:spLocks noChangeArrowheads="1"/>
              </p:cNvSpPr>
              <p:nvPr/>
            </p:nvSpPr>
            <p:spPr bwMode="auto">
              <a:xfrm>
                <a:off x="674" y="2426"/>
                <a:ext cx="22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50" name="Oval 154"/>
              <p:cNvSpPr>
                <a:spLocks noChangeArrowheads="1"/>
              </p:cNvSpPr>
              <p:nvPr/>
            </p:nvSpPr>
            <p:spPr bwMode="auto">
              <a:xfrm>
                <a:off x="856" y="2409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51" name="Oval 155"/>
              <p:cNvSpPr>
                <a:spLocks noChangeArrowheads="1"/>
              </p:cNvSpPr>
              <p:nvPr/>
            </p:nvSpPr>
            <p:spPr bwMode="auto">
              <a:xfrm>
                <a:off x="1316" y="2077"/>
                <a:ext cx="24" cy="25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52" name="Oval 156"/>
              <p:cNvSpPr>
                <a:spLocks noChangeArrowheads="1"/>
              </p:cNvSpPr>
              <p:nvPr/>
            </p:nvSpPr>
            <p:spPr bwMode="auto">
              <a:xfrm>
                <a:off x="1281" y="2185"/>
                <a:ext cx="22" cy="25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53" name="Oval 157"/>
              <p:cNvSpPr>
                <a:spLocks noChangeArrowheads="1"/>
              </p:cNvSpPr>
              <p:nvPr/>
            </p:nvSpPr>
            <p:spPr bwMode="auto">
              <a:xfrm>
                <a:off x="502" y="2756"/>
                <a:ext cx="22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54" name="Oval 158"/>
              <p:cNvSpPr>
                <a:spLocks noChangeArrowheads="1"/>
              </p:cNvSpPr>
              <p:nvPr/>
            </p:nvSpPr>
            <p:spPr bwMode="auto">
              <a:xfrm>
                <a:off x="1244" y="2118"/>
                <a:ext cx="22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55" name="Oval 159"/>
              <p:cNvSpPr>
                <a:spLocks noChangeArrowheads="1"/>
              </p:cNvSpPr>
              <p:nvPr/>
            </p:nvSpPr>
            <p:spPr bwMode="auto">
              <a:xfrm>
                <a:off x="1025" y="2075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56" name="Oval 160"/>
              <p:cNvSpPr>
                <a:spLocks noChangeArrowheads="1"/>
              </p:cNvSpPr>
              <p:nvPr/>
            </p:nvSpPr>
            <p:spPr bwMode="auto">
              <a:xfrm>
                <a:off x="1529" y="1527"/>
                <a:ext cx="23" cy="25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57" name="Oval 161"/>
              <p:cNvSpPr>
                <a:spLocks noChangeArrowheads="1"/>
              </p:cNvSpPr>
              <p:nvPr/>
            </p:nvSpPr>
            <p:spPr bwMode="auto">
              <a:xfrm>
                <a:off x="968" y="2227"/>
                <a:ext cx="22" cy="25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58" name="Oval 162"/>
              <p:cNvSpPr>
                <a:spLocks noChangeArrowheads="1"/>
              </p:cNvSpPr>
              <p:nvPr/>
            </p:nvSpPr>
            <p:spPr bwMode="auto">
              <a:xfrm>
                <a:off x="1101" y="2092"/>
                <a:ext cx="22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59" name="Oval 163"/>
              <p:cNvSpPr>
                <a:spLocks noChangeArrowheads="1"/>
              </p:cNvSpPr>
              <p:nvPr/>
            </p:nvSpPr>
            <p:spPr bwMode="auto">
              <a:xfrm>
                <a:off x="765" y="2404"/>
                <a:ext cx="22" cy="25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60" name="Oval 164"/>
              <p:cNvSpPr>
                <a:spLocks noChangeArrowheads="1"/>
              </p:cNvSpPr>
              <p:nvPr/>
            </p:nvSpPr>
            <p:spPr bwMode="auto">
              <a:xfrm>
                <a:off x="961" y="2217"/>
                <a:ext cx="23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61" name="Oval 165"/>
              <p:cNvSpPr>
                <a:spLocks noChangeArrowheads="1"/>
              </p:cNvSpPr>
              <p:nvPr/>
            </p:nvSpPr>
            <p:spPr bwMode="auto">
              <a:xfrm>
                <a:off x="956" y="2272"/>
                <a:ext cx="23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62" name="Oval 166"/>
              <p:cNvSpPr>
                <a:spLocks noChangeArrowheads="1"/>
              </p:cNvSpPr>
              <p:nvPr/>
            </p:nvSpPr>
            <p:spPr bwMode="auto">
              <a:xfrm>
                <a:off x="1275" y="2095"/>
                <a:ext cx="22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63" name="Oval 167"/>
              <p:cNvSpPr>
                <a:spLocks noChangeArrowheads="1"/>
              </p:cNvSpPr>
              <p:nvPr/>
            </p:nvSpPr>
            <p:spPr bwMode="auto">
              <a:xfrm>
                <a:off x="1052" y="2207"/>
                <a:ext cx="23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64" name="Oval 168"/>
              <p:cNvSpPr>
                <a:spLocks noChangeArrowheads="1"/>
              </p:cNvSpPr>
              <p:nvPr/>
            </p:nvSpPr>
            <p:spPr bwMode="auto">
              <a:xfrm>
                <a:off x="1028" y="2221"/>
                <a:ext cx="24" cy="25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65" name="Oval 169"/>
              <p:cNvSpPr>
                <a:spLocks noChangeArrowheads="1"/>
              </p:cNvSpPr>
              <p:nvPr/>
            </p:nvSpPr>
            <p:spPr bwMode="auto">
              <a:xfrm>
                <a:off x="1028" y="2289"/>
                <a:ext cx="24" cy="25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66" name="Oval 170"/>
              <p:cNvSpPr>
                <a:spLocks noChangeArrowheads="1"/>
              </p:cNvSpPr>
              <p:nvPr/>
            </p:nvSpPr>
            <p:spPr bwMode="auto">
              <a:xfrm>
                <a:off x="681" y="2649"/>
                <a:ext cx="23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67" name="Oval 171"/>
              <p:cNvSpPr>
                <a:spLocks noChangeArrowheads="1"/>
              </p:cNvSpPr>
              <p:nvPr/>
            </p:nvSpPr>
            <p:spPr bwMode="auto">
              <a:xfrm>
                <a:off x="855" y="2329"/>
                <a:ext cx="23" cy="25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68" name="Oval 172"/>
              <p:cNvSpPr>
                <a:spLocks noChangeArrowheads="1"/>
              </p:cNvSpPr>
              <p:nvPr/>
            </p:nvSpPr>
            <p:spPr bwMode="auto">
              <a:xfrm>
                <a:off x="873" y="2260"/>
                <a:ext cx="22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69" name="Oval 173"/>
              <p:cNvSpPr>
                <a:spLocks noChangeArrowheads="1"/>
              </p:cNvSpPr>
              <p:nvPr/>
            </p:nvSpPr>
            <p:spPr bwMode="auto">
              <a:xfrm>
                <a:off x="1565" y="1710"/>
                <a:ext cx="24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70" name="Oval 174"/>
              <p:cNvSpPr>
                <a:spLocks noChangeArrowheads="1"/>
              </p:cNvSpPr>
              <p:nvPr/>
            </p:nvSpPr>
            <p:spPr bwMode="auto">
              <a:xfrm>
                <a:off x="634" y="2525"/>
                <a:ext cx="22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71" name="Oval 175"/>
              <p:cNvSpPr>
                <a:spLocks noChangeArrowheads="1"/>
              </p:cNvSpPr>
              <p:nvPr/>
            </p:nvSpPr>
            <p:spPr bwMode="auto">
              <a:xfrm>
                <a:off x="674" y="2541"/>
                <a:ext cx="22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72" name="Oval 176"/>
              <p:cNvSpPr>
                <a:spLocks noChangeArrowheads="1"/>
              </p:cNvSpPr>
              <p:nvPr/>
            </p:nvSpPr>
            <p:spPr bwMode="auto">
              <a:xfrm>
                <a:off x="916" y="2286"/>
                <a:ext cx="23" cy="25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73" name="Oval 177"/>
              <p:cNvSpPr>
                <a:spLocks noChangeArrowheads="1"/>
              </p:cNvSpPr>
              <p:nvPr/>
            </p:nvSpPr>
            <p:spPr bwMode="auto">
              <a:xfrm>
                <a:off x="913" y="2266"/>
                <a:ext cx="22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74" name="Oval 178"/>
              <p:cNvSpPr>
                <a:spLocks noChangeArrowheads="1"/>
              </p:cNvSpPr>
              <p:nvPr/>
            </p:nvSpPr>
            <p:spPr bwMode="auto">
              <a:xfrm>
                <a:off x="1183" y="2128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75" name="Oval 179"/>
              <p:cNvSpPr>
                <a:spLocks noChangeArrowheads="1"/>
              </p:cNvSpPr>
              <p:nvPr/>
            </p:nvSpPr>
            <p:spPr bwMode="auto">
              <a:xfrm>
                <a:off x="973" y="2306"/>
                <a:ext cx="22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76" name="Oval 180"/>
              <p:cNvSpPr>
                <a:spLocks noChangeArrowheads="1"/>
              </p:cNvSpPr>
              <p:nvPr/>
            </p:nvSpPr>
            <p:spPr bwMode="auto">
              <a:xfrm>
                <a:off x="1009" y="2128"/>
                <a:ext cx="22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77" name="Oval 181"/>
              <p:cNvSpPr>
                <a:spLocks noChangeArrowheads="1"/>
              </p:cNvSpPr>
              <p:nvPr/>
            </p:nvSpPr>
            <p:spPr bwMode="auto">
              <a:xfrm>
                <a:off x="1054" y="2226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78" name="Oval 182"/>
              <p:cNvSpPr>
                <a:spLocks noChangeArrowheads="1"/>
              </p:cNvSpPr>
              <p:nvPr/>
            </p:nvSpPr>
            <p:spPr bwMode="auto">
              <a:xfrm>
                <a:off x="782" y="2295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79" name="Oval 183"/>
              <p:cNvSpPr>
                <a:spLocks noChangeArrowheads="1"/>
              </p:cNvSpPr>
              <p:nvPr/>
            </p:nvSpPr>
            <p:spPr bwMode="auto">
              <a:xfrm>
                <a:off x="1122" y="2079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80" name="Oval 184"/>
              <p:cNvSpPr>
                <a:spLocks noChangeArrowheads="1"/>
              </p:cNvSpPr>
              <p:nvPr/>
            </p:nvSpPr>
            <p:spPr bwMode="auto">
              <a:xfrm>
                <a:off x="589" y="2504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81" name="Oval 185"/>
              <p:cNvSpPr>
                <a:spLocks noChangeArrowheads="1"/>
              </p:cNvSpPr>
              <p:nvPr/>
            </p:nvSpPr>
            <p:spPr bwMode="auto">
              <a:xfrm>
                <a:off x="897" y="2227"/>
                <a:ext cx="23" cy="25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82" name="Oval 186"/>
              <p:cNvSpPr>
                <a:spLocks noChangeArrowheads="1"/>
              </p:cNvSpPr>
              <p:nvPr/>
            </p:nvSpPr>
            <p:spPr bwMode="auto">
              <a:xfrm>
                <a:off x="1109" y="2077"/>
                <a:ext cx="22" cy="25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83" name="Oval 187"/>
              <p:cNvSpPr>
                <a:spLocks noChangeArrowheads="1"/>
              </p:cNvSpPr>
              <p:nvPr/>
            </p:nvSpPr>
            <p:spPr bwMode="auto">
              <a:xfrm>
                <a:off x="1249" y="2102"/>
                <a:ext cx="23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84" name="Oval 188"/>
              <p:cNvSpPr>
                <a:spLocks noChangeArrowheads="1"/>
              </p:cNvSpPr>
              <p:nvPr/>
            </p:nvSpPr>
            <p:spPr bwMode="auto">
              <a:xfrm>
                <a:off x="726" y="2463"/>
                <a:ext cx="24" cy="25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85" name="Oval 189"/>
              <p:cNvSpPr>
                <a:spLocks noChangeArrowheads="1"/>
              </p:cNvSpPr>
              <p:nvPr/>
            </p:nvSpPr>
            <p:spPr bwMode="auto">
              <a:xfrm>
                <a:off x="1217" y="2086"/>
                <a:ext cx="23" cy="25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86" name="Oval 190"/>
              <p:cNvSpPr>
                <a:spLocks noChangeArrowheads="1"/>
              </p:cNvSpPr>
              <p:nvPr/>
            </p:nvSpPr>
            <p:spPr bwMode="auto">
              <a:xfrm>
                <a:off x="1211" y="2187"/>
                <a:ext cx="22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87" name="Oval 191"/>
              <p:cNvSpPr>
                <a:spLocks noChangeArrowheads="1"/>
              </p:cNvSpPr>
              <p:nvPr/>
            </p:nvSpPr>
            <p:spPr bwMode="auto">
              <a:xfrm>
                <a:off x="752" y="2197"/>
                <a:ext cx="24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88" name="Oval 192"/>
              <p:cNvSpPr>
                <a:spLocks noChangeArrowheads="1"/>
              </p:cNvSpPr>
              <p:nvPr/>
            </p:nvSpPr>
            <p:spPr bwMode="auto">
              <a:xfrm>
                <a:off x="1005" y="2121"/>
                <a:ext cx="22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89" name="Oval 193"/>
              <p:cNvSpPr>
                <a:spLocks noChangeArrowheads="1"/>
              </p:cNvSpPr>
              <p:nvPr/>
            </p:nvSpPr>
            <p:spPr bwMode="auto">
              <a:xfrm>
                <a:off x="860" y="2373"/>
                <a:ext cx="23" cy="25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90" name="Oval 194"/>
              <p:cNvSpPr>
                <a:spLocks noChangeArrowheads="1"/>
              </p:cNvSpPr>
              <p:nvPr/>
            </p:nvSpPr>
            <p:spPr bwMode="auto">
              <a:xfrm>
                <a:off x="690" y="2525"/>
                <a:ext cx="23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91" name="Oval 195"/>
              <p:cNvSpPr>
                <a:spLocks noChangeArrowheads="1"/>
              </p:cNvSpPr>
              <p:nvPr/>
            </p:nvSpPr>
            <p:spPr bwMode="auto">
              <a:xfrm>
                <a:off x="1062" y="1992"/>
                <a:ext cx="24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92" name="Oval 196"/>
              <p:cNvSpPr>
                <a:spLocks noChangeArrowheads="1"/>
              </p:cNvSpPr>
              <p:nvPr/>
            </p:nvSpPr>
            <p:spPr bwMode="auto">
              <a:xfrm>
                <a:off x="951" y="2319"/>
                <a:ext cx="23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93" name="Oval 197"/>
              <p:cNvSpPr>
                <a:spLocks noChangeArrowheads="1"/>
              </p:cNvSpPr>
              <p:nvPr/>
            </p:nvSpPr>
            <p:spPr bwMode="auto">
              <a:xfrm>
                <a:off x="1157" y="2219"/>
                <a:ext cx="23" cy="25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94" name="Oval 198"/>
              <p:cNvSpPr>
                <a:spLocks noChangeArrowheads="1"/>
              </p:cNvSpPr>
              <p:nvPr/>
            </p:nvSpPr>
            <p:spPr bwMode="auto">
              <a:xfrm>
                <a:off x="610" y="2721"/>
                <a:ext cx="22" cy="25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95" name="Oval 199"/>
              <p:cNvSpPr>
                <a:spLocks noChangeArrowheads="1"/>
              </p:cNvSpPr>
              <p:nvPr/>
            </p:nvSpPr>
            <p:spPr bwMode="auto">
              <a:xfrm>
                <a:off x="949" y="2259"/>
                <a:ext cx="24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96" name="Oval 200"/>
              <p:cNvSpPr>
                <a:spLocks noChangeArrowheads="1"/>
              </p:cNvSpPr>
              <p:nvPr/>
            </p:nvSpPr>
            <p:spPr bwMode="auto">
              <a:xfrm>
                <a:off x="1283" y="1933"/>
                <a:ext cx="23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97" name="Oval 201"/>
              <p:cNvSpPr>
                <a:spLocks noChangeArrowheads="1"/>
              </p:cNvSpPr>
              <p:nvPr/>
            </p:nvSpPr>
            <p:spPr bwMode="auto">
              <a:xfrm>
                <a:off x="755" y="2352"/>
                <a:ext cx="23" cy="25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98" name="Oval 202"/>
              <p:cNvSpPr>
                <a:spLocks noChangeArrowheads="1"/>
              </p:cNvSpPr>
              <p:nvPr/>
            </p:nvSpPr>
            <p:spPr bwMode="auto">
              <a:xfrm>
                <a:off x="661" y="2656"/>
                <a:ext cx="24" cy="25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99" name="Oval 203"/>
              <p:cNvSpPr>
                <a:spLocks noChangeArrowheads="1"/>
              </p:cNvSpPr>
              <p:nvPr/>
            </p:nvSpPr>
            <p:spPr bwMode="auto">
              <a:xfrm>
                <a:off x="1267" y="1942"/>
                <a:ext cx="22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00" name="Oval 204"/>
              <p:cNvSpPr>
                <a:spLocks noChangeArrowheads="1"/>
              </p:cNvSpPr>
              <p:nvPr/>
            </p:nvSpPr>
            <p:spPr bwMode="auto">
              <a:xfrm>
                <a:off x="713" y="2494"/>
                <a:ext cx="22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4502" name="Group 406"/>
            <p:cNvGrpSpPr>
              <a:grpSpLocks/>
            </p:cNvGrpSpPr>
            <p:nvPr/>
          </p:nvGrpSpPr>
          <p:grpSpPr bwMode="auto">
            <a:xfrm>
              <a:off x="502" y="1583"/>
              <a:ext cx="1272" cy="1289"/>
              <a:chOff x="502" y="1583"/>
              <a:chExt cx="1272" cy="1289"/>
            </a:xfrm>
          </p:grpSpPr>
          <p:sp>
            <p:nvSpPr>
              <p:cNvPr id="4302" name="Oval 206"/>
              <p:cNvSpPr>
                <a:spLocks noChangeArrowheads="1"/>
              </p:cNvSpPr>
              <p:nvPr/>
            </p:nvSpPr>
            <p:spPr bwMode="auto">
              <a:xfrm>
                <a:off x="979" y="2210"/>
                <a:ext cx="22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03" name="Oval 207"/>
              <p:cNvSpPr>
                <a:spLocks noChangeArrowheads="1"/>
              </p:cNvSpPr>
              <p:nvPr/>
            </p:nvSpPr>
            <p:spPr bwMode="auto">
              <a:xfrm>
                <a:off x="739" y="2462"/>
                <a:ext cx="22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04" name="Oval 208"/>
              <p:cNvSpPr>
                <a:spLocks noChangeArrowheads="1"/>
              </p:cNvSpPr>
              <p:nvPr/>
            </p:nvSpPr>
            <p:spPr bwMode="auto">
              <a:xfrm>
                <a:off x="952" y="2306"/>
                <a:ext cx="23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05" name="Oval 209"/>
              <p:cNvSpPr>
                <a:spLocks noChangeArrowheads="1"/>
              </p:cNvSpPr>
              <p:nvPr/>
            </p:nvSpPr>
            <p:spPr bwMode="auto">
              <a:xfrm>
                <a:off x="1501" y="2188"/>
                <a:ext cx="22" cy="25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06" name="Oval 210"/>
              <p:cNvSpPr>
                <a:spLocks noChangeArrowheads="1"/>
              </p:cNvSpPr>
              <p:nvPr/>
            </p:nvSpPr>
            <p:spPr bwMode="auto">
              <a:xfrm>
                <a:off x="1406" y="2005"/>
                <a:ext cx="22" cy="25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07" name="Oval 211"/>
              <p:cNvSpPr>
                <a:spLocks noChangeArrowheads="1"/>
              </p:cNvSpPr>
              <p:nvPr/>
            </p:nvSpPr>
            <p:spPr bwMode="auto">
              <a:xfrm>
                <a:off x="1053" y="2303"/>
                <a:ext cx="23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08" name="Oval 212"/>
              <p:cNvSpPr>
                <a:spLocks noChangeArrowheads="1"/>
              </p:cNvSpPr>
              <p:nvPr/>
            </p:nvSpPr>
            <p:spPr bwMode="auto">
              <a:xfrm>
                <a:off x="559" y="2790"/>
                <a:ext cx="23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09" name="Oval 213"/>
              <p:cNvSpPr>
                <a:spLocks noChangeArrowheads="1"/>
              </p:cNvSpPr>
              <p:nvPr/>
            </p:nvSpPr>
            <p:spPr bwMode="auto">
              <a:xfrm>
                <a:off x="647" y="2527"/>
                <a:ext cx="24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10" name="Oval 214"/>
              <p:cNvSpPr>
                <a:spLocks noChangeArrowheads="1"/>
              </p:cNvSpPr>
              <p:nvPr/>
            </p:nvSpPr>
            <p:spPr bwMode="auto">
              <a:xfrm>
                <a:off x="1005" y="2229"/>
                <a:ext cx="22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11" name="Oval 215"/>
              <p:cNvSpPr>
                <a:spLocks noChangeArrowheads="1"/>
              </p:cNvSpPr>
              <p:nvPr/>
            </p:nvSpPr>
            <p:spPr bwMode="auto">
              <a:xfrm>
                <a:off x="1038" y="2167"/>
                <a:ext cx="22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12" name="Oval 216"/>
              <p:cNvSpPr>
                <a:spLocks noChangeArrowheads="1"/>
              </p:cNvSpPr>
              <p:nvPr/>
            </p:nvSpPr>
            <p:spPr bwMode="auto">
              <a:xfrm>
                <a:off x="577" y="2640"/>
                <a:ext cx="22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13" name="Oval 217"/>
              <p:cNvSpPr>
                <a:spLocks noChangeArrowheads="1"/>
              </p:cNvSpPr>
              <p:nvPr/>
            </p:nvSpPr>
            <p:spPr bwMode="auto">
              <a:xfrm>
                <a:off x="1284" y="2239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14" name="Oval 218"/>
              <p:cNvSpPr>
                <a:spLocks noChangeArrowheads="1"/>
              </p:cNvSpPr>
              <p:nvPr/>
            </p:nvSpPr>
            <p:spPr bwMode="auto">
              <a:xfrm>
                <a:off x="1406" y="1844"/>
                <a:ext cx="22" cy="25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15" name="Oval 219"/>
              <p:cNvSpPr>
                <a:spLocks noChangeArrowheads="1"/>
              </p:cNvSpPr>
              <p:nvPr/>
            </p:nvSpPr>
            <p:spPr bwMode="auto">
              <a:xfrm>
                <a:off x="717" y="2659"/>
                <a:ext cx="24" cy="25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16" name="Oval 220"/>
              <p:cNvSpPr>
                <a:spLocks noChangeArrowheads="1"/>
              </p:cNvSpPr>
              <p:nvPr/>
            </p:nvSpPr>
            <p:spPr bwMode="auto">
              <a:xfrm>
                <a:off x="1017" y="2203"/>
                <a:ext cx="23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17" name="Oval 221"/>
              <p:cNvSpPr>
                <a:spLocks noChangeArrowheads="1"/>
              </p:cNvSpPr>
              <p:nvPr/>
            </p:nvSpPr>
            <p:spPr bwMode="auto">
              <a:xfrm>
                <a:off x="1398" y="2087"/>
                <a:ext cx="23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18" name="Oval 222"/>
              <p:cNvSpPr>
                <a:spLocks noChangeArrowheads="1"/>
              </p:cNvSpPr>
              <p:nvPr/>
            </p:nvSpPr>
            <p:spPr bwMode="auto">
              <a:xfrm>
                <a:off x="904" y="2391"/>
                <a:ext cx="22" cy="25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19" name="Oval 223"/>
              <p:cNvSpPr>
                <a:spLocks noChangeArrowheads="1"/>
              </p:cNvSpPr>
              <p:nvPr/>
            </p:nvSpPr>
            <p:spPr bwMode="auto">
              <a:xfrm>
                <a:off x="1298" y="1847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20" name="Oval 224"/>
              <p:cNvSpPr>
                <a:spLocks noChangeArrowheads="1"/>
              </p:cNvSpPr>
              <p:nvPr/>
            </p:nvSpPr>
            <p:spPr bwMode="auto">
              <a:xfrm>
                <a:off x="1060" y="2266"/>
                <a:ext cx="23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21" name="Oval 225"/>
              <p:cNvSpPr>
                <a:spLocks noChangeArrowheads="1"/>
              </p:cNvSpPr>
              <p:nvPr/>
            </p:nvSpPr>
            <p:spPr bwMode="auto">
              <a:xfrm>
                <a:off x="913" y="2293"/>
                <a:ext cx="22" cy="25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22" name="Oval 226"/>
              <p:cNvSpPr>
                <a:spLocks noChangeArrowheads="1"/>
              </p:cNvSpPr>
              <p:nvPr/>
            </p:nvSpPr>
            <p:spPr bwMode="auto">
              <a:xfrm>
                <a:off x="706" y="2498"/>
                <a:ext cx="22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23" name="Oval 227"/>
              <p:cNvSpPr>
                <a:spLocks noChangeArrowheads="1"/>
              </p:cNvSpPr>
              <p:nvPr/>
            </p:nvSpPr>
            <p:spPr bwMode="auto">
              <a:xfrm>
                <a:off x="629" y="2558"/>
                <a:ext cx="23" cy="25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24" name="Oval 228"/>
              <p:cNvSpPr>
                <a:spLocks noChangeArrowheads="1"/>
              </p:cNvSpPr>
              <p:nvPr/>
            </p:nvSpPr>
            <p:spPr bwMode="auto">
              <a:xfrm>
                <a:off x="980" y="2260"/>
                <a:ext cx="23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25" name="Oval 229"/>
              <p:cNvSpPr>
                <a:spLocks noChangeArrowheads="1"/>
              </p:cNvSpPr>
              <p:nvPr/>
            </p:nvSpPr>
            <p:spPr bwMode="auto">
              <a:xfrm>
                <a:off x="667" y="2710"/>
                <a:ext cx="22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26" name="Oval 230"/>
              <p:cNvSpPr>
                <a:spLocks noChangeArrowheads="1"/>
              </p:cNvSpPr>
              <p:nvPr/>
            </p:nvSpPr>
            <p:spPr bwMode="auto">
              <a:xfrm>
                <a:off x="711" y="2648"/>
                <a:ext cx="22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27" name="Oval 231"/>
              <p:cNvSpPr>
                <a:spLocks noChangeArrowheads="1"/>
              </p:cNvSpPr>
              <p:nvPr/>
            </p:nvSpPr>
            <p:spPr bwMode="auto">
              <a:xfrm>
                <a:off x="1213" y="2244"/>
                <a:ext cx="22" cy="25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28" name="Oval 232"/>
              <p:cNvSpPr>
                <a:spLocks noChangeArrowheads="1"/>
              </p:cNvSpPr>
              <p:nvPr/>
            </p:nvSpPr>
            <p:spPr bwMode="auto">
              <a:xfrm>
                <a:off x="725" y="2584"/>
                <a:ext cx="23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29" name="Oval 233"/>
              <p:cNvSpPr>
                <a:spLocks noChangeArrowheads="1"/>
              </p:cNvSpPr>
              <p:nvPr/>
            </p:nvSpPr>
            <p:spPr bwMode="auto">
              <a:xfrm>
                <a:off x="1087" y="2187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30" name="Oval 234"/>
              <p:cNvSpPr>
                <a:spLocks noChangeArrowheads="1"/>
              </p:cNvSpPr>
              <p:nvPr/>
            </p:nvSpPr>
            <p:spPr bwMode="auto">
              <a:xfrm>
                <a:off x="752" y="2430"/>
                <a:ext cx="24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31" name="Oval 235"/>
              <p:cNvSpPr>
                <a:spLocks noChangeArrowheads="1"/>
              </p:cNvSpPr>
              <p:nvPr/>
            </p:nvSpPr>
            <p:spPr bwMode="auto">
              <a:xfrm>
                <a:off x="502" y="2770"/>
                <a:ext cx="22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32" name="Oval 236"/>
              <p:cNvSpPr>
                <a:spLocks noChangeArrowheads="1"/>
              </p:cNvSpPr>
              <p:nvPr/>
            </p:nvSpPr>
            <p:spPr bwMode="auto">
              <a:xfrm>
                <a:off x="783" y="2429"/>
                <a:ext cx="24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33" name="Oval 237"/>
              <p:cNvSpPr>
                <a:spLocks noChangeArrowheads="1"/>
              </p:cNvSpPr>
              <p:nvPr/>
            </p:nvSpPr>
            <p:spPr bwMode="auto">
              <a:xfrm>
                <a:off x="991" y="2322"/>
                <a:ext cx="23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34" name="Oval 238"/>
              <p:cNvSpPr>
                <a:spLocks noChangeArrowheads="1"/>
              </p:cNvSpPr>
              <p:nvPr/>
            </p:nvSpPr>
            <p:spPr bwMode="auto">
              <a:xfrm>
                <a:off x="785" y="2327"/>
                <a:ext cx="23" cy="25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35" name="Oval 239"/>
              <p:cNvSpPr>
                <a:spLocks noChangeArrowheads="1"/>
              </p:cNvSpPr>
              <p:nvPr/>
            </p:nvSpPr>
            <p:spPr bwMode="auto">
              <a:xfrm>
                <a:off x="839" y="2312"/>
                <a:ext cx="22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36" name="Oval 240"/>
              <p:cNvSpPr>
                <a:spLocks noChangeArrowheads="1"/>
              </p:cNvSpPr>
              <p:nvPr/>
            </p:nvSpPr>
            <p:spPr bwMode="auto">
              <a:xfrm>
                <a:off x="645" y="2645"/>
                <a:ext cx="22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37" name="Oval 241"/>
              <p:cNvSpPr>
                <a:spLocks noChangeArrowheads="1"/>
              </p:cNvSpPr>
              <p:nvPr/>
            </p:nvSpPr>
            <p:spPr bwMode="auto">
              <a:xfrm>
                <a:off x="1139" y="2214"/>
                <a:ext cx="22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38" name="Oval 242"/>
              <p:cNvSpPr>
                <a:spLocks noChangeArrowheads="1"/>
              </p:cNvSpPr>
              <p:nvPr/>
            </p:nvSpPr>
            <p:spPr bwMode="auto">
              <a:xfrm>
                <a:off x="698" y="2525"/>
                <a:ext cx="22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39" name="Oval 243"/>
              <p:cNvSpPr>
                <a:spLocks noChangeArrowheads="1"/>
              </p:cNvSpPr>
              <p:nvPr/>
            </p:nvSpPr>
            <p:spPr bwMode="auto">
              <a:xfrm>
                <a:off x="654" y="2616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40" name="Oval 244"/>
              <p:cNvSpPr>
                <a:spLocks noChangeArrowheads="1"/>
              </p:cNvSpPr>
              <p:nvPr/>
            </p:nvSpPr>
            <p:spPr bwMode="auto">
              <a:xfrm>
                <a:off x="642" y="2544"/>
                <a:ext cx="22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41" name="Oval 245"/>
              <p:cNvSpPr>
                <a:spLocks noChangeArrowheads="1"/>
              </p:cNvSpPr>
              <p:nvPr/>
            </p:nvSpPr>
            <p:spPr bwMode="auto">
              <a:xfrm>
                <a:off x="1220" y="2191"/>
                <a:ext cx="24" cy="25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42" name="Oval 246"/>
              <p:cNvSpPr>
                <a:spLocks noChangeArrowheads="1"/>
              </p:cNvSpPr>
              <p:nvPr/>
            </p:nvSpPr>
            <p:spPr bwMode="auto">
              <a:xfrm>
                <a:off x="502" y="2409"/>
                <a:ext cx="22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43" name="Oval 247"/>
              <p:cNvSpPr>
                <a:spLocks noChangeArrowheads="1"/>
              </p:cNvSpPr>
              <p:nvPr/>
            </p:nvSpPr>
            <p:spPr bwMode="auto">
              <a:xfrm>
                <a:off x="1134" y="2063"/>
                <a:ext cx="22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44" name="Oval 248"/>
              <p:cNvSpPr>
                <a:spLocks noChangeArrowheads="1"/>
              </p:cNvSpPr>
              <p:nvPr/>
            </p:nvSpPr>
            <p:spPr bwMode="auto">
              <a:xfrm>
                <a:off x="777" y="2445"/>
                <a:ext cx="22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45" name="Oval 249"/>
              <p:cNvSpPr>
                <a:spLocks noChangeArrowheads="1"/>
              </p:cNvSpPr>
              <p:nvPr/>
            </p:nvSpPr>
            <p:spPr bwMode="auto">
              <a:xfrm>
                <a:off x="1076" y="2250"/>
                <a:ext cx="23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46" name="Oval 250"/>
              <p:cNvSpPr>
                <a:spLocks noChangeArrowheads="1"/>
              </p:cNvSpPr>
              <p:nvPr/>
            </p:nvSpPr>
            <p:spPr bwMode="auto">
              <a:xfrm>
                <a:off x="1285" y="2221"/>
                <a:ext cx="24" cy="25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47" name="Oval 251"/>
              <p:cNvSpPr>
                <a:spLocks noChangeArrowheads="1"/>
              </p:cNvSpPr>
              <p:nvPr/>
            </p:nvSpPr>
            <p:spPr bwMode="auto">
              <a:xfrm>
                <a:off x="811" y="2432"/>
                <a:ext cx="22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48" name="Oval 252"/>
              <p:cNvSpPr>
                <a:spLocks noChangeArrowheads="1"/>
              </p:cNvSpPr>
              <p:nvPr/>
            </p:nvSpPr>
            <p:spPr bwMode="auto">
              <a:xfrm>
                <a:off x="1431" y="1847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49" name="Oval 253"/>
              <p:cNvSpPr>
                <a:spLocks noChangeArrowheads="1"/>
              </p:cNvSpPr>
              <p:nvPr/>
            </p:nvSpPr>
            <p:spPr bwMode="auto">
              <a:xfrm>
                <a:off x="773" y="2434"/>
                <a:ext cx="22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50" name="Oval 254"/>
              <p:cNvSpPr>
                <a:spLocks noChangeArrowheads="1"/>
              </p:cNvSpPr>
              <p:nvPr/>
            </p:nvSpPr>
            <p:spPr bwMode="auto">
              <a:xfrm>
                <a:off x="943" y="2344"/>
                <a:ext cx="22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51" name="Oval 255"/>
              <p:cNvSpPr>
                <a:spLocks noChangeArrowheads="1"/>
              </p:cNvSpPr>
              <p:nvPr/>
            </p:nvSpPr>
            <p:spPr bwMode="auto">
              <a:xfrm>
                <a:off x="957" y="2230"/>
                <a:ext cx="23" cy="25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52" name="Oval 256"/>
              <p:cNvSpPr>
                <a:spLocks noChangeArrowheads="1"/>
              </p:cNvSpPr>
              <p:nvPr/>
            </p:nvSpPr>
            <p:spPr bwMode="auto">
              <a:xfrm>
                <a:off x="1259" y="2111"/>
                <a:ext cx="24" cy="25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53" name="Oval 257"/>
              <p:cNvSpPr>
                <a:spLocks noChangeArrowheads="1"/>
              </p:cNvSpPr>
              <p:nvPr/>
            </p:nvSpPr>
            <p:spPr bwMode="auto">
              <a:xfrm>
                <a:off x="803" y="2362"/>
                <a:ext cx="22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54" name="Oval 258"/>
              <p:cNvSpPr>
                <a:spLocks noChangeArrowheads="1"/>
              </p:cNvSpPr>
              <p:nvPr/>
            </p:nvSpPr>
            <p:spPr bwMode="auto">
              <a:xfrm>
                <a:off x="999" y="2262"/>
                <a:ext cx="22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55" name="Oval 259"/>
              <p:cNvSpPr>
                <a:spLocks noChangeArrowheads="1"/>
              </p:cNvSpPr>
              <p:nvPr/>
            </p:nvSpPr>
            <p:spPr bwMode="auto">
              <a:xfrm>
                <a:off x="881" y="2276"/>
                <a:ext cx="22" cy="25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56" name="Oval 260"/>
              <p:cNvSpPr>
                <a:spLocks noChangeArrowheads="1"/>
              </p:cNvSpPr>
              <p:nvPr/>
            </p:nvSpPr>
            <p:spPr bwMode="auto">
              <a:xfrm>
                <a:off x="1148" y="2077"/>
                <a:ext cx="22" cy="25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57" name="Oval 261"/>
              <p:cNvSpPr>
                <a:spLocks noChangeArrowheads="1"/>
              </p:cNvSpPr>
              <p:nvPr/>
            </p:nvSpPr>
            <p:spPr bwMode="auto">
              <a:xfrm>
                <a:off x="1424" y="1810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58" name="Oval 262"/>
              <p:cNvSpPr>
                <a:spLocks noChangeArrowheads="1"/>
              </p:cNvSpPr>
              <p:nvPr/>
            </p:nvSpPr>
            <p:spPr bwMode="auto">
              <a:xfrm>
                <a:off x="1397" y="1978"/>
                <a:ext cx="23" cy="25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59" name="Oval 263"/>
              <p:cNvSpPr>
                <a:spLocks noChangeArrowheads="1"/>
              </p:cNvSpPr>
              <p:nvPr/>
            </p:nvSpPr>
            <p:spPr bwMode="auto">
              <a:xfrm>
                <a:off x="612" y="2564"/>
                <a:ext cx="22" cy="25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60" name="Oval 264"/>
              <p:cNvSpPr>
                <a:spLocks noChangeArrowheads="1"/>
              </p:cNvSpPr>
              <p:nvPr/>
            </p:nvSpPr>
            <p:spPr bwMode="auto">
              <a:xfrm>
                <a:off x="524" y="2751"/>
                <a:ext cx="23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61" name="Oval 265"/>
              <p:cNvSpPr>
                <a:spLocks noChangeArrowheads="1"/>
              </p:cNvSpPr>
              <p:nvPr/>
            </p:nvSpPr>
            <p:spPr bwMode="auto">
              <a:xfrm>
                <a:off x="910" y="2303"/>
                <a:ext cx="22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62" name="Oval 266"/>
              <p:cNvSpPr>
                <a:spLocks noChangeArrowheads="1"/>
              </p:cNvSpPr>
              <p:nvPr/>
            </p:nvSpPr>
            <p:spPr bwMode="auto">
              <a:xfrm>
                <a:off x="709" y="2430"/>
                <a:ext cx="22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63" name="Oval 267"/>
              <p:cNvSpPr>
                <a:spLocks noChangeArrowheads="1"/>
              </p:cNvSpPr>
              <p:nvPr/>
            </p:nvSpPr>
            <p:spPr bwMode="auto">
              <a:xfrm>
                <a:off x="991" y="2432"/>
                <a:ext cx="23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64" name="Oval 268"/>
              <p:cNvSpPr>
                <a:spLocks noChangeArrowheads="1"/>
              </p:cNvSpPr>
              <p:nvPr/>
            </p:nvSpPr>
            <p:spPr bwMode="auto">
              <a:xfrm>
                <a:off x="940" y="2252"/>
                <a:ext cx="22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65" name="Oval 269"/>
              <p:cNvSpPr>
                <a:spLocks noChangeArrowheads="1"/>
              </p:cNvSpPr>
              <p:nvPr/>
            </p:nvSpPr>
            <p:spPr bwMode="auto">
              <a:xfrm>
                <a:off x="809" y="2505"/>
                <a:ext cx="22" cy="25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66" name="Oval 270"/>
              <p:cNvSpPr>
                <a:spLocks noChangeArrowheads="1"/>
              </p:cNvSpPr>
              <p:nvPr/>
            </p:nvSpPr>
            <p:spPr bwMode="auto">
              <a:xfrm>
                <a:off x="1082" y="2207"/>
                <a:ext cx="22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67" name="Oval 271"/>
              <p:cNvSpPr>
                <a:spLocks noChangeArrowheads="1"/>
              </p:cNvSpPr>
              <p:nvPr/>
            </p:nvSpPr>
            <p:spPr bwMode="auto">
              <a:xfrm>
                <a:off x="567" y="2578"/>
                <a:ext cx="22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68" name="Oval 272"/>
              <p:cNvSpPr>
                <a:spLocks noChangeArrowheads="1"/>
              </p:cNvSpPr>
              <p:nvPr/>
            </p:nvSpPr>
            <p:spPr bwMode="auto">
              <a:xfrm>
                <a:off x="1302" y="2135"/>
                <a:ext cx="22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69" name="Oval 273"/>
              <p:cNvSpPr>
                <a:spLocks noChangeArrowheads="1"/>
              </p:cNvSpPr>
              <p:nvPr/>
            </p:nvSpPr>
            <p:spPr bwMode="auto">
              <a:xfrm>
                <a:off x="1159" y="2017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70" name="Oval 274"/>
              <p:cNvSpPr>
                <a:spLocks noChangeArrowheads="1"/>
              </p:cNvSpPr>
              <p:nvPr/>
            </p:nvSpPr>
            <p:spPr bwMode="auto">
              <a:xfrm>
                <a:off x="1438" y="2126"/>
                <a:ext cx="22" cy="25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71" name="Oval 275"/>
              <p:cNvSpPr>
                <a:spLocks noChangeArrowheads="1"/>
              </p:cNvSpPr>
              <p:nvPr/>
            </p:nvSpPr>
            <p:spPr bwMode="auto">
              <a:xfrm>
                <a:off x="1039" y="2286"/>
                <a:ext cx="22" cy="25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72" name="Oval 276"/>
              <p:cNvSpPr>
                <a:spLocks noChangeArrowheads="1"/>
              </p:cNvSpPr>
              <p:nvPr/>
            </p:nvSpPr>
            <p:spPr bwMode="auto">
              <a:xfrm>
                <a:off x="708" y="2295"/>
                <a:ext cx="22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73" name="Oval 277"/>
              <p:cNvSpPr>
                <a:spLocks noChangeArrowheads="1"/>
              </p:cNvSpPr>
              <p:nvPr/>
            </p:nvSpPr>
            <p:spPr bwMode="auto">
              <a:xfrm>
                <a:off x="1290" y="2072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74" name="Oval 278"/>
              <p:cNvSpPr>
                <a:spLocks noChangeArrowheads="1"/>
              </p:cNvSpPr>
              <p:nvPr/>
            </p:nvSpPr>
            <p:spPr bwMode="auto">
              <a:xfrm>
                <a:off x="1163" y="2134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75" name="Oval 279"/>
              <p:cNvSpPr>
                <a:spLocks noChangeArrowheads="1"/>
              </p:cNvSpPr>
              <p:nvPr/>
            </p:nvSpPr>
            <p:spPr bwMode="auto">
              <a:xfrm>
                <a:off x="1038" y="2149"/>
                <a:ext cx="22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76" name="Oval 280"/>
              <p:cNvSpPr>
                <a:spLocks noChangeArrowheads="1"/>
              </p:cNvSpPr>
              <p:nvPr/>
            </p:nvSpPr>
            <p:spPr bwMode="auto">
              <a:xfrm>
                <a:off x="830" y="2458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77" name="Oval 281"/>
              <p:cNvSpPr>
                <a:spLocks noChangeArrowheads="1"/>
              </p:cNvSpPr>
              <p:nvPr/>
            </p:nvSpPr>
            <p:spPr bwMode="auto">
              <a:xfrm>
                <a:off x="763" y="2728"/>
                <a:ext cx="23" cy="25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78" name="Oval 282"/>
              <p:cNvSpPr>
                <a:spLocks noChangeArrowheads="1"/>
              </p:cNvSpPr>
              <p:nvPr/>
            </p:nvSpPr>
            <p:spPr bwMode="auto">
              <a:xfrm>
                <a:off x="1214" y="2057"/>
                <a:ext cx="22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79" name="Oval 283"/>
              <p:cNvSpPr>
                <a:spLocks noChangeArrowheads="1"/>
              </p:cNvSpPr>
              <p:nvPr/>
            </p:nvSpPr>
            <p:spPr bwMode="auto">
              <a:xfrm>
                <a:off x="750" y="2478"/>
                <a:ext cx="23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80" name="Oval 284"/>
              <p:cNvSpPr>
                <a:spLocks noChangeArrowheads="1"/>
              </p:cNvSpPr>
              <p:nvPr/>
            </p:nvSpPr>
            <p:spPr bwMode="auto">
              <a:xfrm>
                <a:off x="894" y="2417"/>
                <a:ext cx="23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81" name="Oval 285"/>
              <p:cNvSpPr>
                <a:spLocks noChangeArrowheads="1"/>
              </p:cNvSpPr>
              <p:nvPr/>
            </p:nvSpPr>
            <p:spPr bwMode="auto">
              <a:xfrm>
                <a:off x="1333" y="2181"/>
                <a:ext cx="22" cy="25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82" name="Oval 286"/>
              <p:cNvSpPr>
                <a:spLocks noChangeArrowheads="1"/>
              </p:cNvSpPr>
              <p:nvPr/>
            </p:nvSpPr>
            <p:spPr bwMode="auto">
              <a:xfrm>
                <a:off x="860" y="2255"/>
                <a:ext cx="23" cy="25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83" name="Oval 287"/>
              <p:cNvSpPr>
                <a:spLocks noChangeArrowheads="1"/>
              </p:cNvSpPr>
              <p:nvPr/>
            </p:nvSpPr>
            <p:spPr bwMode="auto">
              <a:xfrm>
                <a:off x="1066" y="2206"/>
                <a:ext cx="22" cy="25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84" name="Oval 288"/>
              <p:cNvSpPr>
                <a:spLocks noChangeArrowheads="1"/>
              </p:cNvSpPr>
              <p:nvPr/>
            </p:nvSpPr>
            <p:spPr bwMode="auto">
              <a:xfrm>
                <a:off x="1359" y="2125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85" name="Oval 289"/>
              <p:cNvSpPr>
                <a:spLocks noChangeArrowheads="1"/>
              </p:cNvSpPr>
              <p:nvPr/>
            </p:nvSpPr>
            <p:spPr bwMode="auto">
              <a:xfrm>
                <a:off x="792" y="2275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86" name="Oval 290"/>
              <p:cNvSpPr>
                <a:spLocks noChangeArrowheads="1"/>
              </p:cNvSpPr>
              <p:nvPr/>
            </p:nvSpPr>
            <p:spPr bwMode="auto">
              <a:xfrm>
                <a:off x="857" y="2309"/>
                <a:ext cx="24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87" name="Oval 291"/>
              <p:cNvSpPr>
                <a:spLocks noChangeArrowheads="1"/>
              </p:cNvSpPr>
              <p:nvPr/>
            </p:nvSpPr>
            <p:spPr bwMode="auto">
              <a:xfrm>
                <a:off x="698" y="2519"/>
                <a:ext cx="22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88" name="Oval 292"/>
              <p:cNvSpPr>
                <a:spLocks noChangeArrowheads="1"/>
              </p:cNvSpPr>
              <p:nvPr/>
            </p:nvSpPr>
            <p:spPr bwMode="auto">
              <a:xfrm>
                <a:off x="1751" y="1583"/>
                <a:ext cx="23" cy="25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89" name="Oval 293"/>
              <p:cNvSpPr>
                <a:spLocks noChangeArrowheads="1"/>
              </p:cNvSpPr>
              <p:nvPr/>
            </p:nvSpPr>
            <p:spPr bwMode="auto">
              <a:xfrm>
                <a:off x="617" y="2632"/>
                <a:ext cx="24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90" name="Oval 294"/>
              <p:cNvSpPr>
                <a:spLocks noChangeArrowheads="1"/>
              </p:cNvSpPr>
              <p:nvPr/>
            </p:nvSpPr>
            <p:spPr bwMode="auto">
              <a:xfrm>
                <a:off x="1222" y="2086"/>
                <a:ext cx="23" cy="25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91" name="Oval 295"/>
              <p:cNvSpPr>
                <a:spLocks noChangeArrowheads="1"/>
              </p:cNvSpPr>
              <p:nvPr/>
            </p:nvSpPr>
            <p:spPr bwMode="auto">
              <a:xfrm>
                <a:off x="615" y="2629"/>
                <a:ext cx="23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92" name="Oval 296"/>
              <p:cNvSpPr>
                <a:spLocks noChangeArrowheads="1"/>
              </p:cNvSpPr>
              <p:nvPr/>
            </p:nvSpPr>
            <p:spPr bwMode="auto">
              <a:xfrm>
                <a:off x="1140" y="2148"/>
                <a:ext cx="22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93" name="Oval 297"/>
              <p:cNvSpPr>
                <a:spLocks noChangeArrowheads="1"/>
              </p:cNvSpPr>
              <p:nvPr/>
            </p:nvSpPr>
            <p:spPr bwMode="auto">
              <a:xfrm>
                <a:off x="826" y="2311"/>
                <a:ext cx="23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94" name="Oval 298"/>
              <p:cNvSpPr>
                <a:spLocks noChangeArrowheads="1"/>
              </p:cNvSpPr>
              <p:nvPr/>
            </p:nvSpPr>
            <p:spPr bwMode="auto">
              <a:xfrm>
                <a:off x="733" y="2846"/>
                <a:ext cx="22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95" name="Oval 299"/>
              <p:cNvSpPr>
                <a:spLocks noChangeArrowheads="1"/>
              </p:cNvSpPr>
              <p:nvPr/>
            </p:nvSpPr>
            <p:spPr bwMode="auto">
              <a:xfrm>
                <a:off x="754" y="2383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96" name="Oval 300"/>
              <p:cNvSpPr>
                <a:spLocks noChangeArrowheads="1"/>
              </p:cNvSpPr>
              <p:nvPr/>
            </p:nvSpPr>
            <p:spPr bwMode="auto">
              <a:xfrm>
                <a:off x="661" y="2478"/>
                <a:ext cx="24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97" name="Oval 301"/>
              <p:cNvSpPr>
                <a:spLocks noChangeArrowheads="1"/>
              </p:cNvSpPr>
              <p:nvPr/>
            </p:nvSpPr>
            <p:spPr bwMode="auto">
              <a:xfrm>
                <a:off x="791" y="2403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98" name="Oval 302"/>
              <p:cNvSpPr>
                <a:spLocks noChangeArrowheads="1"/>
              </p:cNvSpPr>
              <p:nvPr/>
            </p:nvSpPr>
            <p:spPr bwMode="auto">
              <a:xfrm>
                <a:off x="689" y="2495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99" name="Oval 303"/>
              <p:cNvSpPr>
                <a:spLocks noChangeArrowheads="1"/>
              </p:cNvSpPr>
              <p:nvPr/>
            </p:nvSpPr>
            <p:spPr bwMode="auto">
              <a:xfrm>
                <a:off x="1538" y="1801"/>
                <a:ext cx="22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00" name="Oval 304"/>
              <p:cNvSpPr>
                <a:spLocks noChangeArrowheads="1"/>
              </p:cNvSpPr>
              <p:nvPr/>
            </p:nvSpPr>
            <p:spPr bwMode="auto">
              <a:xfrm>
                <a:off x="647" y="2586"/>
                <a:ext cx="24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01" name="Oval 305"/>
              <p:cNvSpPr>
                <a:spLocks noChangeArrowheads="1"/>
              </p:cNvSpPr>
              <p:nvPr/>
            </p:nvSpPr>
            <p:spPr bwMode="auto">
              <a:xfrm>
                <a:off x="879" y="2292"/>
                <a:ext cx="22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02" name="Oval 306"/>
              <p:cNvSpPr>
                <a:spLocks noChangeArrowheads="1"/>
              </p:cNvSpPr>
              <p:nvPr/>
            </p:nvSpPr>
            <p:spPr bwMode="auto">
              <a:xfrm>
                <a:off x="1023" y="2090"/>
                <a:ext cx="24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03" name="Oval 307"/>
              <p:cNvSpPr>
                <a:spLocks noChangeArrowheads="1"/>
              </p:cNvSpPr>
              <p:nvPr/>
            </p:nvSpPr>
            <p:spPr bwMode="auto">
              <a:xfrm>
                <a:off x="608" y="2640"/>
                <a:ext cx="22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04" name="Oval 308"/>
              <p:cNvSpPr>
                <a:spLocks noChangeArrowheads="1"/>
              </p:cNvSpPr>
              <p:nvPr/>
            </p:nvSpPr>
            <p:spPr bwMode="auto">
              <a:xfrm>
                <a:off x="713" y="2453"/>
                <a:ext cx="22" cy="25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05" name="Oval 309"/>
              <p:cNvSpPr>
                <a:spLocks noChangeArrowheads="1"/>
              </p:cNvSpPr>
              <p:nvPr/>
            </p:nvSpPr>
            <p:spPr bwMode="auto">
              <a:xfrm>
                <a:off x="1045" y="2266"/>
                <a:ext cx="22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06" name="Oval 310"/>
              <p:cNvSpPr>
                <a:spLocks noChangeArrowheads="1"/>
              </p:cNvSpPr>
              <p:nvPr/>
            </p:nvSpPr>
            <p:spPr bwMode="auto">
              <a:xfrm>
                <a:off x="1241" y="2108"/>
                <a:ext cx="22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07" name="Oval 311"/>
              <p:cNvSpPr>
                <a:spLocks noChangeArrowheads="1"/>
              </p:cNvSpPr>
              <p:nvPr/>
            </p:nvSpPr>
            <p:spPr bwMode="auto">
              <a:xfrm>
                <a:off x="660" y="2488"/>
                <a:ext cx="23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08" name="Oval 312"/>
              <p:cNvSpPr>
                <a:spLocks noChangeArrowheads="1"/>
              </p:cNvSpPr>
              <p:nvPr/>
            </p:nvSpPr>
            <p:spPr bwMode="auto">
              <a:xfrm>
                <a:off x="1349" y="2079"/>
                <a:ext cx="22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09" name="Oval 313"/>
              <p:cNvSpPr>
                <a:spLocks noChangeArrowheads="1"/>
              </p:cNvSpPr>
              <p:nvPr/>
            </p:nvSpPr>
            <p:spPr bwMode="auto">
              <a:xfrm>
                <a:off x="703" y="2547"/>
                <a:ext cx="22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10" name="Oval 314"/>
              <p:cNvSpPr>
                <a:spLocks noChangeArrowheads="1"/>
              </p:cNvSpPr>
              <p:nvPr/>
            </p:nvSpPr>
            <p:spPr bwMode="auto">
              <a:xfrm>
                <a:off x="984" y="2193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11" name="Oval 315"/>
              <p:cNvSpPr>
                <a:spLocks noChangeArrowheads="1"/>
              </p:cNvSpPr>
              <p:nvPr/>
            </p:nvSpPr>
            <p:spPr bwMode="auto">
              <a:xfrm>
                <a:off x="1162" y="2036"/>
                <a:ext cx="23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12" name="Oval 316"/>
              <p:cNvSpPr>
                <a:spLocks noChangeArrowheads="1"/>
              </p:cNvSpPr>
              <p:nvPr/>
            </p:nvSpPr>
            <p:spPr bwMode="auto">
              <a:xfrm>
                <a:off x="507" y="2596"/>
                <a:ext cx="22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13" name="Oval 317"/>
              <p:cNvSpPr>
                <a:spLocks noChangeArrowheads="1"/>
              </p:cNvSpPr>
              <p:nvPr/>
            </p:nvSpPr>
            <p:spPr bwMode="auto">
              <a:xfrm>
                <a:off x="987" y="2131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14" name="Oval 318"/>
              <p:cNvSpPr>
                <a:spLocks noChangeArrowheads="1"/>
              </p:cNvSpPr>
              <p:nvPr/>
            </p:nvSpPr>
            <p:spPr bwMode="auto">
              <a:xfrm>
                <a:off x="639" y="2541"/>
                <a:ext cx="22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15" name="Oval 319"/>
              <p:cNvSpPr>
                <a:spLocks noChangeArrowheads="1"/>
              </p:cNvSpPr>
              <p:nvPr/>
            </p:nvSpPr>
            <p:spPr bwMode="auto">
              <a:xfrm>
                <a:off x="992" y="2593"/>
                <a:ext cx="23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16" name="Oval 320"/>
              <p:cNvSpPr>
                <a:spLocks noChangeArrowheads="1"/>
              </p:cNvSpPr>
              <p:nvPr/>
            </p:nvSpPr>
            <p:spPr bwMode="auto">
              <a:xfrm>
                <a:off x="796" y="2373"/>
                <a:ext cx="24" cy="25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17" name="Oval 321"/>
              <p:cNvSpPr>
                <a:spLocks noChangeArrowheads="1"/>
              </p:cNvSpPr>
              <p:nvPr/>
            </p:nvSpPr>
            <p:spPr bwMode="auto">
              <a:xfrm>
                <a:off x="820" y="2257"/>
                <a:ext cx="23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18" name="Oval 322"/>
              <p:cNvSpPr>
                <a:spLocks noChangeArrowheads="1"/>
              </p:cNvSpPr>
              <p:nvPr/>
            </p:nvSpPr>
            <p:spPr bwMode="auto">
              <a:xfrm>
                <a:off x="1061" y="2244"/>
                <a:ext cx="23" cy="25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19" name="Oval 323"/>
              <p:cNvSpPr>
                <a:spLocks noChangeArrowheads="1"/>
              </p:cNvSpPr>
              <p:nvPr/>
            </p:nvSpPr>
            <p:spPr bwMode="auto">
              <a:xfrm>
                <a:off x="812" y="2483"/>
                <a:ext cx="22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20" name="Oval 324"/>
              <p:cNvSpPr>
                <a:spLocks noChangeArrowheads="1"/>
              </p:cNvSpPr>
              <p:nvPr/>
            </p:nvSpPr>
            <p:spPr bwMode="auto">
              <a:xfrm>
                <a:off x="629" y="2674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21" name="Oval 325"/>
              <p:cNvSpPr>
                <a:spLocks noChangeArrowheads="1"/>
              </p:cNvSpPr>
              <p:nvPr/>
            </p:nvSpPr>
            <p:spPr bwMode="auto">
              <a:xfrm>
                <a:off x="1431" y="1823"/>
                <a:ext cx="23" cy="25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22" name="Oval 326"/>
              <p:cNvSpPr>
                <a:spLocks noChangeArrowheads="1"/>
              </p:cNvSpPr>
              <p:nvPr/>
            </p:nvSpPr>
            <p:spPr bwMode="auto">
              <a:xfrm>
                <a:off x="826" y="2331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23" name="Oval 327"/>
              <p:cNvSpPr>
                <a:spLocks noChangeArrowheads="1"/>
              </p:cNvSpPr>
              <p:nvPr/>
            </p:nvSpPr>
            <p:spPr bwMode="auto">
              <a:xfrm>
                <a:off x="779" y="2409"/>
                <a:ext cx="22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24" name="Oval 328"/>
              <p:cNvSpPr>
                <a:spLocks noChangeArrowheads="1"/>
              </p:cNvSpPr>
              <p:nvPr/>
            </p:nvSpPr>
            <p:spPr bwMode="auto">
              <a:xfrm>
                <a:off x="737" y="2509"/>
                <a:ext cx="22" cy="25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25" name="Oval 329"/>
              <p:cNvSpPr>
                <a:spLocks noChangeArrowheads="1"/>
              </p:cNvSpPr>
              <p:nvPr/>
            </p:nvSpPr>
            <p:spPr bwMode="auto">
              <a:xfrm>
                <a:off x="1436" y="2082"/>
                <a:ext cx="22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26" name="Oval 330"/>
              <p:cNvSpPr>
                <a:spLocks noChangeArrowheads="1"/>
              </p:cNvSpPr>
              <p:nvPr/>
            </p:nvSpPr>
            <p:spPr bwMode="auto">
              <a:xfrm>
                <a:off x="927" y="2442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27" name="Oval 331"/>
              <p:cNvSpPr>
                <a:spLocks noChangeArrowheads="1"/>
              </p:cNvSpPr>
              <p:nvPr/>
            </p:nvSpPr>
            <p:spPr bwMode="auto">
              <a:xfrm>
                <a:off x="686" y="2581"/>
                <a:ext cx="23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28" name="Oval 332"/>
              <p:cNvSpPr>
                <a:spLocks noChangeArrowheads="1"/>
              </p:cNvSpPr>
              <p:nvPr/>
            </p:nvSpPr>
            <p:spPr bwMode="auto">
              <a:xfrm>
                <a:off x="892" y="2308"/>
                <a:ext cx="24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29" name="Oval 333"/>
              <p:cNvSpPr>
                <a:spLocks noChangeArrowheads="1"/>
              </p:cNvSpPr>
              <p:nvPr/>
            </p:nvSpPr>
            <p:spPr bwMode="auto">
              <a:xfrm>
                <a:off x="724" y="2580"/>
                <a:ext cx="23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30" name="Oval 334"/>
              <p:cNvSpPr>
                <a:spLocks noChangeArrowheads="1"/>
              </p:cNvSpPr>
              <p:nvPr/>
            </p:nvSpPr>
            <p:spPr bwMode="auto">
              <a:xfrm>
                <a:off x="651" y="2594"/>
                <a:ext cx="23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31" name="Oval 335"/>
              <p:cNvSpPr>
                <a:spLocks noChangeArrowheads="1"/>
              </p:cNvSpPr>
              <p:nvPr/>
            </p:nvSpPr>
            <p:spPr bwMode="auto">
              <a:xfrm>
                <a:off x="869" y="2368"/>
                <a:ext cx="22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32" name="Oval 336"/>
              <p:cNvSpPr>
                <a:spLocks noChangeArrowheads="1"/>
              </p:cNvSpPr>
              <p:nvPr/>
            </p:nvSpPr>
            <p:spPr bwMode="auto">
              <a:xfrm>
                <a:off x="751" y="2420"/>
                <a:ext cx="23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33" name="Oval 337"/>
              <p:cNvSpPr>
                <a:spLocks noChangeArrowheads="1"/>
              </p:cNvSpPr>
              <p:nvPr/>
            </p:nvSpPr>
            <p:spPr bwMode="auto">
              <a:xfrm>
                <a:off x="1514" y="1959"/>
                <a:ext cx="22" cy="25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34" name="Oval 338"/>
              <p:cNvSpPr>
                <a:spLocks noChangeArrowheads="1"/>
              </p:cNvSpPr>
              <p:nvPr/>
            </p:nvSpPr>
            <p:spPr bwMode="auto">
              <a:xfrm>
                <a:off x="905" y="2293"/>
                <a:ext cx="22" cy="25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35" name="Oval 339"/>
              <p:cNvSpPr>
                <a:spLocks noChangeArrowheads="1"/>
              </p:cNvSpPr>
              <p:nvPr/>
            </p:nvSpPr>
            <p:spPr bwMode="auto">
              <a:xfrm>
                <a:off x="593" y="2705"/>
                <a:ext cx="23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36" name="Oval 340"/>
              <p:cNvSpPr>
                <a:spLocks noChangeArrowheads="1"/>
              </p:cNvSpPr>
              <p:nvPr/>
            </p:nvSpPr>
            <p:spPr bwMode="auto">
              <a:xfrm>
                <a:off x="754" y="2345"/>
                <a:ext cx="23" cy="25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37" name="Oval 341"/>
              <p:cNvSpPr>
                <a:spLocks noChangeArrowheads="1"/>
              </p:cNvSpPr>
              <p:nvPr/>
            </p:nvSpPr>
            <p:spPr bwMode="auto">
              <a:xfrm>
                <a:off x="694" y="2691"/>
                <a:ext cx="23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38" name="Oval 342"/>
              <p:cNvSpPr>
                <a:spLocks noChangeArrowheads="1"/>
              </p:cNvSpPr>
              <p:nvPr/>
            </p:nvSpPr>
            <p:spPr bwMode="auto">
              <a:xfrm>
                <a:off x="664" y="2639"/>
                <a:ext cx="22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39" name="Oval 343"/>
              <p:cNvSpPr>
                <a:spLocks noChangeArrowheads="1"/>
              </p:cNvSpPr>
              <p:nvPr/>
            </p:nvSpPr>
            <p:spPr bwMode="auto">
              <a:xfrm>
                <a:off x="1119" y="2060"/>
                <a:ext cx="24" cy="25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40" name="Oval 344"/>
              <p:cNvSpPr>
                <a:spLocks noChangeArrowheads="1"/>
              </p:cNvSpPr>
              <p:nvPr/>
            </p:nvSpPr>
            <p:spPr bwMode="auto">
              <a:xfrm>
                <a:off x="801" y="2535"/>
                <a:ext cx="23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41" name="Oval 345"/>
              <p:cNvSpPr>
                <a:spLocks noChangeArrowheads="1"/>
              </p:cNvSpPr>
              <p:nvPr/>
            </p:nvSpPr>
            <p:spPr bwMode="auto">
              <a:xfrm>
                <a:off x="744" y="2541"/>
                <a:ext cx="22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42" name="Oval 346"/>
              <p:cNvSpPr>
                <a:spLocks noChangeArrowheads="1"/>
              </p:cNvSpPr>
              <p:nvPr/>
            </p:nvSpPr>
            <p:spPr bwMode="auto">
              <a:xfrm>
                <a:off x="744" y="2486"/>
                <a:ext cx="22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43" name="Oval 347"/>
              <p:cNvSpPr>
                <a:spLocks noChangeArrowheads="1"/>
              </p:cNvSpPr>
              <p:nvPr/>
            </p:nvSpPr>
            <p:spPr bwMode="auto">
              <a:xfrm>
                <a:off x="680" y="2712"/>
                <a:ext cx="22" cy="25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44" name="Oval 348"/>
              <p:cNvSpPr>
                <a:spLocks noChangeArrowheads="1"/>
              </p:cNvSpPr>
              <p:nvPr/>
            </p:nvSpPr>
            <p:spPr bwMode="auto">
              <a:xfrm>
                <a:off x="581" y="2600"/>
                <a:ext cx="23" cy="25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45" name="Oval 349"/>
              <p:cNvSpPr>
                <a:spLocks noChangeArrowheads="1"/>
              </p:cNvSpPr>
              <p:nvPr/>
            </p:nvSpPr>
            <p:spPr bwMode="auto">
              <a:xfrm>
                <a:off x="661" y="2678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46" name="Oval 350"/>
              <p:cNvSpPr>
                <a:spLocks noChangeArrowheads="1"/>
              </p:cNvSpPr>
              <p:nvPr/>
            </p:nvSpPr>
            <p:spPr bwMode="auto">
              <a:xfrm>
                <a:off x="807" y="2409"/>
                <a:ext cx="22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47" name="Oval 351"/>
              <p:cNvSpPr>
                <a:spLocks noChangeArrowheads="1"/>
              </p:cNvSpPr>
              <p:nvPr/>
            </p:nvSpPr>
            <p:spPr bwMode="auto">
              <a:xfrm>
                <a:off x="611" y="2522"/>
                <a:ext cx="22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48" name="Oval 352"/>
              <p:cNvSpPr>
                <a:spLocks noChangeArrowheads="1"/>
              </p:cNvSpPr>
              <p:nvPr/>
            </p:nvSpPr>
            <p:spPr bwMode="auto">
              <a:xfrm>
                <a:off x="708" y="2521"/>
                <a:ext cx="22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49" name="Oval 353"/>
              <p:cNvSpPr>
                <a:spLocks noChangeArrowheads="1"/>
              </p:cNvSpPr>
              <p:nvPr/>
            </p:nvSpPr>
            <p:spPr bwMode="auto">
              <a:xfrm>
                <a:off x="1373" y="2076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50" name="Oval 354"/>
              <p:cNvSpPr>
                <a:spLocks noChangeArrowheads="1"/>
              </p:cNvSpPr>
              <p:nvPr/>
            </p:nvSpPr>
            <p:spPr bwMode="auto">
              <a:xfrm>
                <a:off x="791" y="2432"/>
                <a:ext cx="23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51" name="Oval 355"/>
              <p:cNvSpPr>
                <a:spLocks noChangeArrowheads="1"/>
              </p:cNvSpPr>
              <p:nvPr/>
            </p:nvSpPr>
            <p:spPr bwMode="auto">
              <a:xfrm>
                <a:off x="847" y="2339"/>
                <a:ext cx="22" cy="25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52" name="Oval 356"/>
              <p:cNvSpPr>
                <a:spLocks noChangeArrowheads="1"/>
              </p:cNvSpPr>
              <p:nvPr/>
            </p:nvSpPr>
            <p:spPr bwMode="auto">
              <a:xfrm>
                <a:off x="838" y="2525"/>
                <a:ext cx="22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53" name="Oval 357"/>
              <p:cNvSpPr>
                <a:spLocks noChangeArrowheads="1"/>
              </p:cNvSpPr>
              <p:nvPr/>
            </p:nvSpPr>
            <p:spPr bwMode="auto">
              <a:xfrm>
                <a:off x="1211" y="2105"/>
                <a:ext cx="22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54" name="Oval 358"/>
              <p:cNvSpPr>
                <a:spLocks noChangeArrowheads="1"/>
              </p:cNvSpPr>
              <p:nvPr/>
            </p:nvSpPr>
            <p:spPr bwMode="auto">
              <a:xfrm>
                <a:off x="704" y="2365"/>
                <a:ext cx="22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55" name="Oval 359"/>
              <p:cNvSpPr>
                <a:spLocks noChangeArrowheads="1"/>
              </p:cNvSpPr>
              <p:nvPr/>
            </p:nvSpPr>
            <p:spPr bwMode="auto">
              <a:xfrm>
                <a:off x="1475" y="1892"/>
                <a:ext cx="22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56" name="Oval 360"/>
              <p:cNvSpPr>
                <a:spLocks noChangeArrowheads="1"/>
              </p:cNvSpPr>
              <p:nvPr/>
            </p:nvSpPr>
            <p:spPr bwMode="auto">
              <a:xfrm>
                <a:off x="637" y="2530"/>
                <a:ext cx="22" cy="25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57" name="Oval 361"/>
              <p:cNvSpPr>
                <a:spLocks noChangeArrowheads="1"/>
              </p:cNvSpPr>
              <p:nvPr/>
            </p:nvSpPr>
            <p:spPr bwMode="auto">
              <a:xfrm>
                <a:off x="1010" y="2257"/>
                <a:ext cx="22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58" name="Oval 362"/>
              <p:cNvSpPr>
                <a:spLocks noChangeArrowheads="1"/>
              </p:cNvSpPr>
              <p:nvPr/>
            </p:nvSpPr>
            <p:spPr bwMode="auto">
              <a:xfrm>
                <a:off x="1319" y="2001"/>
                <a:ext cx="23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59" name="Oval 363"/>
              <p:cNvSpPr>
                <a:spLocks noChangeArrowheads="1"/>
              </p:cNvSpPr>
              <p:nvPr/>
            </p:nvSpPr>
            <p:spPr bwMode="auto">
              <a:xfrm>
                <a:off x="1333" y="2033"/>
                <a:ext cx="22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60" name="Oval 364"/>
              <p:cNvSpPr>
                <a:spLocks noChangeArrowheads="1"/>
              </p:cNvSpPr>
              <p:nvPr/>
            </p:nvSpPr>
            <p:spPr bwMode="auto">
              <a:xfrm>
                <a:off x="826" y="2302"/>
                <a:ext cx="23" cy="25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61" name="Oval 365"/>
              <p:cNvSpPr>
                <a:spLocks noChangeArrowheads="1"/>
              </p:cNvSpPr>
              <p:nvPr/>
            </p:nvSpPr>
            <p:spPr bwMode="auto">
              <a:xfrm>
                <a:off x="1301" y="2155"/>
                <a:ext cx="22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62" name="Oval 366"/>
              <p:cNvSpPr>
                <a:spLocks noChangeArrowheads="1"/>
              </p:cNvSpPr>
              <p:nvPr/>
            </p:nvSpPr>
            <p:spPr bwMode="auto">
              <a:xfrm>
                <a:off x="961" y="2293"/>
                <a:ext cx="23" cy="25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63" name="Oval 367"/>
              <p:cNvSpPr>
                <a:spLocks noChangeArrowheads="1"/>
              </p:cNvSpPr>
              <p:nvPr/>
            </p:nvSpPr>
            <p:spPr bwMode="auto">
              <a:xfrm>
                <a:off x="772" y="2455"/>
                <a:ext cx="22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64" name="Oval 368"/>
              <p:cNvSpPr>
                <a:spLocks noChangeArrowheads="1"/>
              </p:cNvSpPr>
              <p:nvPr/>
            </p:nvSpPr>
            <p:spPr bwMode="auto">
              <a:xfrm>
                <a:off x="1463" y="2056"/>
                <a:ext cx="23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65" name="Oval 369"/>
              <p:cNvSpPr>
                <a:spLocks noChangeArrowheads="1"/>
              </p:cNvSpPr>
              <p:nvPr/>
            </p:nvSpPr>
            <p:spPr bwMode="auto">
              <a:xfrm>
                <a:off x="1140" y="2357"/>
                <a:ext cx="22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66" name="Oval 370"/>
              <p:cNvSpPr>
                <a:spLocks noChangeArrowheads="1"/>
              </p:cNvSpPr>
              <p:nvPr/>
            </p:nvSpPr>
            <p:spPr bwMode="auto">
              <a:xfrm>
                <a:off x="1501" y="1992"/>
                <a:ext cx="22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67" name="Oval 371"/>
              <p:cNvSpPr>
                <a:spLocks noChangeArrowheads="1"/>
              </p:cNvSpPr>
              <p:nvPr/>
            </p:nvSpPr>
            <p:spPr bwMode="auto">
              <a:xfrm>
                <a:off x="1320" y="2037"/>
                <a:ext cx="24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68" name="Oval 372"/>
              <p:cNvSpPr>
                <a:spLocks noChangeArrowheads="1"/>
              </p:cNvSpPr>
              <p:nvPr/>
            </p:nvSpPr>
            <p:spPr bwMode="auto">
              <a:xfrm>
                <a:off x="803" y="2440"/>
                <a:ext cx="22" cy="25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69" name="Oval 373"/>
              <p:cNvSpPr>
                <a:spLocks noChangeArrowheads="1"/>
              </p:cNvSpPr>
              <p:nvPr/>
            </p:nvSpPr>
            <p:spPr bwMode="auto">
              <a:xfrm>
                <a:off x="1021" y="2159"/>
                <a:ext cx="23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70" name="Oval 374"/>
              <p:cNvSpPr>
                <a:spLocks noChangeArrowheads="1"/>
              </p:cNvSpPr>
              <p:nvPr/>
            </p:nvSpPr>
            <p:spPr bwMode="auto">
              <a:xfrm>
                <a:off x="1236" y="2242"/>
                <a:ext cx="22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71" name="Oval 375"/>
              <p:cNvSpPr>
                <a:spLocks noChangeArrowheads="1"/>
              </p:cNvSpPr>
              <p:nvPr/>
            </p:nvSpPr>
            <p:spPr bwMode="auto">
              <a:xfrm>
                <a:off x="951" y="2194"/>
                <a:ext cx="23" cy="25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72" name="Oval 376"/>
              <p:cNvSpPr>
                <a:spLocks noChangeArrowheads="1"/>
              </p:cNvSpPr>
              <p:nvPr/>
            </p:nvSpPr>
            <p:spPr bwMode="auto">
              <a:xfrm>
                <a:off x="821" y="2485"/>
                <a:ext cx="23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73" name="Oval 377"/>
              <p:cNvSpPr>
                <a:spLocks noChangeArrowheads="1"/>
              </p:cNvSpPr>
              <p:nvPr/>
            </p:nvSpPr>
            <p:spPr bwMode="auto">
              <a:xfrm>
                <a:off x="585" y="2786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74" name="Oval 378"/>
              <p:cNvSpPr>
                <a:spLocks noChangeArrowheads="1"/>
              </p:cNvSpPr>
              <p:nvPr/>
            </p:nvSpPr>
            <p:spPr bwMode="auto">
              <a:xfrm>
                <a:off x="1193" y="2256"/>
                <a:ext cx="24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75" name="Oval 379"/>
              <p:cNvSpPr>
                <a:spLocks noChangeArrowheads="1"/>
              </p:cNvSpPr>
              <p:nvPr/>
            </p:nvSpPr>
            <p:spPr bwMode="auto">
              <a:xfrm>
                <a:off x="725" y="2505"/>
                <a:ext cx="23" cy="25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76" name="Oval 380"/>
              <p:cNvSpPr>
                <a:spLocks noChangeArrowheads="1"/>
              </p:cNvSpPr>
              <p:nvPr/>
            </p:nvSpPr>
            <p:spPr bwMode="auto">
              <a:xfrm>
                <a:off x="502" y="2593"/>
                <a:ext cx="22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77" name="Oval 381"/>
              <p:cNvSpPr>
                <a:spLocks noChangeArrowheads="1"/>
              </p:cNvSpPr>
              <p:nvPr/>
            </p:nvSpPr>
            <p:spPr bwMode="auto">
              <a:xfrm>
                <a:off x="1076" y="2126"/>
                <a:ext cx="23" cy="25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78" name="Oval 382"/>
              <p:cNvSpPr>
                <a:spLocks noChangeArrowheads="1"/>
              </p:cNvSpPr>
              <p:nvPr/>
            </p:nvSpPr>
            <p:spPr bwMode="auto">
              <a:xfrm>
                <a:off x="857" y="2390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79" name="Oval 383"/>
              <p:cNvSpPr>
                <a:spLocks noChangeArrowheads="1"/>
              </p:cNvSpPr>
              <p:nvPr/>
            </p:nvSpPr>
            <p:spPr bwMode="auto">
              <a:xfrm>
                <a:off x="829" y="2459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80" name="Oval 384"/>
              <p:cNvSpPr>
                <a:spLocks noChangeArrowheads="1"/>
              </p:cNvSpPr>
              <p:nvPr/>
            </p:nvSpPr>
            <p:spPr bwMode="auto">
              <a:xfrm>
                <a:off x="502" y="2672"/>
                <a:ext cx="22" cy="25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81" name="Oval 385"/>
              <p:cNvSpPr>
                <a:spLocks noChangeArrowheads="1"/>
              </p:cNvSpPr>
              <p:nvPr/>
            </p:nvSpPr>
            <p:spPr bwMode="auto">
              <a:xfrm>
                <a:off x="1105" y="2185"/>
                <a:ext cx="22" cy="25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82" name="Oval 386"/>
              <p:cNvSpPr>
                <a:spLocks noChangeArrowheads="1"/>
              </p:cNvSpPr>
              <p:nvPr/>
            </p:nvSpPr>
            <p:spPr bwMode="auto">
              <a:xfrm>
                <a:off x="781" y="2449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83" name="Oval 387"/>
              <p:cNvSpPr>
                <a:spLocks noChangeArrowheads="1"/>
              </p:cNvSpPr>
              <p:nvPr/>
            </p:nvSpPr>
            <p:spPr bwMode="auto">
              <a:xfrm>
                <a:off x="576" y="2494"/>
                <a:ext cx="22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84" name="Oval 388"/>
              <p:cNvSpPr>
                <a:spLocks noChangeArrowheads="1"/>
              </p:cNvSpPr>
              <p:nvPr/>
            </p:nvSpPr>
            <p:spPr bwMode="auto">
              <a:xfrm>
                <a:off x="988" y="2149"/>
                <a:ext cx="24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85" name="Oval 389"/>
              <p:cNvSpPr>
                <a:spLocks noChangeArrowheads="1"/>
              </p:cNvSpPr>
              <p:nvPr/>
            </p:nvSpPr>
            <p:spPr bwMode="auto">
              <a:xfrm>
                <a:off x="904" y="2288"/>
                <a:ext cx="22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86" name="Oval 390"/>
              <p:cNvSpPr>
                <a:spLocks noChangeArrowheads="1"/>
              </p:cNvSpPr>
              <p:nvPr/>
            </p:nvSpPr>
            <p:spPr bwMode="auto">
              <a:xfrm>
                <a:off x="765" y="2479"/>
                <a:ext cx="22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87" name="Oval 391"/>
              <p:cNvSpPr>
                <a:spLocks noChangeArrowheads="1"/>
              </p:cNvSpPr>
              <p:nvPr/>
            </p:nvSpPr>
            <p:spPr bwMode="auto">
              <a:xfrm>
                <a:off x="1083" y="2193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88" name="Oval 392"/>
              <p:cNvSpPr>
                <a:spLocks noChangeArrowheads="1"/>
              </p:cNvSpPr>
              <p:nvPr/>
            </p:nvSpPr>
            <p:spPr bwMode="auto">
              <a:xfrm>
                <a:off x="1117" y="2278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89" name="Oval 393"/>
              <p:cNvSpPr>
                <a:spLocks noChangeArrowheads="1"/>
              </p:cNvSpPr>
              <p:nvPr/>
            </p:nvSpPr>
            <p:spPr bwMode="auto">
              <a:xfrm>
                <a:off x="615" y="2511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90" name="Oval 394"/>
              <p:cNvSpPr>
                <a:spLocks noChangeArrowheads="1"/>
              </p:cNvSpPr>
              <p:nvPr/>
            </p:nvSpPr>
            <p:spPr bwMode="auto">
              <a:xfrm>
                <a:off x="900" y="2357"/>
                <a:ext cx="22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91" name="Oval 395"/>
              <p:cNvSpPr>
                <a:spLocks noChangeArrowheads="1"/>
              </p:cNvSpPr>
              <p:nvPr/>
            </p:nvSpPr>
            <p:spPr bwMode="auto">
              <a:xfrm>
                <a:off x="783" y="2404"/>
                <a:ext cx="24" cy="25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92" name="Oval 396"/>
              <p:cNvSpPr>
                <a:spLocks noChangeArrowheads="1"/>
              </p:cNvSpPr>
              <p:nvPr/>
            </p:nvSpPr>
            <p:spPr bwMode="auto">
              <a:xfrm>
                <a:off x="1108" y="2142"/>
                <a:ext cx="22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93" name="Oval 397"/>
              <p:cNvSpPr>
                <a:spLocks noChangeArrowheads="1"/>
              </p:cNvSpPr>
              <p:nvPr/>
            </p:nvSpPr>
            <p:spPr bwMode="auto">
              <a:xfrm>
                <a:off x="962" y="2191"/>
                <a:ext cx="24" cy="25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94" name="Oval 398"/>
              <p:cNvSpPr>
                <a:spLocks noChangeArrowheads="1"/>
              </p:cNvSpPr>
              <p:nvPr/>
            </p:nvSpPr>
            <p:spPr bwMode="auto">
              <a:xfrm>
                <a:off x="1241" y="2030"/>
                <a:ext cx="22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95" name="Oval 399"/>
              <p:cNvSpPr>
                <a:spLocks noChangeArrowheads="1"/>
              </p:cNvSpPr>
              <p:nvPr/>
            </p:nvSpPr>
            <p:spPr bwMode="auto">
              <a:xfrm>
                <a:off x="1366" y="2135"/>
                <a:ext cx="22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96" name="Oval 400"/>
              <p:cNvSpPr>
                <a:spLocks noChangeArrowheads="1"/>
              </p:cNvSpPr>
              <p:nvPr/>
            </p:nvSpPr>
            <p:spPr bwMode="auto">
              <a:xfrm>
                <a:off x="1153" y="2197"/>
                <a:ext cx="23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97" name="Oval 401"/>
              <p:cNvSpPr>
                <a:spLocks noChangeArrowheads="1"/>
              </p:cNvSpPr>
              <p:nvPr/>
            </p:nvSpPr>
            <p:spPr bwMode="auto">
              <a:xfrm>
                <a:off x="1398" y="2056"/>
                <a:ext cx="23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98" name="Oval 402"/>
              <p:cNvSpPr>
                <a:spLocks noChangeArrowheads="1"/>
              </p:cNvSpPr>
              <p:nvPr/>
            </p:nvSpPr>
            <p:spPr bwMode="auto">
              <a:xfrm>
                <a:off x="1494" y="2059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99" name="Oval 403"/>
              <p:cNvSpPr>
                <a:spLocks noChangeArrowheads="1"/>
              </p:cNvSpPr>
              <p:nvPr/>
            </p:nvSpPr>
            <p:spPr bwMode="auto">
              <a:xfrm>
                <a:off x="1062" y="2175"/>
                <a:ext cx="24" cy="25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00" name="Oval 404"/>
              <p:cNvSpPr>
                <a:spLocks noChangeArrowheads="1"/>
              </p:cNvSpPr>
              <p:nvPr/>
            </p:nvSpPr>
            <p:spPr bwMode="auto">
              <a:xfrm>
                <a:off x="1253" y="2003"/>
                <a:ext cx="23" cy="25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01" name="Oval 405"/>
              <p:cNvSpPr>
                <a:spLocks noChangeArrowheads="1"/>
              </p:cNvSpPr>
              <p:nvPr/>
            </p:nvSpPr>
            <p:spPr bwMode="auto">
              <a:xfrm>
                <a:off x="586" y="2648"/>
                <a:ext cx="24" cy="26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sp>
          <p:nvSpPr>
            <p:cNvPr id="4503" name="Oval 407"/>
            <p:cNvSpPr>
              <a:spLocks noChangeArrowheads="1"/>
            </p:cNvSpPr>
            <p:nvPr/>
          </p:nvSpPr>
          <p:spPr bwMode="auto">
            <a:xfrm>
              <a:off x="886" y="2327"/>
              <a:ext cx="23" cy="25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04" name="Oval 408"/>
            <p:cNvSpPr>
              <a:spLocks noChangeArrowheads="1"/>
            </p:cNvSpPr>
            <p:nvPr/>
          </p:nvSpPr>
          <p:spPr bwMode="auto">
            <a:xfrm>
              <a:off x="702" y="2545"/>
              <a:ext cx="22" cy="25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05" name="Oval 409"/>
            <p:cNvSpPr>
              <a:spLocks noChangeArrowheads="1"/>
            </p:cNvSpPr>
            <p:nvPr/>
          </p:nvSpPr>
          <p:spPr bwMode="auto">
            <a:xfrm>
              <a:off x="934" y="2386"/>
              <a:ext cx="22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06" name="Oval 410"/>
            <p:cNvSpPr>
              <a:spLocks noChangeArrowheads="1"/>
            </p:cNvSpPr>
            <p:nvPr/>
          </p:nvSpPr>
          <p:spPr bwMode="auto">
            <a:xfrm>
              <a:off x="803" y="2388"/>
              <a:ext cx="22" cy="25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07" name="Oval 411"/>
            <p:cNvSpPr>
              <a:spLocks noChangeArrowheads="1"/>
            </p:cNvSpPr>
            <p:nvPr/>
          </p:nvSpPr>
          <p:spPr bwMode="auto">
            <a:xfrm>
              <a:off x="751" y="2357"/>
              <a:ext cx="23" cy="26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08" name="Oval 412"/>
            <p:cNvSpPr>
              <a:spLocks noChangeArrowheads="1"/>
            </p:cNvSpPr>
            <p:nvPr/>
          </p:nvSpPr>
          <p:spPr bwMode="auto">
            <a:xfrm>
              <a:off x="811" y="2445"/>
              <a:ext cx="22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09" name="Oval 413"/>
            <p:cNvSpPr>
              <a:spLocks noChangeArrowheads="1"/>
            </p:cNvSpPr>
            <p:nvPr/>
          </p:nvSpPr>
          <p:spPr bwMode="auto">
            <a:xfrm>
              <a:off x="594" y="2639"/>
              <a:ext cx="23" cy="26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10" name="Oval 414"/>
            <p:cNvSpPr>
              <a:spLocks noChangeArrowheads="1"/>
            </p:cNvSpPr>
            <p:nvPr/>
          </p:nvSpPr>
          <p:spPr bwMode="auto">
            <a:xfrm>
              <a:off x="1301" y="2085"/>
              <a:ext cx="22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11" name="Oval 415"/>
            <p:cNvSpPr>
              <a:spLocks noChangeArrowheads="1"/>
            </p:cNvSpPr>
            <p:nvPr/>
          </p:nvSpPr>
          <p:spPr bwMode="auto">
            <a:xfrm>
              <a:off x="671" y="2711"/>
              <a:ext cx="22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12" name="Oval 416"/>
            <p:cNvSpPr>
              <a:spLocks noChangeArrowheads="1"/>
            </p:cNvSpPr>
            <p:nvPr/>
          </p:nvSpPr>
          <p:spPr bwMode="auto">
            <a:xfrm>
              <a:off x="912" y="2365"/>
              <a:ext cx="22" cy="26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13" name="Oval 417"/>
            <p:cNvSpPr>
              <a:spLocks noChangeArrowheads="1"/>
            </p:cNvSpPr>
            <p:nvPr/>
          </p:nvSpPr>
          <p:spPr bwMode="auto">
            <a:xfrm>
              <a:off x="1141" y="2139"/>
              <a:ext cx="22" cy="25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14" name="Oval 418"/>
            <p:cNvSpPr>
              <a:spLocks noChangeArrowheads="1"/>
            </p:cNvSpPr>
            <p:nvPr/>
          </p:nvSpPr>
          <p:spPr bwMode="auto">
            <a:xfrm>
              <a:off x="1067" y="2203"/>
              <a:ext cx="22" cy="26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15" name="Oval 419"/>
            <p:cNvSpPr>
              <a:spLocks noChangeArrowheads="1"/>
            </p:cNvSpPr>
            <p:nvPr/>
          </p:nvSpPr>
          <p:spPr bwMode="auto">
            <a:xfrm>
              <a:off x="773" y="2429"/>
              <a:ext cx="22" cy="26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16" name="Oval 420"/>
            <p:cNvSpPr>
              <a:spLocks noChangeArrowheads="1"/>
            </p:cNvSpPr>
            <p:nvPr/>
          </p:nvSpPr>
          <p:spPr bwMode="auto">
            <a:xfrm>
              <a:off x="1464" y="1945"/>
              <a:ext cx="24" cy="26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17" name="Oval 421"/>
            <p:cNvSpPr>
              <a:spLocks noChangeArrowheads="1"/>
            </p:cNvSpPr>
            <p:nvPr/>
          </p:nvSpPr>
          <p:spPr bwMode="auto">
            <a:xfrm>
              <a:off x="1290" y="2191"/>
              <a:ext cx="24" cy="25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18" name="Oval 422"/>
            <p:cNvSpPr>
              <a:spLocks noChangeArrowheads="1"/>
            </p:cNvSpPr>
            <p:nvPr/>
          </p:nvSpPr>
          <p:spPr bwMode="auto">
            <a:xfrm>
              <a:off x="1306" y="2282"/>
              <a:ext cx="22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19" name="Oval 423"/>
            <p:cNvSpPr>
              <a:spLocks noChangeArrowheads="1"/>
            </p:cNvSpPr>
            <p:nvPr/>
          </p:nvSpPr>
          <p:spPr bwMode="auto">
            <a:xfrm>
              <a:off x="912" y="2266"/>
              <a:ext cx="22" cy="26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20" name="Oval 424"/>
            <p:cNvSpPr>
              <a:spLocks noChangeArrowheads="1"/>
            </p:cNvSpPr>
            <p:nvPr/>
          </p:nvSpPr>
          <p:spPr bwMode="auto">
            <a:xfrm>
              <a:off x="843" y="2522"/>
              <a:ext cx="22" cy="26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21" name="Oval 425"/>
            <p:cNvSpPr>
              <a:spLocks noChangeArrowheads="1"/>
            </p:cNvSpPr>
            <p:nvPr/>
          </p:nvSpPr>
          <p:spPr bwMode="auto">
            <a:xfrm>
              <a:off x="1057" y="2217"/>
              <a:ext cx="23" cy="26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22" name="Oval 426"/>
            <p:cNvSpPr>
              <a:spLocks noChangeArrowheads="1"/>
            </p:cNvSpPr>
            <p:nvPr/>
          </p:nvSpPr>
          <p:spPr bwMode="auto">
            <a:xfrm>
              <a:off x="979" y="2273"/>
              <a:ext cx="22" cy="26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23" name="Oval 427"/>
            <p:cNvSpPr>
              <a:spLocks noChangeArrowheads="1"/>
            </p:cNvSpPr>
            <p:nvPr/>
          </p:nvSpPr>
          <p:spPr bwMode="auto">
            <a:xfrm>
              <a:off x="576" y="2665"/>
              <a:ext cx="22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24" name="Oval 428"/>
            <p:cNvSpPr>
              <a:spLocks noChangeArrowheads="1"/>
            </p:cNvSpPr>
            <p:nvPr/>
          </p:nvSpPr>
          <p:spPr bwMode="auto">
            <a:xfrm>
              <a:off x="949" y="2305"/>
              <a:ext cx="24" cy="26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25" name="Oval 429"/>
            <p:cNvSpPr>
              <a:spLocks noChangeArrowheads="1"/>
            </p:cNvSpPr>
            <p:nvPr/>
          </p:nvSpPr>
          <p:spPr bwMode="auto">
            <a:xfrm>
              <a:off x="808" y="2450"/>
              <a:ext cx="22" cy="25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26" name="Oval 430"/>
            <p:cNvSpPr>
              <a:spLocks noChangeArrowheads="1"/>
            </p:cNvSpPr>
            <p:nvPr/>
          </p:nvSpPr>
          <p:spPr bwMode="auto">
            <a:xfrm>
              <a:off x="907" y="2430"/>
              <a:ext cx="22" cy="26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27" name="Oval 431"/>
            <p:cNvSpPr>
              <a:spLocks noChangeArrowheads="1"/>
            </p:cNvSpPr>
            <p:nvPr/>
          </p:nvSpPr>
          <p:spPr bwMode="auto">
            <a:xfrm>
              <a:off x="1249" y="2165"/>
              <a:ext cx="23" cy="26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28" name="Oval 432"/>
            <p:cNvSpPr>
              <a:spLocks noChangeArrowheads="1"/>
            </p:cNvSpPr>
            <p:nvPr/>
          </p:nvSpPr>
          <p:spPr bwMode="auto">
            <a:xfrm>
              <a:off x="862" y="2303"/>
              <a:ext cx="24" cy="26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29" name="Oval 433"/>
            <p:cNvSpPr>
              <a:spLocks noChangeArrowheads="1"/>
            </p:cNvSpPr>
            <p:nvPr/>
          </p:nvSpPr>
          <p:spPr bwMode="auto">
            <a:xfrm>
              <a:off x="748" y="2462"/>
              <a:ext cx="24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30" name="Oval 434"/>
            <p:cNvSpPr>
              <a:spLocks noChangeArrowheads="1"/>
            </p:cNvSpPr>
            <p:nvPr/>
          </p:nvSpPr>
          <p:spPr bwMode="auto">
            <a:xfrm>
              <a:off x="837" y="2410"/>
              <a:ext cx="22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31" name="Oval 435"/>
            <p:cNvSpPr>
              <a:spLocks noChangeArrowheads="1"/>
            </p:cNvSpPr>
            <p:nvPr/>
          </p:nvSpPr>
          <p:spPr bwMode="auto">
            <a:xfrm>
              <a:off x="958" y="2344"/>
              <a:ext cx="24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32" name="Oval 436"/>
            <p:cNvSpPr>
              <a:spLocks noChangeArrowheads="1"/>
            </p:cNvSpPr>
            <p:nvPr/>
          </p:nvSpPr>
          <p:spPr bwMode="auto">
            <a:xfrm>
              <a:off x="757" y="2452"/>
              <a:ext cx="24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33" name="Oval 437"/>
            <p:cNvSpPr>
              <a:spLocks noChangeArrowheads="1"/>
            </p:cNvSpPr>
            <p:nvPr/>
          </p:nvSpPr>
          <p:spPr bwMode="auto">
            <a:xfrm>
              <a:off x="1250" y="2283"/>
              <a:ext cx="24" cy="25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34" name="Oval 438"/>
            <p:cNvSpPr>
              <a:spLocks noChangeArrowheads="1"/>
            </p:cNvSpPr>
            <p:nvPr/>
          </p:nvSpPr>
          <p:spPr bwMode="auto">
            <a:xfrm>
              <a:off x="1087" y="2079"/>
              <a:ext cx="23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35" name="Oval 439"/>
            <p:cNvSpPr>
              <a:spLocks noChangeArrowheads="1"/>
            </p:cNvSpPr>
            <p:nvPr/>
          </p:nvSpPr>
          <p:spPr bwMode="auto">
            <a:xfrm>
              <a:off x="1045" y="2240"/>
              <a:ext cx="22" cy="25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36" name="Oval 440"/>
            <p:cNvSpPr>
              <a:spLocks noChangeArrowheads="1"/>
            </p:cNvSpPr>
            <p:nvPr/>
          </p:nvSpPr>
          <p:spPr bwMode="auto">
            <a:xfrm>
              <a:off x="607" y="2783"/>
              <a:ext cx="22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37" name="Oval 441"/>
            <p:cNvSpPr>
              <a:spLocks noChangeArrowheads="1"/>
            </p:cNvSpPr>
            <p:nvPr/>
          </p:nvSpPr>
          <p:spPr bwMode="auto">
            <a:xfrm>
              <a:off x="1035" y="2309"/>
              <a:ext cx="22" cy="26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38" name="Oval 442"/>
            <p:cNvSpPr>
              <a:spLocks noChangeArrowheads="1"/>
            </p:cNvSpPr>
            <p:nvPr/>
          </p:nvSpPr>
          <p:spPr bwMode="auto">
            <a:xfrm>
              <a:off x="1026" y="2322"/>
              <a:ext cx="23" cy="26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39" name="Oval 443"/>
            <p:cNvSpPr>
              <a:spLocks noChangeArrowheads="1"/>
            </p:cNvSpPr>
            <p:nvPr/>
          </p:nvSpPr>
          <p:spPr bwMode="auto">
            <a:xfrm>
              <a:off x="798" y="2345"/>
              <a:ext cx="22" cy="25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40" name="Oval 444"/>
            <p:cNvSpPr>
              <a:spLocks noChangeArrowheads="1"/>
            </p:cNvSpPr>
            <p:nvPr/>
          </p:nvSpPr>
          <p:spPr bwMode="auto">
            <a:xfrm>
              <a:off x="1364" y="2060"/>
              <a:ext cx="24" cy="25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41" name="Oval 445"/>
            <p:cNvSpPr>
              <a:spLocks noChangeArrowheads="1"/>
            </p:cNvSpPr>
            <p:nvPr/>
          </p:nvSpPr>
          <p:spPr bwMode="auto">
            <a:xfrm>
              <a:off x="1049" y="2210"/>
              <a:ext cx="24" cy="26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42" name="Oval 446"/>
            <p:cNvSpPr>
              <a:spLocks noChangeArrowheads="1"/>
            </p:cNvSpPr>
            <p:nvPr/>
          </p:nvSpPr>
          <p:spPr bwMode="auto">
            <a:xfrm>
              <a:off x="738" y="2351"/>
              <a:ext cx="22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43" name="Oval 447"/>
            <p:cNvSpPr>
              <a:spLocks noChangeArrowheads="1"/>
            </p:cNvSpPr>
            <p:nvPr/>
          </p:nvSpPr>
          <p:spPr bwMode="auto">
            <a:xfrm>
              <a:off x="746" y="2509"/>
              <a:ext cx="22" cy="25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44" name="Oval 448"/>
            <p:cNvSpPr>
              <a:spLocks noChangeArrowheads="1"/>
            </p:cNvSpPr>
            <p:nvPr/>
          </p:nvSpPr>
          <p:spPr bwMode="auto">
            <a:xfrm>
              <a:off x="812" y="2417"/>
              <a:ext cx="22" cy="26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45" name="Oval 449"/>
            <p:cNvSpPr>
              <a:spLocks noChangeArrowheads="1"/>
            </p:cNvSpPr>
            <p:nvPr/>
          </p:nvSpPr>
          <p:spPr bwMode="auto">
            <a:xfrm>
              <a:off x="826" y="2269"/>
              <a:ext cx="23" cy="26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46" name="Oval 450"/>
            <p:cNvSpPr>
              <a:spLocks noChangeArrowheads="1"/>
            </p:cNvSpPr>
            <p:nvPr/>
          </p:nvSpPr>
          <p:spPr bwMode="auto">
            <a:xfrm>
              <a:off x="909" y="2276"/>
              <a:ext cx="22" cy="25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47" name="Oval 451"/>
            <p:cNvSpPr>
              <a:spLocks noChangeArrowheads="1"/>
            </p:cNvSpPr>
            <p:nvPr/>
          </p:nvSpPr>
          <p:spPr bwMode="auto">
            <a:xfrm>
              <a:off x="682" y="2599"/>
              <a:ext cx="24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48" name="Oval 452"/>
            <p:cNvSpPr>
              <a:spLocks noChangeArrowheads="1"/>
            </p:cNvSpPr>
            <p:nvPr/>
          </p:nvSpPr>
          <p:spPr bwMode="auto">
            <a:xfrm>
              <a:off x="1252" y="2119"/>
              <a:ext cx="23" cy="25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49" name="Oval 453"/>
            <p:cNvSpPr>
              <a:spLocks noChangeArrowheads="1"/>
            </p:cNvSpPr>
            <p:nvPr/>
          </p:nvSpPr>
          <p:spPr bwMode="auto">
            <a:xfrm>
              <a:off x="661" y="2694"/>
              <a:ext cx="24" cy="26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50" name="Oval 454"/>
            <p:cNvSpPr>
              <a:spLocks noChangeArrowheads="1"/>
            </p:cNvSpPr>
            <p:nvPr/>
          </p:nvSpPr>
          <p:spPr bwMode="auto">
            <a:xfrm>
              <a:off x="1437" y="1884"/>
              <a:ext cx="22" cy="26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51" name="Oval 455"/>
            <p:cNvSpPr>
              <a:spLocks noChangeArrowheads="1"/>
            </p:cNvSpPr>
            <p:nvPr/>
          </p:nvSpPr>
          <p:spPr bwMode="auto">
            <a:xfrm>
              <a:off x="659" y="2669"/>
              <a:ext cx="23" cy="25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52" name="Oval 456"/>
            <p:cNvSpPr>
              <a:spLocks noChangeArrowheads="1"/>
            </p:cNvSpPr>
            <p:nvPr/>
          </p:nvSpPr>
          <p:spPr bwMode="auto">
            <a:xfrm>
              <a:off x="781" y="2426"/>
              <a:ext cx="23" cy="26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53" name="Oval 457"/>
            <p:cNvSpPr>
              <a:spLocks noChangeArrowheads="1"/>
            </p:cNvSpPr>
            <p:nvPr/>
          </p:nvSpPr>
          <p:spPr bwMode="auto">
            <a:xfrm>
              <a:off x="904" y="2319"/>
              <a:ext cx="22" cy="26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54" name="Oval 458"/>
            <p:cNvSpPr>
              <a:spLocks noChangeArrowheads="1"/>
            </p:cNvSpPr>
            <p:nvPr/>
          </p:nvSpPr>
          <p:spPr bwMode="auto">
            <a:xfrm>
              <a:off x="747" y="2525"/>
              <a:ext cx="22" cy="26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55" name="Oval 459"/>
            <p:cNvSpPr>
              <a:spLocks noChangeArrowheads="1"/>
            </p:cNvSpPr>
            <p:nvPr/>
          </p:nvSpPr>
          <p:spPr bwMode="auto">
            <a:xfrm>
              <a:off x="709" y="2610"/>
              <a:ext cx="22" cy="25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56" name="Oval 460"/>
            <p:cNvSpPr>
              <a:spLocks noChangeArrowheads="1"/>
            </p:cNvSpPr>
            <p:nvPr/>
          </p:nvSpPr>
          <p:spPr bwMode="auto">
            <a:xfrm>
              <a:off x="721" y="2557"/>
              <a:ext cx="23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57" name="Oval 461"/>
            <p:cNvSpPr>
              <a:spLocks noChangeArrowheads="1"/>
            </p:cNvSpPr>
            <p:nvPr/>
          </p:nvSpPr>
          <p:spPr bwMode="auto">
            <a:xfrm>
              <a:off x="695" y="2737"/>
              <a:ext cx="23" cy="26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58" name="Oval 462"/>
            <p:cNvSpPr>
              <a:spLocks noChangeArrowheads="1"/>
            </p:cNvSpPr>
            <p:nvPr/>
          </p:nvSpPr>
          <p:spPr bwMode="auto">
            <a:xfrm>
              <a:off x="578" y="2640"/>
              <a:ext cx="22" cy="26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59" name="Oval 463"/>
            <p:cNvSpPr>
              <a:spLocks noChangeArrowheads="1"/>
            </p:cNvSpPr>
            <p:nvPr/>
          </p:nvSpPr>
          <p:spPr bwMode="auto">
            <a:xfrm>
              <a:off x="629" y="2694"/>
              <a:ext cx="23" cy="26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60" name="Oval 464"/>
            <p:cNvSpPr>
              <a:spLocks noChangeArrowheads="1"/>
            </p:cNvSpPr>
            <p:nvPr/>
          </p:nvSpPr>
          <p:spPr bwMode="auto">
            <a:xfrm>
              <a:off x="766" y="2515"/>
              <a:ext cx="23" cy="25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61" name="Oval 465"/>
            <p:cNvSpPr>
              <a:spLocks noChangeArrowheads="1"/>
            </p:cNvSpPr>
            <p:nvPr/>
          </p:nvSpPr>
          <p:spPr bwMode="auto">
            <a:xfrm>
              <a:off x="706" y="2602"/>
              <a:ext cx="22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62" name="Oval 466"/>
            <p:cNvSpPr>
              <a:spLocks noChangeArrowheads="1"/>
            </p:cNvSpPr>
            <p:nvPr/>
          </p:nvSpPr>
          <p:spPr bwMode="auto">
            <a:xfrm>
              <a:off x="1144" y="2386"/>
              <a:ext cx="22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63" name="Oval 467"/>
            <p:cNvSpPr>
              <a:spLocks noChangeArrowheads="1"/>
            </p:cNvSpPr>
            <p:nvPr/>
          </p:nvSpPr>
          <p:spPr bwMode="auto">
            <a:xfrm>
              <a:off x="869" y="2491"/>
              <a:ext cx="22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64" name="Oval 468"/>
            <p:cNvSpPr>
              <a:spLocks noChangeArrowheads="1"/>
            </p:cNvSpPr>
            <p:nvPr/>
          </p:nvSpPr>
          <p:spPr bwMode="auto">
            <a:xfrm>
              <a:off x="1315" y="2162"/>
              <a:ext cx="22" cy="26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65" name="Oval 469"/>
            <p:cNvSpPr>
              <a:spLocks noChangeArrowheads="1"/>
            </p:cNvSpPr>
            <p:nvPr/>
          </p:nvSpPr>
          <p:spPr bwMode="auto">
            <a:xfrm>
              <a:off x="1153" y="2193"/>
              <a:ext cx="23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66" name="Oval 470"/>
            <p:cNvSpPr>
              <a:spLocks noChangeArrowheads="1"/>
            </p:cNvSpPr>
            <p:nvPr/>
          </p:nvSpPr>
          <p:spPr bwMode="auto">
            <a:xfrm>
              <a:off x="1495" y="1926"/>
              <a:ext cx="24" cy="26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67" name="Oval 471"/>
            <p:cNvSpPr>
              <a:spLocks noChangeArrowheads="1"/>
            </p:cNvSpPr>
            <p:nvPr/>
          </p:nvSpPr>
          <p:spPr bwMode="auto">
            <a:xfrm>
              <a:off x="748" y="2400"/>
              <a:ext cx="24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68" name="Oval 472"/>
            <p:cNvSpPr>
              <a:spLocks noChangeArrowheads="1"/>
            </p:cNvSpPr>
            <p:nvPr/>
          </p:nvSpPr>
          <p:spPr bwMode="auto">
            <a:xfrm>
              <a:off x="942" y="2380"/>
              <a:ext cx="22" cy="26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69" name="Oval 473"/>
            <p:cNvSpPr>
              <a:spLocks noChangeArrowheads="1"/>
            </p:cNvSpPr>
            <p:nvPr/>
          </p:nvSpPr>
          <p:spPr bwMode="auto">
            <a:xfrm>
              <a:off x="616" y="2684"/>
              <a:ext cx="23" cy="26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70" name="Oval 474"/>
            <p:cNvSpPr>
              <a:spLocks noChangeArrowheads="1"/>
            </p:cNvSpPr>
            <p:nvPr/>
          </p:nvSpPr>
          <p:spPr bwMode="auto">
            <a:xfrm>
              <a:off x="629" y="2691"/>
              <a:ext cx="23" cy="26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71" name="Oval 475"/>
            <p:cNvSpPr>
              <a:spLocks noChangeArrowheads="1"/>
            </p:cNvSpPr>
            <p:nvPr/>
          </p:nvSpPr>
          <p:spPr bwMode="auto">
            <a:xfrm>
              <a:off x="783" y="2387"/>
              <a:ext cx="24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72" name="Oval 476"/>
            <p:cNvSpPr>
              <a:spLocks noChangeArrowheads="1"/>
            </p:cNvSpPr>
            <p:nvPr/>
          </p:nvSpPr>
          <p:spPr bwMode="auto">
            <a:xfrm>
              <a:off x="757" y="2547"/>
              <a:ext cx="24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73" name="Oval 477"/>
            <p:cNvSpPr>
              <a:spLocks noChangeArrowheads="1"/>
            </p:cNvSpPr>
            <p:nvPr/>
          </p:nvSpPr>
          <p:spPr bwMode="auto">
            <a:xfrm>
              <a:off x="1200" y="2148"/>
              <a:ext cx="22" cy="26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74" name="Oval 478"/>
            <p:cNvSpPr>
              <a:spLocks noChangeArrowheads="1"/>
            </p:cNvSpPr>
            <p:nvPr/>
          </p:nvSpPr>
          <p:spPr bwMode="auto">
            <a:xfrm>
              <a:off x="1053" y="2371"/>
              <a:ext cx="23" cy="26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75" name="Oval 479"/>
            <p:cNvSpPr>
              <a:spLocks noChangeArrowheads="1"/>
            </p:cNvSpPr>
            <p:nvPr/>
          </p:nvSpPr>
          <p:spPr bwMode="auto">
            <a:xfrm>
              <a:off x="922" y="2433"/>
              <a:ext cx="23" cy="26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76" name="Oval 480"/>
            <p:cNvSpPr>
              <a:spLocks noChangeArrowheads="1"/>
            </p:cNvSpPr>
            <p:nvPr/>
          </p:nvSpPr>
          <p:spPr bwMode="auto">
            <a:xfrm>
              <a:off x="931" y="2296"/>
              <a:ext cx="22" cy="25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77" name="Oval 481"/>
            <p:cNvSpPr>
              <a:spLocks noChangeArrowheads="1"/>
            </p:cNvSpPr>
            <p:nvPr/>
          </p:nvSpPr>
          <p:spPr bwMode="auto">
            <a:xfrm>
              <a:off x="1241" y="2208"/>
              <a:ext cx="22" cy="26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78" name="Oval 482"/>
            <p:cNvSpPr>
              <a:spLocks noChangeArrowheads="1"/>
            </p:cNvSpPr>
            <p:nvPr/>
          </p:nvSpPr>
          <p:spPr bwMode="auto">
            <a:xfrm>
              <a:off x="1014" y="2348"/>
              <a:ext cx="22" cy="25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79" name="Oval 483"/>
            <p:cNvSpPr>
              <a:spLocks noChangeArrowheads="1"/>
            </p:cNvSpPr>
            <p:nvPr/>
          </p:nvSpPr>
          <p:spPr bwMode="auto">
            <a:xfrm>
              <a:off x="1529" y="2008"/>
              <a:ext cx="23" cy="25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80" name="Oval 484"/>
            <p:cNvSpPr>
              <a:spLocks noChangeArrowheads="1"/>
            </p:cNvSpPr>
            <p:nvPr/>
          </p:nvSpPr>
          <p:spPr bwMode="auto">
            <a:xfrm>
              <a:off x="865" y="2289"/>
              <a:ext cx="22" cy="25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81" name="Oval 485"/>
            <p:cNvSpPr>
              <a:spLocks noChangeArrowheads="1"/>
            </p:cNvSpPr>
            <p:nvPr/>
          </p:nvSpPr>
          <p:spPr bwMode="auto">
            <a:xfrm>
              <a:off x="699" y="2554"/>
              <a:ext cx="22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82" name="Oval 486"/>
            <p:cNvSpPr>
              <a:spLocks noChangeArrowheads="1"/>
            </p:cNvSpPr>
            <p:nvPr/>
          </p:nvSpPr>
          <p:spPr bwMode="auto">
            <a:xfrm>
              <a:off x="958" y="2558"/>
              <a:ext cx="24" cy="25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83" name="Oval 487"/>
            <p:cNvSpPr>
              <a:spLocks noChangeArrowheads="1"/>
            </p:cNvSpPr>
            <p:nvPr/>
          </p:nvSpPr>
          <p:spPr bwMode="auto">
            <a:xfrm>
              <a:off x="1348" y="1938"/>
              <a:ext cx="22" cy="26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84" name="Oval 488"/>
            <p:cNvSpPr>
              <a:spLocks noChangeArrowheads="1"/>
            </p:cNvSpPr>
            <p:nvPr/>
          </p:nvSpPr>
          <p:spPr bwMode="auto">
            <a:xfrm>
              <a:off x="1279" y="2047"/>
              <a:ext cx="22" cy="26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85" name="Oval 489"/>
            <p:cNvSpPr>
              <a:spLocks noChangeArrowheads="1"/>
            </p:cNvSpPr>
            <p:nvPr/>
          </p:nvSpPr>
          <p:spPr bwMode="auto">
            <a:xfrm>
              <a:off x="1384" y="2093"/>
              <a:ext cx="23" cy="26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86" name="Oval 490"/>
            <p:cNvSpPr>
              <a:spLocks noChangeArrowheads="1"/>
            </p:cNvSpPr>
            <p:nvPr/>
          </p:nvSpPr>
          <p:spPr bwMode="auto">
            <a:xfrm>
              <a:off x="1013" y="2501"/>
              <a:ext cx="22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87" name="Oval 491"/>
            <p:cNvSpPr>
              <a:spLocks noChangeArrowheads="1"/>
            </p:cNvSpPr>
            <p:nvPr/>
          </p:nvSpPr>
          <p:spPr bwMode="auto">
            <a:xfrm>
              <a:off x="999" y="2586"/>
              <a:ext cx="22" cy="26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88" name="Oval 492"/>
            <p:cNvSpPr>
              <a:spLocks noChangeArrowheads="1"/>
            </p:cNvSpPr>
            <p:nvPr/>
          </p:nvSpPr>
          <p:spPr bwMode="auto">
            <a:xfrm>
              <a:off x="961" y="2257"/>
              <a:ext cx="23" cy="26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89" name="Oval 493"/>
            <p:cNvSpPr>
              <a:spLocks noChangeArrowheads="1"/>
            </p:cNvSpPr>
            <p:nvPr/>
          </p:nvSpPr>
          <p:spPr bwMode="auto">
            <a:xfrm>
              <a:off x="908" y="2466"/>
              <a:ext cx="22" cy="26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90" name="Oval 494"/>
            <p:cNvSpPr>
              <a:spLocks noChangeArrowheads="1"/>
            </p:cNvSpPr>
            <p:nvPr/>
          </p:nvSpPr>
          <p:spPr bwMode="auto">
            <a:xfrm>
              <a:off x="676" y="2676"/>
              <a:ext cx="22" cy="25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91" name="Oval 495"/>
            <p:cNvSpPr>
              <a:spLocks noChangeArrowheads="1"/>
            </p:cNvSpPr>
            <p:nvPr/>
          </p:nvSpPr>
          <p:spPr bwMode="auto">
            <a:xfrm>
              <a:off x="918" y="2491"/>
              <a:ext cx="24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92" name="Oval 496"/>
            <p:cNvSpPr>
              <a:spLocks noChangeArrowheads="1"/>
            </p:cNvSpPr>
            <p:nvPr/>
          </p:nvSpPr>
          <p:spPr bwMode="auto">
            <a:xfrm>
              <a:off x="857" y="2551"/>
              <a:ext cx="24" cy="25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93" name="Oval 497"/>
            <p:cNvSpPr>
              <a:spLocks noChangeArrowheads="1"/>
            </p:cNvSpPr>
            <p:nvPr/>
          </p:nvSpPr>
          <p:spPr bwMode="auto">
            <a:xfrm>
              <a:off x="1358" y="2030"/>
              <a:ext cx="23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94" name="Oval 498"/>
            <p:cNvSpPr>
              <a:spLocks noChangeArrowheads="1"/>
            </p:cNvSpPr>
            <p:nvPr/>
          </p:nvSpPr>
          <p:spPr bwMode="auto">
            <a:xfrm>
              <a:off x="1131" y="2082"/>
              <a:ext cx="23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95" name="Oval 499"/>
            <p:cNvSpPr>
              <a:spLocks noChangeArrowheads="1"/>
            </p:cNvSpPr>
            <p:nvPr/>
          </p:nvSpPr>
          <p:spPr bwMode="auto">
            <a:xfrm>
              <a:off x="587" y="2625"/>
              <a:ext cx="24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96" name="Oval 500"/>
            <p:cNvSpPr>
              <a:spLocks noChangeArrowheads="1"/>
            </p:cNvSpPr>
            <p:nvPr/>
          </p:nvSpPr>
          <p:spPr bwMode="auto">
            <a:xfrm>
              <a:off x="1290" y="2034"/>
              <a:ext cx="24" cy="26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97" name="Oval 501"/>
            <p:cNvSpPr>
              <a:spLocks noChangeArrowheads="1"/>
            </p:cNvSpPr>
            <p:nvPr/>
          </p:nvSpPr>
          <p:spPr bwMode="auto">
            <a:xfrm>
              <a:off x="1008" y="2190"/>
              <a:ext cx="22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98" name="Oval 502"/>
            <p:cNvSpPr>
              <a:spLocks noChangeArrowheads="1"/>
            </p:cNvSpPr>
            <p:nvPr/>
          </p:nvSpPr>
          <p:spPr bwMode="auto">
            <a:xfrm>
              <a:off x="1290" y="2099"/>
              <a:ext cx="24" cy="26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99" name="Oval 503"/>
            <p:cNvSpPr>
              <a:spLocks noChangeArrowheads="1"/>
            </p:cNvSpPr>
            <p:nvPr/>
          </p:nvSpPr>
          <p:spPr bwMode="auto">
            <a:xfrm>
              <a:off x="1040" y="2221"/>
              <a:ext cx="22" cy="25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00" name="Oval 504"/>
            <p:cNvSpPr>
              <a:spLocks noChangeArrowheads="1"/>
            </p:cNvSpPr>
            <p:nvPr/>
          </p:nvSpPr>
          <p:spPr bwMode="auto">
            <a:xfrm>
              <a:off x="1166" y="2214"/>
              <a:ext cx="22" cy="26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01" name="Oval 505"/>
            <p:cNvSpPr>
              <a:spLocks noChangeArrowheads="1"/>
            </p:cNvSpPr>
            <p:nvPr/>
          </p:nvSpPr>
          <p:spPr bwMode="auto">
            <a:xfrm>
              <a:off x="1257" y="2270"/>
              <a:ext cx="23" cy="26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02" name="Oval 506"/>
            <p:cNvSpPr>
              <a:spLocks noChangeArrowheads="1"/>
            </p:cNvSpPr>
            <p:nvPr/>
          </p:nvSpPr>
          <p:spPr bwMode="auto">
            <a:xfrm>
              <a:off x="1104" y="2230"/>
              <a:ext cx="22" cy="25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03" name="Oval 507"/>
            <p:cNvSpPr>
              <a:spLocks noChangeArrowheads="1"/>
            </p:cNvSpPr>
            <p:nvPr/>
          </p:nvSpPr>
          <p:spPr bwMode="auto">
            <a:xfrm>
              <a:off x="1171" y="2406"/>
              <a:ext cx="22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04" name="Oval 508"/>
            <p:cNvSpPr>
              <a:spLocks noChangeArrowheads="1"/>
            </p:cNvSpPr>
            <p:nvPr/>
          </p:nvSpPr>
          <p:spPr bwMode="auto">
            <a:xfrm>
              <a:off x="877" y="2468"/>
              <a:ext cx="22" cy="26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05" name="Oval 509"/>
            <p:cNvSpPr>
              <a:spLocks noChangeArrowheads="1"/>
            </p:cNvSpPr>
            <p:nvPr/>
          </p:nvSpPr>
          <p:spPr bwMode="auto">
            <a:xfrm>
              <a:off x="1167" y="2286"/>
              <a:ext cx="22" cy="25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06" name="Oval 510"/>
            <p:cNvSpPr>
              <a:spLocks noChangeArrowheads="1"/>
            </p:cNvSpPr>
            <p:nvPr/>
          </p:nvSpPr>
          <p:spPr bwMode="auto">
            <a:xfrm>
              <a:off x="1137" y="2220"/>
              <a:ext cx="22" cy="26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07" name="Oval 511"/>
            <p:cNvSpPr>
              <a:spLocks noChangeArrowheads="1"/>
            </p:cNvSpPr>
            <p:nvPr/>
          </p:nvSpPr>
          <p:spPr bwMode="auto">
            <a:xfrm>
              <a:off x="709" y="2561"/>
              <a:ext cx="22" cy="25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08" name="Oval 512"/>
            <p:cNvSpPr>
              <a:spLocks noChangeArrowheads="1"/>
            </p:cNvSpPr>
            <p:nvPr/>
          </p:nvSpPr>
          <p:spPr bwMode="auto">
            <a:xfrm>
              <a:off x="754" y="2603"/>
              <a:ext cx="23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09" name="Oval 513"/>
            <p:cNvSpPr>
              <a:spLocks noChangeArrowheads="1"/>
            </p:cNvSpPr>
            <p:nvPr/>
          </p:nvSpPr>
          <p:spPr bwMode="auto">
            <a:xfrm>
              <a:off x="1405" y="2190"/>
              <a:ext cx="22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10" name="Oval 514"/>
            <p:cNvSpPr>
              <a:spLocks noChangeArrowheads="1"/>
            </p:cNvSpPr>
            <p:nvPr/>
          </p:nvSpPr>
          <p:spPr bwMode="auto">
            <a:xfrm>
              <a:off x="1240" y="2164"/>
              <a:ext cx="22" cy="26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11" name="Oval 515"/>
            <p:cNvSpPr>
              <a:spLocks noChangeArrowheads="1"/>
            </p:cNvSpPr>
            <p:nvPr/>
          </p:nvSpPr>
          <p:spPr bwMode="auto">
            <a:xfrm>
              <a:off x="997" y="2308"/>
              <a:ext cx="24" cy="26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12" name="Oval 516"/>
            <p:cNvSpPr>
              <a:spLocks noChangeArrowheads="1"/>
            </p:cNvSpPr>
            <p:nvPr/>
          </p:nvSpPr>
          <p:spPr bwMode="auto">
            <a:xfrm>
              <a:off x="1489" y="1756"/>
              <a:ext cx="23" cy="25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13" name="Oval 517"/>
            <p:cNvSpPr>
              <a:spLocks noChangeArrowheads="1"/>
            </p:cNvSpPr>
            <p:nvPr/>
          </p:nvSpPr>
          <p:spPr bwMode="auto">
            <a:xfrm>
              <a:off x="875" y="2505"/>
              <a:ext cx="22" cy="25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14" name="Oval 518"/>
            <p:cNvSpPr>
              <a:spLocks noChangeArrowheads="1"/>
            </p:cNvSpPr>
            <p:nvPr/>
          </p:nvSpPr>
          <p:spPr bwMode="auto">
            <a:xfrm>
              <a:off x="935" y="2396"/>
              <a:ext cx="22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15" name="Oval 519"/>
            <p:cNvSpPr>
              <a:spLocks noChangeArrowheads="1"/>
            </p:cNvSpPr>
            <p:nvPr/>
          </p:nvSpPr>
          <p:spPr bwMode="auto">
            <a:xfrm>
              <a:off x="1511" y="2111"/>
              <a:ext cx="22" cy="25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16" name="Oval 520"/>
            <p:cNvSpPr>
              <a:spLocks noChangeArrowheads="1"/>
            </p:cNvSpPr>
            <p:nvPr/>
          </p:nvSpPr>
          <p:spPr bwMode="auto">
            <a:xfrm>
              <a:off x="1242" y="2170"/>
              <a:ext cx="23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17" name="Oval 521"/>
            <p:cNvSpPr>
              <a:spLocks noChangeArrowheads="1"/>
            </p:cNvSpPr>
            <p:nvPr/>
          </p:nvSpPr>
          <p:spPr bwMode="auto">
            <a:xfrm>
              <a:off x="923" y="2401"/>
              <a:ext cx="24" cy="25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18" name="Oval 522"/>
            <p:cNvSpPr>
              <a:spLocks noChangeArrowheads="1"/>
            </p:cNvSpPr>
            <p:nvPr/>
          </p:nvSpPr>
          <p:spPr bwMode="auto">
            <a:xfrm>
              <a:off x="1572" y="1725"/>
              <a:ext cx="22" cy="26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19" name="Oval 523"/>
            <p:cNvSpPr>
              <a:spLocks noChangeArrowheads="1"/>
            </p:cNvSpPr>
            <p:nvPr/>
          </p:nvSpPr>
          <p:spPr bwMode="auto">
            <a:xfrm>
              <a:off x="814" y="2335"/>
              <a:ext cx="24" cy="25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20" name="Oval 524"/>
            <p:cNvSpPr>
              <a:spLocks noChangeArrowheads="1"/>
            </p:cNvSpPr>
            <p:nvPr/>
          </p:nvSpPr>
          <p:spPr bwMode="auto">
            <a:xfrm>
              <a:off x="1185" y="2280"/>
              <a:ext cx="24" cy="25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21" name="Oval 525"/>
            <p:cNvSpPr>
              <a:spLocks noChangeArrowheads="1"/>
            </p:cNvSpPr>
            <p:nvPr/>
          </p:nvSpPr>
          <p:spPr bwMode="auto">
            <a:xfrm>
              <a:off x="1022" y="2318"/>
              <a:ext cx="23" cy="26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22" name="Oval 526"/>
            <p:cNvSpPr>
              <a:spLocks noChangeArrowheads="1"/>
            </p:cNvSpPr>
            <p:nvPr/>
          </p:nvSpPr>
          <p:spPr bwMode="auto">
            <a:xfrm>
              <a:off x="881" y="2416"/>
              <a:ext cx="22" cy="26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23" name="Oval 527"/>
            <p:cNvSpPr>
              <a:spLocks noChangeArrowheads="1"/>
            </p:cNvSpPr>
            <p:nvPr/>
          </p:nvSpPr>
          <p:spPr bwMode="auto">
            <a:xfrm>
              <a:off x="1231" y="2053"/>
              <a:ext cx="23" cy="26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24" name="Oval 528"/>
            <p:cNvSpPr>
              <a:spLocks noChangeArrowheads="1"/>
            </p:cNvSpPr>
            <p:nvPr/>
          </p:nvSpPr>
          <p:spPr bwMode="auto">
            <a:xfrm>
              <a:off x="1236" y="2108"/>
              <a:ext cx="22" cy="26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25" name="Oval 529"/>
            <p:cNvSpPr>
              <a:spLocks noChangeArrowheads="1"/>
            </p:cNvSpPr>
            <p:nvPr/>
          </p:nvSpPr>
          <p:spPr bwMode="auto">
            <a:xfrm>
              <a:off x="735" y="2427"/>
              <a:ext cx="22" cy="26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26" name="Oval 530"/>
            <p:cNvSpPr>
              <a:spLocks noChangeArrowheads="1"/>
            </p:cNvSpPr>
            <p:nvPr/>
          </p:nvSpPr>
          <p:spPr bwMode="auto">
            <a:xfrm>
              <a:off x="700" y="2610"/>
              <a:ext cx="22" cy="25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27" name="Oval 531"/>
            <p:cNvSpPr>
              <a:spLocks noChangeArrowheads="1"/>
            </p:cNvSpPr>
            <p:nvPr/>
          </p:nvSpPr>
          <p:spPr bwMode="auto">
            <a:xfrm>
              <a:off x="696" y="2613"/>
              <a:ext cx="24" cy="25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28" name="Oval 532"/>
            <p:cNvSpPr>
              <a:spLocks noChangeArrowheads="1"/>
            </p:cNvSpPr>
            <p:nvPr/>
          </p:nvSpPr>
          <p:spPr bwMode="auto">
            <a:xfrm>
              <a:off x="1345" y="2136"/>
              <a:ext cx="22" cy="25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29" name="Oval 533"/>
            <p:cNvSpPr>
              <a:spLocks noChangeArrowheads="1"/>
            </p:cNvSpPr>
            <p:nvPr/>
          </p:nvSpPr>
          <p:spPr bwMode="auto">
            <a:xfrm>
              <a:off x="1440" y="1892"/>
              <a:ext cx="22" cy="26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30" name="Oval 534"/>
            <p:cNvSpPr>
              <a:spLocks noChangeArrowheads="1"/>
            </p:cNvSpPr>
            <p:nvPr/>
          </p:nvSpPr>
          <p:spPr bwMode="auto">
            <a:xfrm>
              <a:off x="922" y="2530"/>
              <a:ext cx="23" cy="25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31" name="Oval 535"/>
            <p:cNvSpPr>
              <a:spLocks noChangeArrowheads="1"/>
            </p:cNvSpPr>
            <p:nvPr/>
          </p:nvSpPr>
          <p:spPr bwMode="auto">
            <a:xfrm>
              <a:off x="630" y="2668"/>
              <a:ext cx="22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32" name="Oval 536"/>
            <p:cNvSpPr>
              <a:spLocks noChangeArrowheads="1"/>
            </p:cNvSpPr>
            <p:nvPr/>
          </p:nvSpPr>
          <p:spPr bwMode="auto">
            <a:xfrm>
              <a:off x="1167" y="2135"/>
              <a:ext cx="22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33" name="Oval 537"/>
            <p:cNvSpPr>
              <a:spLocks noChangeArrowheads="1"/>
            </p:cNvSpPr>
            <p:nvPr/>
          </p:nvSpPr>
          <p:spPr bwMode="auto">
            <a:xfrm>
              <a:off x="888" y="2456"/>
              <a:ext cx="24" cy="25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34" name="Oval 538"/>
            <p:cNvSpPr>
              <a:spLocks noChangeArrowheads="1"/>
            </p:cNvSpPr>
            <p:nvPr/>
          </p:nvSpPr>
          <p:spPr bwMode="auto">
            <a:xfrm>
              <a:off x="1041" y="2371"/>
              <a:ext cx="22" cy="26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35" name="Oval 539"/>
            <p:cNvSpPr>
              <a:spLocks noChangeArrowheads="1"/>
            </p:cNvSpPr>
            <p:nvPr/>
          </p:nvSpPr>
          <p:spPr bwMode="auto">
            <a:xfrm>
              <a:off x="1038" y="2322"/>
              <a:ext cx="22" cy="26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36" name="Oval 540"/>
            <p:cNvSpPr>
              <a:spLocks noChangeArrowheads="1"/>
            </p:cNvSpPr>
            <p:nvPr/>
          </p:nvSpPr>
          <p:spPr bwMode="auto">
            <a:xfrm>
              <a:off x="716" y="2550"/>
              <a:ext cx="23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37" name="Oval 541"/>
            <p:cNvSpPr>
              <a:spLocks noChangeArrowheads="1"/>
            </p:cNvSpPr>
            <p:nvPr/>
          </p:nvSpPr>
          <p:spPr bwMode="auto">
            <a:xfrm>
              <a:off x="765" y="2606"/>
              <a:ext cx="22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38" name="Oval 542"/>
            <p:cNvSpPr>
              <a:spLocks noChangeArrowheads="1"/>
            </p:cNvSpPr>
            <p:nvPr/>
          </p:nvSpPr>
          <p:spPr bwMode="auto">
            <a:xfrm>
              <a:off x="1122" y="2459"/>
              <a:ext cx="23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39" name="Oval 543"/>
            <p:cNvSpPr>
              <a:spLocks noChangeArrowheads="1"/>
            </p:cNvSpPr>
            <p:nvPr/>
          </p:nvSpPr>
          <p:spPr bwMode="auto">
            <a:xfrm>
              <a:off x="725" y="2630"/>
              <a:ext cx="23" cy="26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40" name="Oval 544"/>
            <p:cNvSpPr>
              <a:spLocks noChangeArrowheads="1"/>
            </p:cNvSpPr>
            <p:nvPr/>
          </p:nvSpPr>
          <p:spPr bwMode="auto">
            <a:xfrm>
              <a:off x="1119" y="2267"/>
              <a:ext cx="24" cy="26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41" name="Oval 545"/>
            <p:cNvSpPr>
              <a:spLocks noChangeArrowheads="1"/>
            </p:cNvSpPr>
            <p:nvPr/>
          </p:nvSpPr>
          <p:spPr bwMode="auto">
            <a:xfrm>
              <a:off x="1066" y="2266"/>
              <a:ext cx="22" cy="26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42" name="Oval 546"/>
            <p:cNvSpPr>
              <a:spLocks noChangeArrowheads="1"/>
            </p:cNvSpPr>
            <p:nvPr/>
          </p:nvSpPr>
          <p:spPr bwMode="auto">
            <a:xfrm>
              <a:off x="1263" y="1990"/>
              <a:ext cx="24" cy="25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43" name="Oval 547"/>
            <p:cNvSpPr>
              <a:spLocks noChangeArrowheads="1"/>
            </p:cNvSpPr>
            <p:nvPr/>
          </p:nvSpPr>
          <p:spPr bwMode="auto">
            <a:xfrm>
              <a:off x="869" y="2486"/>
              <a:ext cx="22" cy="26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44" name="Oval 548"/>
            <p:cNvSpPr>
              <a:spLocks noChangeArrowheads="1"/>
            </p:cNvSpPr>
            <p:nvPr/>
          </p:nvSpPr>
          <p:spPr bwMode="auto">
            <a:xfrm>
              <a:off x="779" y="2635"/>
              <a:ext cx="22" cy="26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45" name="Oval 549"/>
            <p:cNvSpPr>
              <a:spLocks noChangeArrowheads="1"/>
            </p:cNvSpPr>
            <p:nvPr/>
          </p:nvSpPr>
          <p:spPr bwMode="auto">
            <a:xfrm>
              <a:off x="1178" y="2244"/>
              <a:ext cx="22" cy="25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46" name="Oval 550"/>
            <p:cNvSpPr>
              <a:spLocks noChangeArrowheads="1"/>
            </p:cNvSpPr>
            <p:nvPr/>
          </p:nvSpPr>
          <p:spPr bwMode="auto">
            <a:xfrm>
              <a:off x="869" y="2530"/>
              <a:ext cx="22" cy="25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47" name="Oval 551"/>
            <p:cNvSpPr>
              <a:spLocks noChangeArrowheads="1"/>
            </p:cNvSpPr>
            <p:nvPr/>
          </p:nvSpPr>
          <p:spPr bwMode="auto">
            <a:xfrm>
              <a:off x="704" y="2662"/>
              <a:ext cx="22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48" name="Oval 552"/>
            <p:cNvSpPr>
              <a:spLocks noChangeArrowheads="1"/>
            </p:cNvSpPr>
            <p:nvPr/>
          </p:nvSpPr>
          <p:spPr bwMode="auto">
            <a:xfrm>
              <a:off x="1078" y="2306"/>
              <a:ext cx="22" cy="26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49" name="Oval 553"/>
            <p:cNvSpPr>
              <a:spLocks noChangeArrowheads="1"/>
            </p:cNvSpPr>
            <p:nvPr/>
          </p:nvSpPr>
          <p:spPr bwMode="auto">
            <a:xfrm>
              <a:off x="1533" y="1971"/>
              <a:ext cx="22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50" name="Oval 554"/>
            <p:cNvSpPr>
              <a:spLocks noChangeArrowheads="1"/>
            </p:cNvSpPr>
            <p:nvPr/>
          </p:nvSpPr>
          <p:spPr bwMode="auto">
            <a:xfrm>
              <a:off x="789" y="2534"/>
              <a:ext cx="23" cy="26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51" name="Oval 555"/>
            <p:cNvSpPr>
              <a:spLocks noChangeArrowheads="1"/>
            </p:cNvSpPr>
            <p:nvPr/>
          </p:nvSpPr>
          <p:spPr bwMode="auto">
            <a:xfrm>
              <a:off x="1006" y="2303"/>
              <a:ext cx="22" cy="26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52" name="Oval 556"/>
            <p:cNvSpPr>
              <a:spLocks noChangeArrowheads="1"/>
            </p:cNvSpPr>
            <p:nvPr/>
          </p:nvSpPr>
          <p:spPr bwMode="auto">
            <a:xfrm>
              <a:off x="648" y="2737"/>
              <a:ext cx="24" cy="26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53" name="Oval 557"/>
            <p:cNvSpPr>
              <a:spLocks noChangeArrowheads="1"/>
            </p:cNvSpPr>
            <p:nvPr/>
          </p:nvSpPr>
          <p:spPr bwMode="auto">
            <a:xfrm>
              <a:off x="1022" y="2280"/>
              <a:ext cx="23" cy="25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54" name="Oval 558"/>
            <p:cNvSpPr>
              <a:spLocks noChangeArrowheads="1"/>
            </p:cNvSpPr>
            <p:nvPr/>
          </p:nvSpPr>
          <p:spPr bwMode="auto">
            <a:xfrm>
              <a:off x="712" y="2475"/>
              <a:ext cx="22" cy="26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55" name="Oval 559"/>
            <p:cNvSpPr>
              <a:spLocks noChangeArrowheads="1"/>
            </p:cNvSpPr>
            <p:nvPr/>
          </p:nvSpPr>
          <p:spPr bwMode="auto">
            <a:xfrm>
              <a:off x="1262" y="2168"/>
              <a:ext cx="23" cy="25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56" name="Oval 560"/>
            <p:cNvSpPr>
              <a:spLocks noChangeArrowheads="1"/>
            </p:cNvSpPr>
            <p:nvPr/>
          </p:nvSpPr>
          <p:spPr bwMode="auto">
            <a:xfrm>
              <a:off x="1303" y="1925"/>
              <a:ext cx="22" cy="26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57" name="Oval 561"/>
            <p:cNvSpPr>
              <a:spLocks noChangeArrowheads="1"/>
            </p:cNvSpPr>
            <p:nvPr/>
          </p:nvSpPr>
          <p:spPr bwMode="auto">
            <a:xfrm>
              <a:off x="1245" y="2145"/>
              <a:ext cx="22" cy="26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58" name="Oval 562"/>
            <p:cNvSpPr>
              <a:spLocks noChangeArrowheads="1"/>
            </p:cNvSpPr>
            <p:nvPr/>
          </p:nvSpPr>
          <p:spPr bwMode="auto">
            <a:xfrm>
              <a:off x="770" y="2377"/>
              <a:ext cx="22" cy="26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59" name="Oval 563"/>
            <p:cNvSpPr>
              <a:spLocks noChangeArrowheads="1"/>
            </p:cNvSpPr>
            <p:nvPr/>
          </p:nvSpPr>
          <p:spPr bwMode="auto">
            <a:xfrm>
              <a:off x="830" y="2367"/>
              <a:ext cx="23" cy="26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60" name="Oval 564"/>
            <p:cNvSpPr>
              <a:spLocks noChangeArrowheads="1"/>
            </p:cNvSpPr>
            <p:nvPr/>
          </p:nvSpPr>
          <p:spPr bwMode="auto">
            <a:xfrm>
              <a:off x="717" y="2537"/>
              <a:ext cx="24" cy="26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61" name="Oval 565"/>
            <p:cNvSpPr>
              <a:spLocks noChangeArrowheads="1"/>
            </p:cNvSpPr>
            <p:nvPr/>
          </p:nvSpPr>
          <p:spPr bwMode="auto">
            <a:xfrm>
              <a:off x="978" y="2237"/>
              <a:ext cx="22" cy="25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62" name="Oval 566"/>
            <p:cNvSpPr>
              <a:spLocks noChangeArrowheads="1"/>
            </p:cNvSpPr>
            <p:nvPr/>
          </p:nvSpPr>
          <p:spPr bwMode="auto">
            <a:xfrm>
              <a:off x="1236" y="2283"/>
              <a:ext cx="22" cy="25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63" name="Oval 567"/>
            <p:cNvSpPr>
              <a:spLocks noChangeArrowheads="1"/>
            </p:cNvSpPr>
            <p:nvPr/>
          </p:nvSpPr>
          <p:spPr bwMode="auto">
            <a:xfrm>
              <a:off x="1328" y="2194"/>
              <a:ext cx="23" cy="25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64" name="Oval 568"/>
            <p:cNvSpPr>
              <a:spLocks noChangeArrowheads="1"/>
            </p:cNvSpPr>
            <p:nvPr/>
          </p:nvSpPr>
          <p:spPr bwMode="auto">
            <a:xfrm>
              <a:off x="1322" y="2086"/>
              <a:ext cx="23" cy="25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65" name="Oval 569"/>
            <p:cNvSpPr>
              <a:spLocks noChangeArrowheads="1"/>
            </p:cNvSpPr>
            <p:nvPr/>
          </p:nvSpPr>
          <p:spPr bwMode="auto">
            <a:xfrm>
              <a:off x="1436" y="1824"/>
              <a:ext cx="22" cy="26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66" name="Oval 570"/>
            <p:cNvSpPr>
              <a:spLocks noChangeArrowheads="1"/>
            </p:cNvSpPr>
            <p:nvPr/>
          </p:nvSpPr>
          <p:spPr bwMode="auto">
            <a:xfrm>
              <a:off x="1184" y="2302"/>
              <a:ext cx="23" cy="25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67" name="Oval 571"/>
            <p:cNvSpPr>
              <a:spLocks noChangeArrowheads="1"/>
            </p:cNvSpPr>
            <p:nvPr/>
          </p:nvSpPr>
          <p:spPr bwMode="auto">
            <a:xfrm>
              <a:off x="715" y="2663"/>
              <a:ext cx="23" cy="25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68" name="Oval 572"/>
            <p:cNvSpPr>
              <a:spLocks noChangeArrowheads="1"/>
            </p:cNvSpPr>
            <p:nvPr/>
          </p:nvSpPr>
          <p:spPr bwMode="auto">
            <a:xfrm>
              <a:off x="1104" y="2136"/>
              <a:ext cx="22" cy="25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69" name="Oval 573"/>
            <p:cNvSpPr>
              <a:spLocks noChangeArrowheads="1"/>
            </p:cNvSpPr>
            <p:nvPr/>
          </p:nvSpPr>
          <p:spPr bwMode="auto">
            <a:xfrm>
              <a:off x="655" y="2686"/>
              <a:ext cx="23" cy="26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70" name="Oval 574"/>
            <p:cNvSpPr>
              <a:spLocks noChangeArrowheads="1"/>
            </p:cNvSpPr>
            <p:nvPr/>
          </p:nvSpPr>
          <p:spPr bwMode="auto">
            <a:xfrm>
              <a:off x="703" y="2627"/>
              <a:ext cx="22" cy="26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71" name="Oval 575"/>
            <p:cNvSpPr>
              <a:spLocks noChangeArrowheads="1"/>
            </p:cNvSpPr>
            <p:nvPr/>
          </p:nvSpPr>
          <p:spPr bwMode="auto">
            <a:xfrm>
              <a:off x="1048" y="2255"/>
              <a:ext cx="22" cy="25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72" name="Oval 576"/>
            <p:cNvSpPr>
              <a:spLocks noChangeArrowheads="1"/>
            </p:cNvSpPr>
            <p:nvPr/>
          </p:nvSpPr>
          <p:spPr bwMode="auto">
            <a:xfrm>
              <a:off x="860" y="2455"/>
              <a:ext cx="23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73" name="Oval 577"/>
            <p:cNvSpPr>
              <a:spLocks noChangeArrowheads="1"/>
            </p:cNvSpPr>
            <p:nvPr/>
          </p:nvSpPr>
          <p:spPr bwMode="auto">
            <a:xfrm>
              <a:off x="1049" y="2246"/>
              <a:ext cx="24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74" name="Rectangle 578"/>
            <p:cNvSpPr>
              <a:spLocks noChangeArrowheads="1"/>
            </p:cNvSpPr>
            <p:nvPr/>
          </p:nvSpPr>
          <p:spPr bwMode="auto">
            <a:xfrm>
              <a:off x="2121" y="2495"/>
              <a:ext cx="234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r</a:t>
              </a: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=0.90</a:t>
              </a:r>
              <a:endPara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75" name="Line 579"/>
            <p:cNvSpPr>
              <a:spLocks noChangeShapeType="1"/>
            </p:cNvSpPr>
            <p:nvPr/>
          </p:nvSpPr>
          <p:spPr bwMode="auto">
            <a:xfrm flipV="1">
              <a:off x="480" y="1471"/>
              <a:ext cx="1" cy="1431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76" name="Line 580"/>
            <p:cNvSpPr>
              <a:spLocks noChangeShapeType="1"/>
            </p:cNvSpPr>
            <p:nvPr/>
          </p:nvSpPr>
          <p:spPr bwMode="auto">
            <a:xfrm flipH="1">
              <a:off x="458" y="2865"/>
              <a:ext cx="22" cy="1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77" name="Rectangle 581"/>
            <p:cNvSpPr>
              <a:spLocks noChangeArrowheads="1"/>
            </p:cNvSpPr>
            <p:nvPr/>
          </p:nvSpPr>
          <p:spPr bwMode="auto">
            <a:xfrm rot="16200000">
              <a:off x="397" y="2808"/>
              <a:ext cx="40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78" name="Line 582"/>
            <p:cNvSpPr>
              <a:spLocks noChangeShapeType="1"/>
            </p:cNvSpPr>
            <p:nvPr/>
          </p:nvSpPr>
          <p:spPr bwMode="auto">
            <a:xfrm flipH="1">
              <a:off x="458" y="2594"/>
              <a:ext cx="22" cy="1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79" name="Rectangle 583"/>
            <p:cNvSpPr>
              <a:spLocks noChangeArrowheads="1"/>
            </p:cNvSpPr>
            <p:nvPr/>
          </p:nvSpPr>
          <p:spPr bwMode="auto">
            <a:xfrm rot="16200000">
              <a:off x="397" y="2537"/>
              <a:ext cx="40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</a:t>
              </a:r>
              <a:endPara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80" name="Line 584"/>
            <p:cNvSpPr>
              <a:spLocks noChangeShapeType="1"/>
            </p:cNvSpPr>
            <p:nvPr/>
          </p:nvSpPr>
          <p:spPr bwMode="auto">
            <a:xfrm flipH="1">
              <a:off x="458" y="2322"/>
              <a:ext cx="22" cy="1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81" name="Rectangle 585"/>
            <p:cNvSpPr>
              <a:spLocks noChangeArrowheads="1"/>
            </p:cNvSpPr>
            <p:nvPr/>
          </p:nvSpPr>
          <p:spPr bwMode="auto">
            <a:xfrm rot="16200000">
              <a:off x="397" y="2265"/>
              <a:ext cx="40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4</a:t>
              </a:r>
              <a:endPara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82" name="Line 586"/>
            <p:cNvSpPr>
              <a:spLocks noChangeShapeType="1"/>
            </p:cNvSpPr>
            <p:nvPr/>
          </p:nvSpPr>
          <p:spPr bwMode="auto">
            <a:xfrm flipH="1">
              <a:off x="458" y="2051"/>
              <a:ext cx="22" cy="1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83" name="Rectangle 587"/>
            <p:cNvSpPr>
              <a:spLocks noChangeArrowheads="1"/>
            </p:cNvSpPr>
            <p:nvPr/>
          </p:nvSpPr>
          <p:spPr bwMode="auto">
            <a:xfrm rot="16200000">
              <a:off x="397" y="1994"/>
              <a:ext cx="40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6</a:t>
              </a:r>
              <a:endPara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84" name="Line 588"/>
            <p:cNvSpPr>
              <a:spLocks noChangeShapeType="1"/>
            </p:cNvSpPr>
            <p:nvPr/>
          </p:nvSpPr>
          <p:spPr bwMode="auto">
            <a:xfrm flipH="1">
              <a:off x="458" y="1781"/>
              <a:ext cx="22" cy="1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85" name="Rectangle 589"/>
            <p:cNvSpPr>
              <a:spLocks noChangeArrowheads="1"/>
            </p:cNvSpPr>
            <p:nvPr/>
          </p:nvSpPr>
          <p:spPr bwMode="auto">
            <a:xfrm rot="16200000">
              <a:off x="397" y="1724"/>
              <a:ext cx="40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8</a:t>
              </a:r>
              <a:endPara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86" name="Line 590"/>
            <p:cNvSpPr>
              <a:spLocks noChangeShapeType="1"/>
            </p:cNvSpPr>
            <p:nvPr/>
          </p:nvSpPr>
          <p:spPr bwMode="auto">
            <a:xfrm flipH="1">
              <a:off x="458" y="1509"/>
              <a:ext cx="22" cy="1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87" name="Rectangle 591"/>
            <p:cNvSpPr>
              <a:spLocks noChangeArrowheads="1"/>
            </p:cNvSpPr>
            <p:nvPr/>
          </p:nvSpPr>
          <p:spPr bwMode="auto">
            <a:xfrm rot="16200000">
              <a:off x="376" y="1453"/>
              <a:ext cx="81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10</a:t>
              </a:r>
              <a:endPara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88" name="Rectangle 592"/>
            <p:cNvSpPr>
              <a:spLocks noChangeArrowheads="1"/>
            </p:cNvSpPr>
            <p:nvPr/>
          </p:nvSpPr>
          <p:spPr bwMode="auto">
            <a:xfrm rot="16200000">
              <a:off x="-460" y="2144"/>
              <a:ext cx="1426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Square-root of </a:t>
              </a:r>
              <a:r>
                <a:rPr kumimoji="0" lang="en-US" sz="900" b="1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ImageJ</a:t>
              </a: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-based Dense Area</a:t>
              </a:r>
              <a:endPara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89" name="Line 593"/>
            <p:cNvSpPr>
              <a:spLocks noChangeShapeType="1"/>
            </p:cNvSpPr>
            <p:nvPr/>
          </p:nvSpPr>
          <p:spPr bwMode="auto">
            <a:xfrm>
              <a:off x="480" y="2902"/>
              <a:ext cx="1873" cy="1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90" name="Line 594"/>
            <p:cNvSpPr>
              <a:spLocks noChangeShapeType="1"/>
            </p:cNvSpPr>
            <p:nvPr/>
          </p:nvSpPr>
          <p:spPr bwMode="auto">
            <a:xfrm>
              <a:off x="514" y="2902"/>
              <a:ext cx="1" cy="25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91" name="Rectangle 595"/>
            <p:cNvSpPr>
              <a:spLocks noChangeArrowheads="1"/>
            </p:cNvSpPr>
            <p:nvPr/>
          </p:nvSpPr>
          <p:spPr bwMode="auto">
            <a:xfrm>
              <a:off x="499" y="2938"/>
              <a:ext cx="40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92" name="Line 596"/>
            <p:cNvSpPr>
              <a:spLocks noChangeShapeType="1"/>
            </p:cNvSpPr>
            <p:nvPr/>
          </p:nvSpPr>
          <p:spPr bwMode="auto">
            <a:xfrm>
              <a:off x="1115" y="2902"/>
              <a:ext cx="1" cy="25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93" name="Rectangle 597"/>
            <p:cNvSpPr>
              <a:spLocks noChangeArrowheads="1"/>
            </p:cNvSpPr>
            <p:nvPr/>
          </p:nvSpPr>
          <p:spPr bwMode="auto">
            <a:xfrm>
              <a:off x="1101" y="2938"/>
              <a:ext cx="40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5</a:t>
              </a:r>
              <a:endPara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94" name="Line 598"/>
            <p:cNvSpPr>
              <a:spLocks noChangeShapeType="1"/>
            </p:cNvSpPr>
            <p:nvPr/>
          </p:nvSpPr>
          <p:spPr bwMode="auto">
            <a:xfrm>
              <a:off x="1717" y="2902"/>
              <a:ext cx="1" cy="25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95" name="Rectangle 599"/>
            <p:cNvSpPr>
              <a:spLocks noChangeArrowheads="1"/>
            </p:cNvSpPr>
            <p:nvPr/>
          </p:nvSpPr>
          <p:spPr bwMode="auto">
            <a:xfrm>
              <a:off x="1687" y="2938"/>
              <a:ext cx="81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10</a:t>
              </a:r>
              <a:endPara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96" name="Line 600"/>
            <p:cNvSpPr>
              <a:spLocks noChangeShapeType="1"/>
            </p:cNvSpPr>
            <p:nvPr/>
          </p:nvSpPr>
          <p:spPr bwMode="auto">
            <a:xfrm>
              <a:off x="2319" y="2902"/>
              <a:ext cx="1" cy="25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97" name="Rectangle 601"/>
            <p:cNvSpPr>
              <a:spLocks noChangeArrowheads="1"/>
            </p:cNvSpPr>
            <p:nvPr/>
          </p:nvSpPr>
          <p:spPr bwMode="auto">
            <a:xfrm>
              <a:off x="2289" y="2938"/>
              <a:ext cx="81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15</a:t>
              </a:r>
              <a:endPara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98" name="Rectangle 602"/>
            <p:cNvSpPr>
              <a:spLocks noChangeArrowheads="1"/>
            </p:cNvSpPr>
            <p:nvPr/>
          </p:nvSpPr>
          <p:spPr bwMode="auto">
            <a:xfrm>
              <a:off x="793" y="3106"/>
              <a:ext cx="1388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Square-root of Cumulus Dense Area</a:t>
              </a:r>
              <a:endPara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6111" name="Group 2015"/>
          <p:cNvGrpSpPr>
            <a:grpSpLocks noChangeAspect="1"/>
          </p:cNvGrpSpPr>
          <p:nvPr/>
        </p:nvGrpSpPr>
        <p:grpSpPr bwMode="auto">
          <a:xfrm>
            <a:off x="5508625" y="4254500"/>
            <a:ext cx="3635375" cy="2540000"/>
            <a:chOff x="3470" y="2680"/>
            <a:chExt cx="2290" cy="1600"/>
          </a:xfrm>
        </p:grpSpPr>
        <p:sp>
          <p:nvSpPr>
            <p:cNvPr id="6110" name="AutoShape 2014"/>
            <p:cNvSpPr>
              <a:spLocks noChangeAspect="1" noChangeArrowheads="1" noTextEdit="1"/>
            </p:cNvSpPr>
            <p:nvPr/>
          </p:nvSpPr>
          <p:spPr bwMode="auto">
            <a:xfrm>
              <a:off x="3470" y="2680"/>
              <a:ext cx="2290" cy="1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grpSp>
          <p:nvGrpSpPr>
            <p:cNvPr id="6312" name="Group 2216"/>
            <p:cNvGrpSpPr>
              <a:grpSpLocks/>
            </p:cNvGrpSpPr>
            <p:nvPr/>
          </p:nvGrpSpPr>
          <p:grpSpPr bwMode="auto">
            <a:xfrm>
              <a:off x="3489" y="2697"/>
              <a:ext cx="2254" cy="1565"/>
              <a:chOff x="3489" y="2697"/>
              <a:chExt cx="2254" cy="1565"/>
            </a:xfrm>
          </p:grpSpPr>
          <p:sp>
            <p:nvSpPr>
              <p:cNvPr id="6112" name="Rectangle 2016"/>
              <p:cNvSpPr>
                <a:spLocks noChangeArrowheads="1"/>
              </p:cNvSpPr>
              <p:nvPr/>
            </p:nvSpPr>
            <p:spPr bwMode="auto">
              <a:xfrm>
                <a:off x="3489" y="2697"/>
                <a:ext cx="2254" cy="1565"/>
              </a:xfrm>
              <a:prstGeom prst="rect">
                <a:avLst/>
              </a:prstGeom>
              <a:solidFill>
                <a:srgbClr val="EAF2F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13" name="Rectangle 2017"/>
              <p:cNvSpPr>
                <a:spLocks noChangeArrowheads="1"/>
              </p:cNvSpPr>
              <p:nvPr/>
            </p:nvSpPr>
            <p:spPr bwMode="auto">
              <a:xfrm>
                <a:off x="3490" y="2700"/>
                <a:ext cx="2249" cy="1560"/>
              </a:xfrm>
              <a:prstGeom prst="rect">
                <a:avLst/>
              </a:prstGeom>
              <a:solidFill>
                <a:schemeClr val="bg1"/>
              </a:solidFill>
              <a:ln w="4763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14" name="Rectangle 2018"/>
              <p:cNvSpPr>
                <a:spLocks noChangeArrowheads="1"/>
              </p:cNvSpPr>
              <p:nvPr/>
            </p:nvSpPr>
            <p:spPr bwMode="auto">
              <a:xfrm>
                <a:off x="3713" y="2754"/>
                <a:ext cx="1970" cy="1294"/>
              </a:xfrm>
              <a:prstGeom prst="rect">
                <a:avLst/>
              </a:prstGeom>
              <a:solidFill>
                <a:srgbClr val="FFFFFF"/>
              </a:solidFill>
              <a:ln w="4763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15" name="Line 2019"/>
              <p:cNvSpPr>
                <a:spLocks noChangeShapeType="1"/>
              </p:cNvSpPr>
              <p:nvPr/>
            </p:nvSpPr>
            <p:spPr bwMode="auto">
              <a:xfrm>
                <a:off x="3713" y="4015"/>
                <a:ext cx="1970" cy="1"/>
              </a:xfrm>
              <a:prstGeom prst="line">
                <a:avLst/>
              </a:prstGeom>
              <a:noFill/>
              <a:ln w="9525">
                <a:solidFill>
                  <a:srgbClr val="EAF2F3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16" name="Line 2020"/>
              <p:cNvSpPr>
                <a:spLocks noChangeShapeType="1"/>
              </p:cNvSpPr>
              <p:nvPr/>
            </p:nvSpPr>
            <p:spPr bwMode="auto">
              <a:xfrm>
                <a:off x="3713" y="3714"/>
                <a:ext cx="1970" cy="1"/>
              </a:xfrm>
              <a:prstGeom prst="line">
                <a:avLst/>
              </a:prstGeom>
              <a:noFill/>
              <a:ln w="9525">
                <a:solidFill>
                  <a:srgbClr val="EAF2F3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17" name="Line 2021"/>
              <p:cNvSpPr>
                <a:spLocks noChangeShapeType="1"/>
              </p:cNvSpPr>
              <p:nvPr/>
            </p:nvSpPr>
            <p:spPr bwMode="auto">
              <a:xfrm>
                <a:off x="3713" y="3415"/>
                <a:ext cx="1970" cy="1"/>
              </a:xfrm>
              <a:prstGeom prst="line">
                <a:avLst/>
              </a:prstGeom>
              <a:noFill/>
              <a:ln w="9525">
                <a:solidFill>
                  <a:srgbClr val="EAF2F3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18" name="Line 2022"/>
              <p:cNvSpPr>
                <a:spLocks noChangeShapeType="1"/>
              </p:cNvSpPr>
              <p:nvPr/>
            </p:nvSpPr>
            <p:spPr bwMode="auto">
              <a:xfrm>
                <a:off x="3713" y="3115"/>
                <a:ext cx="1970" cy="1"/>
              </a:xfrm>
              <a:prstGeom prst="line">
                <a:avLst/>
              </a:prstGeom>
              <a:noFill/>
              <a:ln w="9525">
                <a:solidFill>
                  <a:srgbClr val="EAF2F3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19" name="Line 2023"/>
              <p:cNvSpPr>
                <a:spLocks noChangeShapeType="1"/>
              </p:cNvSpPr>
              <p:nvPr/>
            </p:nvSpPr>
            <p:spPr bwMode="auto">
              <a:xfrm>
                <a:off x="3713" y="2814"/>
                <a:ext cx="1970" cy="1"/>
              </a:xfrm>
              <a:prstGeom prst="line">
                <a:avLst/>
              </a:prstGeom>
              <a:noFill/>
              <a:ln w="9525">
                <a:solidFill>
                  <a:srgbClr val="EAF2F3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20" name="Oval 2024"/>
              <p:cNvSpPr>
                <a:spLocks noChangeArrowheads="1"/>
              </p:cNvSpPr>
              <p:nvPr/>
            </p:nvSpPr>
            <p:spPr bwMode="auto">
              <a:xfrm>
                <a:off x="4209" y="3506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21" name="Oval 2025"/>
              <p:cNvSpPr>
                <a:spLocks noChangeArrowheads="1"/>
              </p:cNvSpPr>
              <p:nvPr/>
            </p:nvSpPr>
            <p:spPr bwMode="auto">
              <a:xfrm>
                <a:off x="3830" y="3534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22" name="Oval 2026"/>
              <p:cNvSpPr>
                <a:spLocks noChangeArrowheads="1"/>
              </p:cNvSpPr>
              <p:nvPr/>
            </p:nvSpPr>
            <p:spPr bwMode="auto">
              <a:xfrm>
                <a:off x="4044" y="3700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23" name="Oval 2027"/>
              <p:cNvSpPr>
                <a:spLocks noChangeArrowheads="1"/>
              </p:cNvSpPr>
              <p:nvPr/>
            </p:nvSpPr>
            <p:spPr bwMode="auto">
              <a:xfrm>
                <a:off x="4301" y="3709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24" name="Oval 2028"/>
              <p:cNvSpPr>
                <a:spLocks noChangeArrowheads="1"/>
              </p:cNvSpPr>
              <p:nvPr/>
            </p:nvSpPr>
            <p:spPr bwMode="auto">
              <a:xfrm>
                <a:off x="4329" y="3425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25" name="Oval 2029"/>
              <p:cNvSpPr>
                <a:spLocks noChangeArrowheads="1"/>
              </p:cNvSpPr>
              <p:nvPr/>
            </p:nvSpPr>
            <p:spPr bwMode="auto">
              <a:xfrm>
                <a:off x="4250" y="3385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26" name="Oval 2030"/>
              <p:cNvSpPr>
                <a:spLocks noChangeArrowheads="1"/>
              </p:cNvSpPr>
              <p:nvPr/>
            </p:nvSpPr>
            <p:spPr bwMode="auto">
              <a:xfrm>
                <a:off x="4170" y="3516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27" name="Oval 2031"/>
              <p:cNvSpPr>
                <a:spLocks noChangeArrowheads="1"/>
              </p:cNvSpPr>
              <p:nvPr/>
            </p:nvSpPr>
            <p:spPr bwMode="auto">
              <a:xfrm>
                <a:off x="4928" y="3256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28" name="Oval 2032"/>
              <p:cNvSpPr>
                <a:spLocks noChangeArrowheads="1"/>
              </p:cNvSpPr>
              <p:nvPr/>
            </p:nvSpPr>
            <p:spPr bwMode="auto">
              <a:xfrm>
                <a:off x="4144" y="3442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29" name="Oval 2033"/>
              <p:cNvSpPr>
                <a:spLocks noChangeArrowheads="1"/>
              </p:cNvSpPr>
              <p:nvPr/>
            </p:nvSpPr>
            <p:spPr bwMode="auto">
              <a:xfrm>
                <a:off x="4413" y="3277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30" name="Oval 2034"/>
              <p:cNvSpPr>
                <a:spLocks noChangeArrowheads="1"/>
              </p:cNvSpPr>
              <p:nvPr/>
            </p:nvSpPr>
            <p:spPr bwMode="auto">
              <a:xfrm>
                <a:off x="4606" y="3420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31" name="Oval 2035"/>
              <p:cNvSpPr>
                <a:spLocks noChangeArrowheads="1"/>
              </p:cNvSpPr>
              <p:nvPr/>
            </p:nvSpPr>
            <p:spPr bwMode="auto">
              <a:xfrm>
                <a:off x="4668" y="3610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32" name="Oval 2036"/>
              <p:cNvSpPr>
                <a:spLocks noChangeArrowheads="1"/>
              </p:cNvSpPr>
              <p:nvPr/>
            </p:nvSpPr>
            <p:spPr bwMode="auto">
              <a:xfrm>
                <a:off x="4170" y="3515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33" name="Oval 2037"/>
              <p:cNvSpPr>
                <a:spLocks noChangeArrowheads="1"/>
              </p:cNvSpPr>
              <p:nvPr/>
            </p:nvSpPr>
            <p:spPr bwMode="auto">
              <a:xfrm>
                <a:off x="4088" y="3443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34" name="Oval 2038"/>
              <p:cNvSpPr>
                <a:spLocks noChangeArrowheads="1"/>
              </p:cNvSpPr>
              <p:nvPr/>
            </p:nvSpPr>
            <p:spPr bwMode="auto">
              <a:xfrm>
                <a:off x="4492" y="3658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35" name="Oval 2039"/>
              <p:cNvSpPr>
                <a:spLocks noChangeArrowheads="1"/>
              </p:cNvSpPr>
              <p:nvPr/>
            </p:nvSpPr>
            <p:spPr bwMode="auto">
              <a:xfrm>
                <a:off x="4207" y="3650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36" name="Oval 2040"/>
              <p:cNvSpPr>
                <a:spLocks noChangeArrowheads="1"/>
              </p:cNvSpPr>
              <p:nvPr/>
            </p:nvSpPr>
            <p:spPr bwMode="auto">
              <a:xfrm>
                <a:off x="4402" y="3432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37" name="Oval 2041"/>
              <p:cNvSpPr>
                <a:spLocks noChangeArrowheads="1"/>
              </p:cNvSpPr>
              <p:nvPr/>
            </p:nvSpPr>
            <p:spPr bwMode="auto">
              <a:xfrm>
                <a:off x="4720" y="3575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38" name="Oval 2042"/>
              <p:cNvSpPr>
                <a:spLocks noChangeArrowheads="1"/>
              </p:cNvSpPr>
              <p:nvPr/>
            </p:nvSpPr>
            <p:spPr bwMode="auto">
              <a:xfrm>
                <a:off x="3773" y="3581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39" name="Oval 2043"/>
              <p:cNvSpPr>
                <a:spLocks noChangeArrowheads="1"/>
              </p:cNvSpPr>
              <p:nvPr/>
            </p:nvSpPr>
            <p:spPr bwMode="auto">
              <a:xfrm>
                <a:off x="3736" y="3615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40" name="Oval 2044"/>
              <p:cNvSpPr>
                <a:spLocks noChangeArrowheads="1"/>
              </p:cNvSpPr>
              <p:nvPr/>
            </p:nvSpPr>
            <p:spPr bwMode="auto">
              <a:xfrm>
                <a:off x="4031" y="3377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41" name="Oval 2045"/>
              <p:cNvSpPr>
                <a:spLocks noChangeArrowheads="1"/>
              </p:cNvSpPr>
              <p:nvPr/>
            </p:nvSpPr>
            <p:spPr bwMode="auto">
              <a:xfrm>
                <a:off x="4144" y="3610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42" name="Oval 2046"/>
              <p:cNvSpPr>
                <a:spLocks noChangeArrowheads="1"/>
              </p:cNvSpPr>
              <p:nvPr/>
            </p:nvSpPr>
            <p:spPr bwMode="auto">
              <a:xfrm>
                <a:off x="4231" y="3347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43" name="Oval 2047"/>
              <p:cNvSpPr>
                <a:spLocks noChangeArrowheads="1"/>
              </p:cNvSpPr>
              <p:nvPr/>
            </p:nvSpPr>
            <p:spPr bwMode="auto">
              <a:xfrm>
                <a:off x="4409" y="3442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44" name="Oval 2048"/>
              <p:cNvSpPr>
                <a:spLocks noChangeArrowheads="1"/>
              </p:cNvSpPr>
              <p:nvPr/>
            </p:nvSpPr>
            <p:spPr bwMode="auto">
              <a:xfrm>
                <a:off x="4211" y="3718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45" name="Oval 2049"/>
              <p:cNvSpPr>
                <a:spLocks noChangeArrowheads="1"/>
              </p:cNvSpPr>
              <p:nvPr/>
            </p:nvSpPr>
            <p:spPr bwMode="auto">
              <a:xfrm>
                <a:off x="4505" y="3308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46" name="Oval 2050"/>
              <p:cNvSpPr>
                <a:spLocks noChangeArrowheads="1"/>
              </p:cNvSpPr>
              <p:nvPr/>
            </p:nvSpPr>
            <p:spPr bwMode="auto">
              <a:xfrm>
                <a:off x="4081" y="3445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47" name="Oval 2051"/>
              <p:cNvSpPr>
                <a:spLocks noChangeArrowheads="1"/>
              </p:cNvSpPr>
              <p:nvPr/>
            </p:nvSpPr>
            <p:spPr bwMode="auto">
              <a:xfrm>
                <a:off x="4324" y="3235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48" name="Oval 2052"/>
              <p:cNvSpPr>
                <a:spLocks noChangeArrowheads="1"/>
              </p:cNvSpPr>
              <p:nvPr/>
            </p:nvSpPr>
            <p:spPr bwMode="auto">
              <a:xfrm>
                <a:off x="3872" y="3554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49" name="Oval 2053"/>
              <p:cNvSpPr>
                <a:spLocks noChangeArrowheads="1"/>
              </p:cNvSpPr>
              <p:nvPr/>
            </p:nvSpPr>
            <p:spPr bwMode="auto">
              <a:xfrm>
                <a:off x="3808" y="3366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50" name="Oval 2054"/>
              <p:cNvSpPr>
                <a:spLocks noChangeArrowheads="1"/>
              </p:cNvSpPr>
              <p:nvPr/>
            </p:nvSpPr>
            <p:spPr bwMode="auto">
              <a:xfrm>
                <a:off x="3874" y="3672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51" name="Oval 2055"/>
              <p:cNvSpPr>
                <a:spLocks noChangeArrowheads="1"/>
              </p:cNvSpPr>
              <p:nvPr/>
            </p:nvSpPr>
            <p:spPr bwMode="auto">
              <a:xfrm>
                <a:off x="3964" y="3508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52" name="Oval 2056"/>
              <p:cNvSpPr>
                <a:spLocks noChangeArrowheads="1"/>
              </p:cNvSpPr>
              <p:nvPr/>
            </p:nvSpPr>
            <p:spPr bwMode="auto">
              <a:xfrm>
                <a:off x="4623" y="3368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53" name="Oval 2057"/>
              <p:cNvSpPr>
                <a:spLocks noChangeArrowheads="1"/>
              </p:cNvSpPr>
              <p:nvPr/>
            </p:nvSpPr>
            <p:spPr bwMode="auto">
              <a:xfrm>
                <a:off x="3928" y="3394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54" name="Oval 2058"/>
              <p:cNvSpPr>
                <a:spLocks noChangeArrowheads="1"/>
              </p:cNvSpPr>
              <p:nvPr/>
            </p:nvSpPr>
            <p:spPr bwMode="auto">
              <a:xfrm>
                <a:off x="4024" y="3670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55" name="Oval 2059"/>
              <p:cNvSpPr>
                <a:spLocks noChangeArrowheads="1"/>
              </p:cNvSpPr>
              <p:nvPr/>
            </p:nvSpPr>
            <p:spPr bwMode="auto">
              <a:xfrm>
                <a:off x="4597" y="3495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56" name="Oval 2060"/>
              <p:cNvSpPr>
                <a:spLocks noChangeArrowheads="1"/>
              </p:cNvSpPr>
              <p:nvPr/>
            </p:nvSpPr>
            <p:spPr bwMode="auto">
              <a:xfrm>
                <a:off x="4061" y="3372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57" name="Oval 2061"/>
              <p:cNvSpPr>
                <a:spLocks noChangeArrowheads="1"/>
              </p:cNvSpPr>
              <p:nvPr/>
            </p:nvSpPr>
            <p:spPr bwMode="auto">
              <a:xfrm>
                <a:off x="3926" y="3475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58" name="Oval 2062"/>
              <p:cNvSpPr>
                <a:spLocks noChangeArrowheads="1"/>
              </p:cNvSpPr>
              <p:nvPr/>
            </p:nvSpPr>
            <p:spPr bwMode="auto">
              <a:xfrm>
                <a:off x="4070" y="3488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59" name="Oval 2063"/>
              <p:cNvSpPr>
                <a:spLocks noChangeArrowheads="1"/>
              </p:cNvSpPr>
              <p:nvPr/>
            </p:nvSpPr>
            <p:spPr bwMode="auto">
              <a:xfrm>
                <a:off x="4331" y="3490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60" name="Oval 2064"/>
              <p:cNvSpPr>
                <a:spLocks noChangeArrowheads="1"/>
              </p:cNvSpPr>
              <p:nvPr/>
            </p:nvSpPr>
            <p:spPr bwMode="auto">
              <a:xfrm>
                <a:off x="4074" y="3533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61" name="Oval 2065"/>
              <p:cNvSpPr>
                <a:spLocks noChangeArrowheads="1"/>
              </p:cNvSpPr>
              <p:nvPr/>
            </p:nvSpPr>
            <p:spPr bwMode="auto">
              <a:xfrm>
                <a:off x="4486" y="3352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62" name="Oval 2066"/>
              <p:cNvSpPr>
                <a:spLocks noChangeArrowheads="1"/>
              </p:cNvSpPr>
              <p:nvPr/>
            </p:nvSpPr>
            <p:spPr bwMode="auto">
              <a:xfrm>
                <a:off x="4118" y="3523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63" name="Oval 2067"/>
              <p:cNvSpPr>
                <a:spLocks noChangeArrowheads="1"/>
              </p:cNvSpPr>
              <p:nvPr/>
            </p:nvSpPr>
            <p:spPr bwMode="auto">
              <a:xfrm>
                <a:off x="3971" y="3613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64" name="Oval 2068"/>
              <p:cNvSpPr>
                <a:spLocks noChangeArrowheads="1"/>
              </p:cNvSpPr>
              <p:nvPr/>
            </p:nvSpPr>
            <p:spPr bwMode="auto">
              <a:xfrm>
                <a:off x="4043" y="3592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65" name="Oval 2069"/>
              <p:cNvSpPr>
                <a:spLocks noChangeArrowheads="1"/>
              </p:cNvSpPr>
              <p:nvPr/>
            </p:nvSpPr>
            <p:spPr bwMode="auto">
              <a:xfrm>
                <a:off x="4149" y="3520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66" name="Oval 2070"/>
              <p:cNvSpPr>
                <a:spLocks noChangeArrowheads="1"/>
              </p:cNvSpPr>
              <p:nvPr/>
            </p:nvSpPr>
            <p:spPr bwMode="auto">
              <a:xfrm>
                <a:off x="4159" y="3499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67" name="Oval 2071"/>
              <p:cNvSpPr>
                <a:spLocks noChangeArrowheads="1"/>
              </p:cNvSpPr>
              <p:nvPr/>
            </p:nvSpPr>
            <p:spPr bwMode="auto">
              <a:xfrm>
                <a:off x="3993" y="3640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68" name="Oval 2072"/>
              <p:cNvSpPr>
                <a:spLocks noChangeArrowheads="1"/>
              </p:cNvSpPr>
              <p:nvPr/>
            </p:nvSpPr>
            <p:spPr bwMode="auto">
              <a:xfrm>
                <a:off x="4192" y="3310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69" name="Oval 2073"/>
              <p:cNvSpPr>
                <a:spLocks noChangeArrowheads="1"/>
              </p:cNvSpPr>
              <p:nvPr/>
            </p:nvSpPr>
            <p:spPr bwMode="auto">
              <a:xfrm>
                <a:off x="4289" y="3399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70" name="Oval 2074"/>
              <p:cNvSpPr>
                <a:spLocks noChangeArrowheads="1"/>
              </p:cNvSpPr>
              <p:nvPr/>
            </p:nvSpPr>
            <p:spPr bwMode="auto">
              <a:xfrm>
                <a:off x="4492" y="3339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71" name="Oval 2075"/>
              <p:cNvSpPr>
                <a:spLocks noChangeArrowheads="1"/>
              </p:cNvSpPr>
              <p:nvPr/>
            </p:nvSpPr>
            <p:spPr bwMode="auto">
              <a:xfrm>
                <a:off x="4104" y="3269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72" name="Oval 2076"/>
              <p:cNvSpPr>
                <a:spLocks noChangeArrowheads="1"/>
              </p:cNvSpPr>
              <p:nvPr/>
            </p:nvSpPr>
            <p:spPr bwMode="auto">
              <a:xfrm>
                <a:off x="3997" y="3656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73" name="Oval 2077"/>
              <p:cNvSpPr>
                <a:spLocks noChangeArrowheads="1"/>
              </p:cNvSpPr>
              <p:nvPr/>
            </p:nvSpPr>
            <p:spPr bwMode="auto">
              <a:xfrm>
                <a:off x="3829" y="3547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74" name="Oval 2078"/>
              <p:cNvSpPr>
                <a:spLocks noChangeArrowheads="1"/>
              </p:cNvSpPr>
              <p:nvPr/>
            </p:nvSpPr>
            <p:spPr bwMode="auto">
              <a:xfrm>
                <a:off x="4211" y="3456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75" name="Oval 2079"/>
              <p:cNvSpPr>
                <a:spLocks noChangeArrowheads="1"/>
              </p:cNvSpPr>
              <p:nvPr/>
            </p:nvSpPr>
            <p:spPr bwMode="auto">
              <a:xfrm>
                <a:off x="4606" y="3321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76" name="Oval 2080"/>
              <p:cNvSpPr>
                <a:spLocks noChangeArrowheads="1"/>
              </p:cNvSpPr>
              <p:nvPr/>
            </p:nvSpPr>
            <p:spPr bwMode="auto">
              <a:xfrm>
                <a:off x="5036" y="3166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77" name="Oval 2081"/>
              <p:cNvSpPr>
                <a:spLocks noChangeArrowheads="1"/>
              </p:cNvSpPr>
              <p:nvPr/>
            </p:nvSpPr>
            <p:spPr bwMode="auto">
              <a:xfrm>
                <a:off x="4234" y="3480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78" name="Oval 2082"/>
              <p:cNvSpPr>
                <a:spLocks noChangeArrowheads="1"/>
              </p:cNvSpPr>
              <p:nvPr/>
            </p:nvSpPr>
            <p:spPr bwMode="auto">
              <a:xfrm>
                <a:off x="3823" y="3583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79" name="Oval 2083"/>
              <p:cNvSpPr>
                <a:spLocks noChangeArrowheads="1"/>
              </p:cNvSpPr>
              <p:nvPr/>
            </p:nvSpPr>
            <p:spPr bwMode="auto">
              <a:xfrm>
                <a:off x="3780" y="3455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80" name="Oval 2084"/>
              <p:cNvSpPr>
                <a:spLocks noChangeArrowheads="1"/>
              </p:cNvSpPr>
              <p:nvPr/>
            </p:nvSpPr>
            <p:spPr bwMode="auto">
              <a:xfrm>
                <a:off x="3935" y="3463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81" name="Oval 2085"/>
              <p:cNvSpPr>
                <a:spLocks noChangeArrowheads="1"/>
              </p:cNvSpPr>
              <p:nvPr/>
            </p:nvSpPr>
            <p:spPr bwMode="auto">
              <a:xfrm>
                <a:off x="4291" y="3353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82" name="Oval 2086"/>
              <p:cNvSpPr>
                <a:spLocks noChangeArrowheads="1"/>
              </p:cNvSpPr>
              <p:nvPr/>
            </p:nvSpPr>
            <p:spPr bwMode="auto">
              <a:xfrm>
                <a:off x="4118" y="3249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83" name="Oval 2087"/>
              <p:cNvSpPr>
                <a:spLocks noChangeArrowheads="1"/>
              </p:cNvSpPr>
              <p:nvPr/>
            </p:nvSpPr>
            <p:spPr bwMode="auto">
              <a:xfrm>
                <a:off x="4373" y="3266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84" name="Oval 2088"/>
              <p:cNvSpPr>
                <a:spLocks noChangeArrowheads="1"/>
              </p:cNvSpPr>
              <p:nvPr/>
            </p:nvSpPr>
            <p:spPr bwMode="auto">
              <a:xfrm>
                <a:off x="4018" y="3650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85" name="Oval 2089"/>
              <p:cNvSpPr>
                <a:spLocks noChangeArrowheads="1"/>
              </p:cNvSpPr>
              <p:nvPr/>
            </p:nvSpPr>
            <p:spPr bwMode="auto">
              <a:xfrm>
                <a:off x="4241" y="3430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86" name="Oval 2090"/>
              <p:cNvSpPr>
                <a:spLocks noChangeArrowheads="1"/>
              </p:cNvSpPr>
              <p:nvPr/>
            </p:nvSpPr>
            <p:spPr bwMode="auto">
              <a:xfrm>
                <a:off x="4267" y="3413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87" name="Oval 2091"/>
              <p:cNvSpPr>
                <a:spLocks noChangeArrowheads="1"/>
              </p:cNvSpPr>
              <p:nvPr/>
            </p:nvSpPr>
            <p:spPr bwMode="auto">
              <a:xfrm>
                <a:off x="3911" y="3622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88" name="Oval 2092"/>
              <p:cNvSpPr>
                <a:spLocks noChangeArrowheads="1"/>
              </p:cNvSpPr>
              <p:nvPr/>
            </p:nvSpPr>
            <p:spPr bwMode="auto">
              <a:xfrm>
                <a:off x="3821" y="3613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89" name="Oval 2093"/>
              <p:cNvSpPr>
                <a:spLocks noChangeArrowheads="1"/>
              </p:cNvSpPr>
              <p:nvPr/>
            </p:nvSpPr>
            <p:spPr bwMode="auto">
              <a:xfrm>
                <a:off x="3853" y="3392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90" name="Oval 2094"/>
              <p:cNvSpPr>
                <a:spLocks noChangeArrowheads="1"/>
              </p:cNvSpPr>
              <p:nvPr/>
            </p:nvSpPr>
            <p:spPr bwMode="auto">
              <a:xfrm>
                <a:off x="4189" y="3452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91" name="Oval 2095"/>
              <p:cNvSpPr>
                <a:spLocks noChangeArrowheads="1"/>
              </p:cNvSpPr>
              <p:nvPr/>
            </p:nvSpPr>
            <p:spPr bwMode="auto">
              <a:xfrm>
                <a:off x="4186" y="3404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92" name="Oval 2096"/>
              <p:cNvSpPr>
                <a:spLocks noChangeArrowheads="1"/>
              </p:cNvSpPr>
              <p:nvPr/>
            </p:nvSpPr>
            <p:spPr bwMode="auto">
              <a:xfrm>
                <a:off x="4194" y="3439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93" name="Oval 2097"/>
              <p:cNvSpPr>
                <a:spLocks noChangeArrowheads="1"/>
              </p:cNvSpPr>
              <p:nvPr/>
            </p:nvSpPr>
            <p:spPr bwMode="auto">
              <a:xfrm>
                <a:off x="3806" y="3390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94" name="Oval 2098"/>
              <p:cNvSpPr>
                <a:spLocks noChangeArrowheads="1"/>
              </p:cNvSpPr>
              <p:nvPr/>
            </p:nvSpPr>
            <p:spPr bwMode="auto">
              <a:xfrm>
                <a:off x="3905" y="3510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95" name="Oval 2099"/>
              <p:cNvSpPr>
                <a:spLocks noChangeArrowheads="1"/>
              </p:cNvSpPr>
              <p:nvPr/>
            </p:nvSpPr>
            <p:spPr bwMode="auto">
              <a:xfrm>
                <a:off x="4001" y="3603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96" name="Oval 2100"/>
              <p:cNvSpPr>
                <a:spLocks noChangeArrowheads="1"/>
              </p:cNvSpPr>
              <p:nvPr/>
            </p:nvSpPr>
            <p:spPr bwMode="auto">
              <a:xfrm>
                <a:off x="4287" y="3318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97" name="Oval 2101"/>
              <p:cNvSpPr>
                <a:spLocks noChangeArrowheads="1"/>
              </p:cNvSpPr>
              <p:nvPr/>
            </p:nvSpPr>
            <p:spPr bwMode="auto">
              <a:xfrm>
                <a:off x="4320" y="3277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98" name="Oval 2102"/>
              <p:cNvSpPr>
                <a:spLocks noChangeArrowheads="1"/>
              </p:cNvSpPr>
              <p:nvPr/>
            </p:nvSpPr>
            <p:spPr bwMode="auto">
              <a:xfrm>
                <a:off x="3935" y="3222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99" name="Oval 2103"/>
              <p:cNvSpPr>
                <a:spLocks noChangeArrowheads="1"/>
              </p:cNvSpPr>
              <p:nvPr/>
            </p:nvSpPr>
            <p:spPr bwMode="auto">
              <a:xfrm>
                <a:off x="3882" y="3615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00" name="Oval 2104"/>
              <p:cNvSpPr>
                <a:spLocks noChangeArrowheads="1"/>
              </p:cNvSpPr>
              <p:nvPr/>
            </p:nvSpPr>
            <p:spPr bwMode="auto">
              <a:xfrm>
                <a:off x="3837" y="3504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01" name="Oval 2105"/>
              <p:cNvSpPr>
                <a:spLocks noChangeArrowheads="1"/>
              </p:cNvSpPr>
              <p:nvPr/>
            </p:nvSpPr>
            <p:spPr bwMode="auto">
              <a:xfrm>
                <a:off x="4091" y="3706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02" name="Oval 2106"/>
              <p:cNvSpPr>
                <a:spLocks noChangeArrowheads="1"/>
              </p:cNvSpPr>
              <p:nvPr/>
            </p:nvSpPr>
            <p:spPr bwMode="auto">
              <a:xfrm>
                <a:off x="4160" y="3350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03" name="Oval 2107"/>
              <p:cNvSpPr>
                <a:spLocks noChangeArrowheads="1"/>
              </p:cNvSpPr>
              <p:nvPr/>
            </p:nvSpPr>
            <p:spPr bwMode="auto">
              <a:xfrm>
                <a:off x="3758" y="3534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04" name="Oval 2108"/>
              <p:cNvSpPr>
                <a:spLocks noChangeArrowheads="1"/>
              </p:cNvSpPr>
              <p:nvPr/>
            </p:nvSpPr>
            <p:spPr bwMode="auto">
              <a:xfrm>
                <a:off x="4028" y="3662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05" name="Oval 2109"/>
              <p:cNvSpPr>
                <a:spLocks noChangeArrowheads="1"/>
              </p:cNvSpPr>
              <p:nvPr/>
            </p:nvSpPr>
            <p:spPr bwMode="auto">
              <a:xfrm>
                <a:off x="4370" y="3443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06" name="Oval 2110"/>
              <p:cNvSpPr>
                <a:spLocks noChangeArrowheads="1"/>
              </p:cNvSpPr>
              <p:nvPr/>
            </p:nvSpPr>
            <p:spPr bwMode="auto">
              <a:xfrm>
                <a:off x="4324" y="3455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07" name="Oval 2111"/>
              <p:cNvSpPr>
                <a:spLocks noChangeArrowheads="1"/>
              </p:cNvSpPr>
              <p:nvPr/>
            </p:nvSpPr>
            <p:spPr bwMode="auto">
              <a:xfrm>
                <a:off x="4055" y="3726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08" name="Oval 2112"/>
              <p:cNvSpPr>
                <a:spLocks noChangeArrowheads="1"/>
              </p:cNvSpPr>
              <p:nvPr/>
            </p:nvSpPr>
            <p:spPr bwMode="auto">
              <a:xfrm>
                <a:off x="4621" y="3412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09" name="Oval 2113"/>
              <p:cNvSpPr>
                <a:spLocks noChangeArrowheads="1"/>
              </p:cNvSpPr>
              <p:nvPr/>
            </p:nvSpPr>
            <p:spPr bwMode="auto">
              <a:xfrm>
                <a:off x="4014" y="3363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10" name="Oval 2114"/>
              <p:cNvSpPr>
                <a:spLocks noChangeArrowheads="1"/>
              </p:cNvSpPr>
              <p:nvPr/>
            </p:nvSpPr>
            <p:spPr bwMode="auto">
              <a:xfrm>
                <a:off x="4096" y="3232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11" name="Oval 2115"/>
              <p:cNvSpPr>
                <a:spLocks noChangeArrowheads="1"/>
              </p:cNvSpPr>
              <p:nvPr/>
            </p:nvSpPr>
            <p:spPr bwMode="auto">
              <a:xfrm>
                <a:off x="3834" y="3532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12" name="Oval 2116"/>
              <p:cNvSpPr>
                <a:spLocks noChangeArrowheads="1"/>
              </p:cNvSpPr>
              <p:nvPr/>
            </p:nvSpPr>
            <p:spPr bwMode="auto">
              <a:xfrm>
                <a:off x="4134" y="3508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13" name="Oval 2117"/>
              <p:cNvSpPr>
                <a:spLocks noChangeArrowheads="1"/>
              </p:cNvSpPr>
              <p:nvPr/>
            </p:nvSpPr>
            <p:spPr bwMode="auto">
              <a:xfrm>
                <a:off x="4013" y="3805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14" name="Oval 2118"/>
              <p:cNvSpPr>
                <a:spLocks noChangeArrowheads="1"/>
              </p:cNvSpPr>
              <p:nvPr/>
            </p:nvSpPr>
            <p:spPr bwMode="auto">
              <a:xfrm>
                <a:off x="3998" y="3551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15" name="Oval 2119"/>
              <p:cNvSpPr>
                <a:spLocks noChangeArrowheads="1"/>
              </p:cNvSpPr>
              <p:nvPr/>
            </p:nvSpPr>
            <p:spPr bwMode="auto">
              <a:xfrm>
                <a:off x="4040" y="3557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16" name="Oval 2120"/>
              <p:cNvSpPr>
                <a:spLocks noChangeArrowheads="1"/>
              </p:cNvSpPr>
              <p:nvPr/>
            </p:nvSpPr>
            <p:spPr bwMode="auto">
              <a:xfrm>
                <a:off x="4792" y="3353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17" name="Oval 2121"/>
              <p:cNvSpPr>
                <a:spLocks noChangeArrowheads="1"/>
              </p:cNvSpPr>
              <p:nvPr/>
            </p:nvSpPr>
            <p:spPr bwMode="auto">
              <a:xfrm>
                <a:off x="4463" y="3432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18" name="Oval 2122"/>
              <p:cNvSpPr>
                <a:spLocks noChangeArrowheads="1"/>
              </p:cNvSpPr>
              <p:nvPr/>
            </p:nvSpPr>
            <p:spPr bwMode="auto">
              <a:xfrm>
                <a:off x="4395" y="3659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19" name="Oval 2123"/>
              <p:cNvSpPr>
                <a:spLocks noChangeArrowheads="1"/>
              </p:cNvSpPr>
              <p:nvPr/>
            </p:nvSpPr>
            <p:spPr bwMode="auto">
              <a:xfrm>
                <a:off x="4338" y="3417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20" name="Oval 2124"/>
              <p:cNvSpPr>
                <a:spLocks noChangeArrowheads="1"/>
              </p:cNvSpPr>
              <p:nvPr/>
            </p:nvSpPr>
            <p:spPr bwMode="auto">
              <a:xfrm>
                <a:off x="4252" y="3296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21" name="Oval 2125"/>
              <p:cNvSpPr>
                <a:spLocks noChangeArrowheads="1"/>
              </p:cNvSpPr>
              <p:nvPr/>
            </p:nvSpPr>
            <p:spPr bwMode="auto">
              <a:xfrm>
                <a:off x="4222" y="3473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22" name="Oval 2126"/>
              <p:cNvSpPr>
                <a:spLocks noChangeArrowheads="1"/>
              </p:cNvSpPr>
              <p:nvPr/>
            </p:nvSpPr>
            <p:spPr bwMode="auto">
              <a:xfrm>
                <a:off x="3836" y="3842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23" name="Oval 2127"/>
              <p:cNvSpPr>
                <a:spLocks noChangeArrowheads="1"/>
              </p:cNvSpPr>
              <p:nvPr/>
            </p:nvSpPr>
            <p:spPr bwMode="auto">
              <a:xfrm>
                <a:off x="3814" y="3499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24" name="Oval 2128"/>
              <p:cNvSpPr>
                <a:spLocks noChangeArrowheads="1"/>
              </p:cNvSpPr>
              <p:nvPr/>
            </p:nvSpPr>
            <p:spPr bwMode="auto">
              <a:xfrm>
                <a:off x="4522" y="3468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25" name="Oval 2129"/>
              <p:cNvSpPr>
                <a:spLocks noChangeArrowheads="1"/>
              </p:cNvSpPr>
              <p:nvPr/>
            </p:nvSpPr>
            <p:spPr bwMode="auto">
              <a:xfrm>
                <a:off x="4711" y="3379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26" name="Oval 2130"/>
              <p:cNvSpPr>
                <a:spLocks noChangeArrowheads="1"/>
              </p:cNvSpPr>
              <p:nvPr/>
            </p:nvSpPr>
            <p:spPr bwMode="auto">
              <a:xfrm>
                <a:off x="4302" y="3545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27" name="Oval 2131"/>
              <p:cNvSpPr>
                <a:spLocks noChangeArrowheads="1"/>
              </p:cNvSpPr>
              <p:nvPr/>
            </p:nvSpPr>
            <p:spPr bwMode="auto">
              <a:xfrm>
                <a:off x="3871" y="3770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28" name="Oval 2132"/>
              <p:cNvSpPr>
                <a:spLocks noChangeArrowheads="1"/>
              </p:cNvSpPr>
              <p:nvPr/>
            </p:nvSpPr>
            <p:spPr bwMode="auto">
              <a:xfrm>
                <a:off x="4260" y="3381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29" name="Oval 2133"/>
              <p:cNvSpPr>
                <a:spLocks noChangeArrowheads="1"/>
              </p:cNvSpPr>
              <p:nvPr/>
            </p:nvSpPr>
            <p:spPr bwMode="auto">
              <a:xfrm>
                <a:off x="3994" y="3448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30" name="Oval 2134"/>
              <p:cNvSpPr>
                <a:spLocks noChangeArrowheads="1"/>
              </p:cNvSpPr>
              <p:nvPr/>
            </p:nvSpPr>
            <p:spPr bwMode="auto">
              <a:xfrm>
                <a:off x="3879" y="3596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31" name="Oval 2135"/>
              <p:cNvSpPr>
                <a:spLocks noChangeArrowheads="1"/>
              </p:cNvSpPr>
              <p:nvPr/>
            </p:nvSpPr>
            <p:spPr bwMode="auto">
              <a:xfrm>
                <a:off x="3917" y="3688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32" name="Oval 2136"/>
              <p:cNvSpPr>
                <a:spLocks noChangeArrowheads="1"/>
              </p:cNvSpPr>
              <p:nvPr/>
            </p:nvSpPr>
            <p:spPr bwMode="auto">
              <a:xfrm>
                <a:off x="4108" y="3490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33" name="Oval 2137"/>
              <p:cNvSpPr>
                <a:spLocks noChangeArrowheads="1"/>
              </p:cNvSpPr>
              <p:nvPr/>
            </p:nvSpPr>
            <p:spPr bwMode="auto">
              <a:xfrm>
                <a:off x="4593" y="3458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34" name="Oval 2138"/>
              <p:cNvSpPr>
                <a:spLocks noChangeArrowheads="1"/>
              </p:cNvSpPr>
              <p:nvPr/>
            </p:nvSpPr>
            <p:spPr bwMode="auto">
              <a:xfrm>
                <a:off x="4556" y="3481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35" name="Oval 2139"/>
              <p:cNvSpPr>
                <a:spLocks noChangeArrowheads="1"/>
              </p:cNvSpPr>
              <p:nvPr/>
            </p:nvSpPr>
            <p:spPr bwMode="auto">
              <a:xfrm>
                <a:off x="3736" y="3316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36" name="Oval 2140"/>
              <p:cNvSpPr>
                <a:spLocks noChangeArrowheads="1"/>
              </p:cNvSpPr>
              <p:nvPr/>
            </p:nvSpPr>
            <p:spPr bwMode="auto">
              <a:xfrm>
                <a:off x="4817" y="3266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37" name="Oval 2141"/>
              <p:cNvSpPr>
                <a:spLocks noChangeArrowheads="1"/>
              </p:cNvSpPr>
              <p:nvPr/>
            </p:nvSpPr>
            <p:spPr bwMode="auto">
              <a:xfrm>
                <a:off x="4226" y="3458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38" name="Oval 2142"/>
              <p:cNvSpPr>
                <a:spLocks noChangeArrowheads="1"/>
              </p:cNvSpPr>
              <p:nvPr/>
            </p:nvSpPr>
            <p:spPr bwMode="auto">
              <a:xfrm>
                <a:off x="4366" y="3389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39" name="Oval 2143"/>
              <p:cNvSpPr>
                <a:spLocks noChangeArrowheads="1"/>
              </p:cNvSpPr>
              <p:nvPr/>
            </p:nvSpPr>
            <p:spPr bwMode="auto">
              <a:xfrm>
                <a:off x="4214" y="3503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40" name="Oval 2144"/>
              <p:cNvSpPr>
                <a:spLocks noChangeArrowheads="1"/>
              </p:cNvSpPr>
              <p:nvPr/>
            </p:nvSpPr>
            <p:spPr bwMode="auto">
              <a:xfrm>
                <a:off x="4549" y="3357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41" name="Oval 2145"/>
              <p:cNvSpPr>
                <a:spLocks noChangeArrowheads="1"/>
              </p:cNvSpPr>
              <p:nvPr/>
            </p:nvSpPr>
            <p:spPr bwMode="auto">
              <a:xfrm>
                <a:off x="4314" y="3507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42" name="Oval 2146"/>
              <p:cNvSpPr>
                <a:spLocks noChangeArrowheads="1"/>
              </p:cNvSpPr>
              <p:nvPr/>
            </p:nvSpPr>
            <p:spPr bwMode="auto">
              <a:xfrm>
                <a:off x="4290" y="3626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43" name="Oval 2147"/>
              <p:cNvSpPr>
                <a:spLocks noChangeArrowheads="1"/>
              </p:cNvSpPr>
              <p:nvPr/>
            </p:nvSpPr>
            <p:spPr bwMode="auto">
              <a:xfrm>
                <a:off x="4290" y="3419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44" name="Oval 2148"/>
              <p:cNvSpPr>
                <a:spLocks noChangeArrowheads="1"/>
              </p:cNvSpPr>
              <p:nvPr/>
            </p:nvSpPr>
            <p:spPr bwMode="auto">
              <a:xfrm>
                <a:off x="3924" y="3504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45" name="Oval 2149"/>
              <p:cNvSpPr>
                <a:spLocks noChangeArrowheads="1"/>
              </p:cNvSpPr>
              <p:nvPr/>
            </p:nvSpPr>
            <p:spPr bwMode="auto">
              <a:xfrm>
                <a:off x="4107" y="3633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46" name="Oval 2150"/>
              <p:cNvSpPr>
                <a:spLocks noChangeArrowheads="1"/>
              </p:cNvSpPr>
              <p:nvPr/>
            </p:nvSpPr>
            <p:spPr bwMode="auto">
              <a:xfrm>
                <a:off x="4126" y="3644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47" name="Oval 2151"/>
              <p:cNvSpPr>
                <a:spLocks noChangeArrowheads="1"/>
              </p:cNvSpPr>
              <p:nvPr/>
            </p:nvSpPr>
            <p:spPr bwMode="auto">
              <a:xfrm>
                <a:off x="4855" y="3217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48" name="Oval 2152"/>
              <p:cNvSpPr>
                <a:spLocks noChangeArrowheads="1"/>
              </p:cNvSpPr>
              <p:nvPr/>
            </p:nvSpPr>
            <p:spPr bwMode="auto">
              <a:xfrm>
                <a:off x="3917" y="3372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49" name="Oval 2153"/>
              <p:cNvSpPr>
                <a:spLocks noChangeArrowheads="1"/>
              </p:cNvSpPr>
              <p:nvPr/>
            </p:nvSpPr>
            <p:spPr bwMode="auto">
              <a:xfrm>
                <a:off x="4171" y="3379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50" name="Oval 2154"/>
              <p:cNvSpPr>
                <a:spLocks noChangeArrowheads="1"/>
              </p:cNvSpPr>
              <p:nvPr/>
            </p:nvSpPr>
            <p:spPr bwMode="auto">
              <a:xfrm>
                <a:off x="4168" y="3476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51" name="Oval 2155"/>
              <p:cNvSpPr>
                <a:spLocks noChangeArrowheads="1"/>
              </p:cNvSpPr>
              <p:nvPr/>
            </p:nvSpPr>
            <p:spPr bwMode="auto">
              <a:xfrm>
                <a:off x="4452" y="3691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52" name="Oval 2156"/>
              <p:cNvSpPr>
                <a:spLocks noChangeArrowheads="1"/>
              </p:cNvSpPr>
              <p:nvPr/>
            </p:nvSpPr>
            <p:spPr bwMode="auto">
              <a:xfrm>
                <a:off x="4231" y="3579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53" name="Oval 2157"/>
              <p:cNvSpPr>
                <a:spLocks noChangeArrowheads="1"/>
              </p:cNvSpPr>
              <p:nvPr/>
            </p:nvSpPr>
            <p:spPr bwMode="auto">
              <a:xfrm>
                <a:off x="4269" y="3451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54" name="Oval 2158"/>
              <p:cNvSpPr>
                <a:spLocks noChangeArrowheads="1"/>
              </p:cNvSpPr>
              <p:nvPr/>
            </p:nvSpPr>
            <p:spPr bwMode="auto">
              <a:xfrm>
                <a:off x="4317" y="3575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55" name="Oval 2159"/>
              <p:cNvSpPr>
                <a:spLocks noChangeArrowheads="1"/>
              </p:cNvSpPr>
              <p:nvPr/>
            </p:nvSpPr>
            <p:spPr bwMode="auto">
              <a:xfrm>
                <a:off x="4031" y="3695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56" name="Oval 2160"/>
              <p:cNvSpPr>
                <a:spLocks noChangeArrowheads="1"/>
              </p:cNvSpPr>
              <p:nvPr/>
            </p:nvSpPr>
            <p:spPr bwMode="auto">
              <a:xfrm>
                <a:off x="3827" y="3321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57" name="Oval 2161"/>
              <p:cNvSpPr>
                <a:spLocks noChangeArrowheads="1"/>
              </p:cNvSpPr>
              <p:nvPr/>
            </p:nvSpPr>
            <p:spPr bwMode="auto">
              <a:xfrm>
                <a:off x="4522" y="3435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58" name="Oval 2162"/>
              <p:cNvSpPr>
                <a:spLocks noChangeArrowheads="1"/>
              </p:cNvSpPr>
              <p:nvPr/>
            </p:nvSpPr>
            <p:spPr bwMode="auto">
              <a:xfrm>
                <a:off x="3972" y="3495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59" name="Oval 2163"/>
              <p:cNvSpPr>
                <a:spLocks noChangeArrowheads="1"/>
              </p:cNvSpPr>
              <p:nvPr/>
            </p:nvSpPr>
            <p:spPr bwMode="auto">
              <a:xfrm>
                <a:off x="4488" y="3374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60" name="Oval 2164"/>
              <p:cNvSpPr>
                <a:spLocks noChangeArrowheads="1"/>
              </p:cNvSpPr>
              <p:nvPr/>
            </p:nvSpPr>
            <p:spPr bwMode="auto">
              <a:xfrm>
                <a:off x="4482" y="3372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61" name="Oval 2165"/>
              <p:cNvSpPr>
                <a:spLocks noChangeArrowheads="1"/>
              </p:cNvSpPr>
              <p:nvPr/>
            </p:nvSpPr>
            <p:spPr bwMode="auto">
              <a:xfrm>
                <a:off x="4265" y="3377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62" name="Oval 2166"/>
              <p:cNvSpPr>
                <a:spLocks noChangeArrowheads="1"/>
              </p:cNvSpPr>
              <p:nvPr/>
            </p:nvSpPr>
            <p:spPr bwMode="auto">
              <a:xfrm>
                <a:off x="4113" y="3725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63" name="Oval 2167"/>
              <p:cNvSpPr>
                <a:spLocks noChangeArrowheads="1"/>
              </p:cNvSpPr>
              <p:nvPr/>
            </p:nvSpPr>
            <p:spPr bwMode="auto">
              <a:xfrm>
                <a:off x="3934" y="3545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64" name="Oval 2168"/>
              <p:cNvSpPr>
                <a:spLocks noChangeArrowheads="1"/>
              </p:cNvSpPr>
              <p:nvPr/>
            </p:nvSpPr>
            <p:spPr bwMode="auto">
              <a:xfrm>
                <a:off x="4325" y="3247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65" name="Oval 2169"/>
              <p:cNvSpPr>
                <a:spLocks noChangeArrowheads="1"/>
              </p:cNvSpPr>
              <p:nvPr/>
            </p:nvSpPr>
            <p:spPr bwMode="auto">
              <a:xfrm>
                <a:off x="4208" y="3407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66" name="Oval 2170"/>
              <p:cNvSpPr>
                <a:spLocks noChangeArrowheads="1"/>
              </p:cNvSpPr>
              <p:nvPr/>
            </p:nvSpPr>
            <p:spPr bwMode="auto">
              <a:xfrm>
                <a:off x="4425" y="3520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67" name="Oval 2171"/>
              <p:cNvSpPr>
                <a:spLocks noChangeArrowheads="1"/>
              </p:cNvSpPr>
              <p:nvPr/>
            </p:nvSpPr>
            <p:spPr bwMode="auto">
              <a:xfrm>
                <a:off x="3849" y="3616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68" name="Oval 2172"/>
              <p:cNvSpPr>
                <a:spLocks noChangeArrowheads="1"/>
              </p:cNvSpPr>
              <p:nvPr/>
            </p:nvSpPr>
            <p:spPr bwMode="auto">
              <a:xfrm>
                <a:off x="4207" y="3597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69" name="Oval 2173"/>
              <p:cNvSpPr>
                <a:spLocks noChangeArrowheads="1"/>
              </p:cNvSpPr>
              <p:nvPr/>
            </p:nvSpPr>
            <p:spPr bwMode="auto">
              <a:xfrm>
                <a:off x="4557" y="3424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70" name="Oval 2174"/>
              <p:cNvSpPr>
                <a:spLocks noChangeArrowheads="1"/>
              </p:cNvSpPr>
              <p:nvPr/>
            </p:nvSpPr>
            <p:spPr bwMode="auto">
              <a:xfrm>
                <a:off x="4002" y="3494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71" name="Oval 2175"/>
              <p:cNvSpPr>
                <a:spLocks noChangeArrowheads="1"/>
              </p:cNvSpPr>
              <p:nvPr/>
            </p:nvSpPr>
            <p:spPr bwMode="auto">
              <a:xfrm>
                <a:off x="3904" y="3357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72" name="Oval 2176"/>
              <p:cNvSpPr>
                <a:spLocks noChangeArrowheads="1"/>
              </p:cNvSpPr>
              <p:nvPr/>
            </p:nvSpPr>
            <p:spPr bwMode="auto">
              <a:xfrm>
                <a:off x="4541" y="3395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73" name="Oval 2177"/>
              <p:cNvSpPr>
                <a:spLocks noChangeArrowheads="1"/>
              </p:cNvSpPr>
              <p:nvPr/>
            </p:nvSpPr>
            <p:spPr bwMode="auto">
              <a:xfrm>
                <a:off x="3958" y="3503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74" name="Oval 2178"/>
              <p:cNvSpPr>
                <a:spLocks noChangeArrowheads="1"/>
              </p:cNvSpPr>
              <p:nvPr/>
            </p:nvSpPr>
            <p:spPr bwMode="auto">
              <a:xfrm>
                <a:off x="4238" y="3597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75" name="Oval 2179"/>
              <p:cNvSpPr>
                <a:spLocks noChangeArrowheads="1"/>
              </p:cNvSpPr>
              <p:nvPr/>
            </p:nvSpPr>
            <p:spPr bwMode="auto">
              <a:xfrm>
                <a:off x="4687" y="3314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76" name="Oval 2180"/>
              <p:cNvSpPr>
                <a:spLocks noChangeArrowheads="1"/>
              </p:cNvSpPr>
              <p:nvPr/>
            </p:nvSpPr>
            <p:spPr bwMode="auto">
              <a:xfrm>
                <a:off x="4316" y="3383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77" name="Oval 2181"/>
              <p:cNvSpPr>
                <a:spLocks noChangeArrowheads="1"/>
              </p:cNvSpPr>
              <p:nvPr/>
            </p:nvSpPr>
            <p:spPr bwMode="auto">
              <a:xfrm>
                <a:off x="3796" y="3417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78" name="Oval 2182"/>
              <p:cNvSpPr>
                <a:spLocks noChangeArrowheads="1"/>
              </p:cNvSpPr>
              <p:nvPr/>
            </p:nvSpPr>
            <p:spPr bwMode="auto">
              <a:xfrm>
                <a:off x="4265" y="3442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79" name="Oval 2183"/>
              <p:cNvSpPr>
                <a:spLocks noChangeArrowheads="1"/>
              </p:cNvSpPr>
              <p:nvPr/>
            </p:nvSpPr>
            <p:spPr bwMode="auto">
              <a:xfrm>
                <a:off x="4559" y="3450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80" name="Oval 2184"/>
              <p:cNvSpPr>
                <a:spLocks noChangeArrowheads="1"/>
              </p:cNvSpPr>
              <p:nvPr/>
            </p:nvSpPr>
            <p:spPr bwMode="auto">
              <a:xfrm>
                <a:off x="4687" y="3262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81" name="Oval 2185"/>
              <p:cNvSpPr>
                <a:spLocks noChangeArrowheads="1"/>
              </p:cNvSpPr>
              <p:nvPr/>
            </p:nvSpPr>
            <p:spPr bwMode="auto">
              <a:xfrm>
                <a:off x="4278" y="3541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82" name="Oval 2186"/>
              <p:cNvSpPr>
                <a:spLocks noChangeArrowheads="1"/>
              </p:cNvSpPr>
              <p:nvPr/>
            </p:nvSpPr>
            <p:spPr bwMode="auto">
              <a:xfrm>
                <a:off x="4679" y="3383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83" name="Oval 2187"/>
              <p:cNvSpPr>
                <a:spLocks noChangeArrowheads="1"/>
              </p:cNvSpPr>
              <p:nvPr/>
            </p:nvSpPr>
            <p:spPr bwMode="auto">
              <a:xfrm>
                <a:off x="4159" y="3282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84" name="Oval 2188"/>
              <p:cNvSpPr>
                <a:spLocks noChangeArrowheads="1"/>
              </p:cNvSpPr>
              <p:nvPr/>
            </p:nvSpPr>
            <p:spPr bwMode="auto">
              <a:xfrm>
                <a:off x="4574" y="3280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85" name="Oval 2189"/>
              <p:cNvSpPr>
                <a:spLocks noChangeArrowheads="1"/>
              </p:cNvSpPr>
              <p:nvPr/>
            </p:nvSpPr>
            <p:spPr bwMode="auto">
              <a:xfrm>
                <a:off x="4323" y="3584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86" name="Oval 2190"/>
              <p:cNvSpPr>
                <a:spLocks noChangeArrowheads="1"/>
              </p:cNvSpPr>
              <p:nvPr/>
            </p:nvSpPr>
            <p:spPr bwMode="auto">
              <a:xfrm>
                <a:off x="4168" y="3627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87" name="Oval 2191"/>
              <p:cNvSpPr>
                <a:spLocks noChangeArrowheads="1"/>
              </p:cNvSpPr>
              <p:nvPr/>
            </p:nvSpPr>
            <p:spPr bwMode="auto">
              <a:xfrm>
                <a:off x="3950" y="3390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88" name="Oval 2192"/>
              <p:cNvSpPr>
                <a:spLocks noChangeArrowheads="1"/>
              </p:cNvSpPr>
              <p:nvPr/>
            </p:nvSpPr>
            <p:spPr bwMode="auto">
              <a:xfrm>
                <a:off x="3870" y="3562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89" name="Oval 2193"/>
              <p:cNvSpPr>
                <a:spLocks noChangeArrowheads="1"/>
              </p:cNvSpPr>
              <p:nvPr/>
            </p:nvSpPr>
            <p:spPr bwMode="auto">
              <a:xfrm>
                <a:off x="3909" y="3445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90" name="Oval 2194"/>
              <p:cNvSpPr>
                <a:spLocks noChangeArrowheads="1"/>
              </p:cNvSpPr>
              <p:nvPr/>
            </p:nvSpPr>
            <p:spPr bwMode="auto">
              <a:xfrm>
                <a:off x="3956" y="3472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91" name="Oval 2195"/>
              <p:cNvSpPr>
                <a:spLocks noChangeArrowheads="1"/>
              </p:cNvSpPr>
              <p:nvPr/>
            </p:nvSpPr>
            <p:spPr bwMode="auto">
              <a:xfrm>
                <a:off x="4351" y="3317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92" name="Oval 2196"/>
              <p:cNvSpPr>
                <a:spLocks noChangeArrowheads="1"/>
              </p:cNvSpPr>
              <p:nvPr/>
            </p:nvSpPr>
            <p:spPr bwMode="auto">
              <a:xfrm>
                <a:off x="3999" y="3663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93" name="Oval 2197"/>
              <p:cNvSpPr>
                <a:spLocks noChangeArrowheads="1"/>
              </p:cNvSpPr>
              <p:nvPr/>
            </p:nvSpPr>
            <p:spPr bwMode="auto">
              <a:xfrm>
                <a:off x="3736" y="3507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94" name="Oval 2198"/>
              <p:cNvSpPr>
                <a:spLocks noChangeArrowheads="1"/>
              </p:cNvSpPr>
              <p:nvPr/>
            </p:nvSpPr>
            <p:spPr bwMode="auto">
              <a:xfrm>
                <a:off x="4032" y="3452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95" name="Oval 2199"/>
              <p:cNvSpPr>
                <a:spLocks noChangeArrowheads="1"/>
              </p:cNvSpPr>
              <p:nvPr/>
            </p:nvSpPr>
            <p:spPr bwMode="auto">
              <a:xfrm>
                <a:off x="4250" y="3422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96" name="Oval 2200"/>
              <p:cNvSpPr>
                <a:spLocks noChangeArrowheads="1"/>
              </p:cNvSpPr>
              <p:nvPr/>
            </p:nvSpPr>
            <p:spPr bwMode="auto">
              <a:xfrm>
                <a:off x="4033" y="3364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97" name="Oval 2201"/>
              <p:cNvSpPr>
                <a:spLocks noChangeArrowheads="1"/>
              </p:cNvSpPr>
              <p:nvPr/>
            </p:nvSpPr>
            <p:spPr bwMode="auto">
              <a:xfrm>
                <a:off x="4091" y="3739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98" name="Oval 2202"/>
              <p:cNvSpPr>
                <a:spLocks noChangeArrowheads="1"/>
              </p:cNvSpPr>
              <p:nvPr/>
            </p:nvSpPr>
            <p:spPr bwMode="auto">
              <a:xfrm>
                <a:off x="3886" y="3713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99" name="Oval 2203"/>
              <p:cNvSpPr>
                <a:spLocks noChangeArrowheads="1"/>
              </p:cNvSpPr>
              <p:nvPr/>
            </p:nvSpPr>
            <p:spPr bwMode="auto">
              <a:xfrm>
                <a:off x="4406" y="3408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00" name="Oval 2204"/>
              <p:cNvSpPr>
                <a:spLocks noChangeArrowheads="1"/>
              </p:cNvSpPr>
              <p:nvPr/>
            </p:nvSpPr>
            <p:spPr bwMode="auto">
              <a:xfrm>
                <a:off x="3942" y="3379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01" name="Oval 2205"/>
              <p:cNvSpPr>
                <a:spLocks noChangeArrowheads="1"/>
              </p:cNvSpPr>
              <p:nvPr/>
            </p:nvSpPr>
            <p:spPr bwMode="auto">
              <a:xfrm>
                <a:off x="3896" y="3571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02" name="Oval 2206"/>
              <p:cNvSpPr>
                <a:spLocks noChangeArrowheads="1"/>
              </p:cNvSpPr>
              <p:nvPr/>
            </p:nvSpPr>
            <p:spPr bwMode="auto">
              <a:xfrm>
                <a:off x="3883" y="3544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03" name="Oval 2207"/>
              <p:cNvSpPr>
                <a:spLocks noChangeArrowheads="1"/>
              </p:cNvSpPr>
              <p:nvPr/>
            </p:nvSpPr>
            <p:spPr bwMode="auto">
              <a:xfrm>
                <a:off x="4492" y="3536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04" name="Oval 2208"/>
              <p:cNvSpPr>
                <a:spLocks noChangeArrowheads="1"/>
              </p:cNvSpPr>
              <p:nvPr/>
            </p:nvSpPr>
            <p:spPr bwMode="auto">
              <a:xfrm>
                <a:off x="3736" y="3537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05" name="Oval 2209"/>
              <p:cNvSpPr>
                <a:spLocks noChangeArrowheads="1"/>
              </p:cNvSpPr>
              <p:nvPr/>
            </p:nvSpPr>
            <p:spPr bwMode="auto">
              <a:xfrm>
                <a:off x="4400" y="3424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06" name="Oval 2210"/>
              <p:cNvSpPr>
                <a:spLocks noChangeArrowheads="1"/>
              </p:cNvSpPr>
              <p:nvPr/>
            </p:nvSpPr>
            <p:spPr bwMode="auto">
              <a:xfrm>
                <a:off x="4025" y="3407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07" name="Oval 2211"/>
              <p:cNvSpPr>
                <a:spLocks noChangeArrowheads="1"/>
              </p:cNvSpPr>
              <p:nvPr/>
            </p:nvSpPr>
            <p:spPr bwMode="auto">
              <a:xfrm>
                <a:off x="4340" y="3317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08" name="Oval 2212"/>
              <p:cNvSpPr>
                <a:spLocks noChangeArrowheads="1"/>
              </p:cNvSpPr>
              <p:nvPr/>
            </p:nvSpPr>
            <p:spPr bwMode="auto">
              <a:xfrm>
                <a:off x="4560" y="3579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09" name="Oval 2213"/>
              <p:cNvSpPr>
                <a:spLocks noChangeArrowheads="1"/>
              </p:cNvSpPr>
              <p:nvPr/>
            </p:nvSpPr>
            <p:spPr bwMode="auto">
              <a:xfrm>
                <a:off x="4061" y="3536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10" name="Oval 2214"/>
              <p:cNvSpPr>
                <a:spLocks noChangeArrowheads="1"/>
              </p:cNvSpPr>
              <p:nvPr/>
            </p:nvSpPr>
            <p:spPr bwMode="auto">
              <a:xfrm>
                <a:off x="4713" y="3163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11" name="Oval 2215"/>
              <p:cNvSpPr>
                <a:spLocks noChangeArrowheads="1"/>
              </p:cNvSpPr>
              <p:nvPr/>
            </p:nvSpPr>
            <p:spPr bwMode="auto">
              <a:xfrm>
                <a:off x="4021" y="3547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6513" name="Group 2417"/>
            <p:cNvGrpSpPr>
              <a:grpSpLocks/>
            </p:cNvGrpSpPr>
            <p:nvPr/>
          </p:nvGrpSpPr>
          <p:grpSpPr bwMode="auto">
            <a:xfrm>
              <a:off x="3736" y="2776"/>
              <a:ext cx="1684" cy="980"/>
              <a:chOff x="3736" y="2776"/>
              <a:chExt cx="1684" cy="980"/>
            </a:xfrm>
          </p:grpSpPr>
          <p:sp>
            <p:nvSpPr>
              <p:cNvPr id="6313" name="Oval 2217"/>
              <p:cNvSpPr>
                <a:spLocks noChangeArrowheads="1"/>
              </p:cNvSpPr>
              <p:nvPr/>
            </p:nvSpPr>
            <p:spPr bwMode="auto">
              <a:xfrm>
                <a:off x="4200" y="3658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14" name="Oval 2218"/>
              <p:cNvSpPr>
                <a:spLocks noChangeArrowheads="1"/>
              </p:cNvSpPr>
              <p:nvPr/>
            </p:nvSpPr>
            <p:spPr bwMode="auto">
              <a:xfrm>
                <a:off x="4215" y="3512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15" name="Oval 2219"/>
              <p:cNvSpPr>
                <a:spLocks noChangeArrowheads="1"/>
              </p:cNvSpPr>
              <p:nvPr/>
            </p:nvSpPr>
            <p:spPr bwMode="auto">
              <a:xfrm>
                <a:off x="4533" y="3320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16" name="Oval 2220"/>
              <p:cNvSpPr>
                <a:spLocks noChangeArrowheads="1"/>
              </p:cNvSpPr>
              <p:nvPr/>
            </p:nvSpPr>
            <p:spPr bwMode="auto">
              <a:xfrm>
                <a:off x="4053" y="3584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17" name="Oval 2221"/>
              <p:cNvSpPr>
                <a:spLocks noChangeArrowheads="1"/>
              </p:cNvSpPr>
              <p:nvPr/>
            </p:nvSpPr>
            <p:spPr bwMode="auto">
              <a:xfrm>
                <a:off x="4259" y="3391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18" name="Oval 2222"/>
              <p:cNvSpPr>
                <a:spLocks noChangeArrowheads="1"/>
              </p:cNvSpPr>
              <p:nvPr/>
            </p:nvSpPr>
            <p:spPr bwMode="auto">
              <a:xfrm>
                <a:off x="4134" y="3392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19" name="Oval 2223"/>
              <p:cNvSpPr>
                <a:spLocks noChangeArrowheads="1"/>
              </p:cNvSpPr>
              <p:nvPr/>
            </p:nvSpPr>
            <p:spPr bwMode="auto">
              <a:xfrm>
                <a:off x="4415" y="3339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20" name="Oval 2224"/>
              <p:cNvSpPr>
                <a:spLocks noChangeArrowheads="1"/>
              </p:cNvSpPr>
              <p:nvPr/>
            </p:nvSpPr>
            <p:spPr bwMode="auto">
              <a:xfrm>
                <a:off x="4706" y="3243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21" name="Oval 2225"/>
              <p:cNvSpPr>
                <a:spLocks noChangeArrowheads="1"/>
              </p:cNvSpPr>
              <p:nvPr/>
            </p:nvSpPr>
            <p:spPr bwMode="auto">
              <a:xfrm>
                <a:off x="4677" y="3235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22" name="Oval 2226"/>
              <p:cNvSpPr>
                <a:spLocks noChangeArrowheads="1"/>
              </p:cNvSpPr>
              <p:nvPr/>
            </p:nvSpPr>
            <p:spPr bwMode="auto">
              <a:xfrm>
                <a:off x="3852" y="3386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23" name="Oval 2227"/>
              <p:cNvSpPr>
                <a:spLocks noChangeArrowheads="1"/>
              </p:cNvSpPr>
              <p:nvPr/>
            </p:nvSpPr>
            <p:spPr bwMode="auto">
              <a:xfrm>
                <a:off x="3759" y="3342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24" name="Oval 2228"/>
              <p:cNvSpPr>
                <a:spLocks noChangeArrowheads="1"/>
              </p:cNvSpPr>
              <p:nvPr/>
            </p:nvSpPr>
            <p:spPr bwMode="auto">
              <a:xfrm>
                <a:off x="4166" y="3635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25" name="Oval 2229"/>
              <p:cNvSpPr>
                <a:spLocks noChangeArrowheads="1"/>
              </p:cNvSpPr>
              <p:nvPr/>
            </p:nvSpPr>
            <p:spPr bwMode="auto">
              <a:xfrm>
                <a:off x="3954" y="3654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26" name="Oval 2230"/>
              <p:cNvSpPr>
                <a:spLocks noChangeArrowheads="1"/>
              </p:cNvSpPr>
              <p:nvPr/>
            </p:nvSpPr>
            <p:spPr bwMode="auto">
              <a:xfrm>
                <a:off x="4250" y="3252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27" name="Oval 2231"/>
              <p:cNvSpPr>
                <a:spLocks noChangeArrowheads="1"/>
              </p:cNvSpPr>
              <p:nvPr/>
            </p:nvSpPr>
            <p:spPr bwMode="auto">
              <a:xfrm>
                <a:off x="4197" y="3588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28" name="Oval 2232"/>
              <p:cNvSpPr>
                <a:spLocks noChangeArrowheads="1"/>
              </p:cNvSpPr>
              <p:nvPr/>
            </p:nvSpPr>
            <p:spPr bwMode="auto">
              <a:xfrm>
                <a:off x="4346" y="3499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29" name="Oval 2233"/>
              <p:cNvSpPr>
                <a:spLocks noChangeArrowheads="1"/>
              </p:cNvSpPr>
              <p:nvPr/>
            </p:nvSpPr>
            <p:spPr bwMode="auto">
              <a:xfrm>
                <a:off x="3804" y="3663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30" name="Oval 2234"/>
              <p:cNvSpPr>
                <a:spLocks noChangeArrowheads="1"/>
              </p:cNvSpPr>
              <p:nvPr/>
            </p:nvSpPr>
            <p:spPr bwMode="auto">
              <a:xfrm>
                <a:off x="4578" y="3507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31" name="Oval 2235"/>
              <p:cNvSpPr>
                <a:spLocks noChangeArrowheads="1"/>
              </p:cNvSpPr>
              <p:nvPr/>
            </p:nvSpPr>
            <p:spPr bwMode="auto">
              <a:xfrm>
                <a:off x="4428" y="3307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32" name="Oval 2236"/>
              <p:cNvSpPr>
                <a:spLocks noChangeArrowheads="1"/>
              </p:cNvSpPr>
              <p:nvPr/>
            </p:nvSpPr>
            <p:spPr bwMode="auto">
              <a:xfrm>
                <a:off x="4721" y="3485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33" name="Oval 2237"/>
              <p:cNvSpPr>
                <a:spLocks noChangeArrowheads="1"/>
              </p:cNvSpPr>
              <p:nvPr/>
            </p:nvSpPr>
            <p:spPr bwMode="auto">
              <a:xfrm>
                <a:off x="4301" y="3670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34" name="Oval 2238"/>
              <p:cNvSpPr>
                <a:spLocks noChangeArrowheads="1"/>
              </p:cNvSpPr>
              <p:nvPr/>
            </p:nvSpPr>
            <p:spPr bwMode="auto">
              <a:xfrm>
                <a:off x="3953" y="3497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35" name="Oval 2239"/>
              <p:cNvSpPr>
                <a:spLocks noChangeArrowheads="1"/>
              </p:cNvSpPr>
              <p:nvPr/>
            </p:nvSpPr>
            <p:spPr bwMode="auto">
              <a:xfrm>
                <a:off x="4081" y="3656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36" name="Oval 2240"/>
              <p:cNvSpPr>
                <a:spLocks noChangeArrowheads="1"/>
              </p:cNvSpPr>
              <p:nvPr/>
            </p:nvSpPr>
            <p:spPr bwMode="auto">
              <a:xfrm>
                <a:off x="4010" y="3292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37" name="Oval 2241"/>
              <p:cNvSpPr>
                <a:spLocks noChangeArrowheads="1"/>
              </p:cNvSpPr>
              <p:nvPr/>
            </p:nvSpPr>
            <p:spPr bwMode="auto">
              <a:xfrm>
                <a:off x="4485" y="3422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38" name="Oval 2242"/>
              <p:cNvSpPr>
                <a:spLocks noChangeArrowheads="1"/>
              </p:cNvSpPr>
              <p:nvPr/>
            </p:nvSpPr>
            <p:spPr bwMode="auto">
              <a:xfrm>
                <a:off x="3997" y="3488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39" name="Oval 2243"/>
              <p:cNvSpPr>
                <a:spLocks noChangeArrowheads="1"/>
              </p:cNvSpPr>
              <p:nvPr/>
            </p:nvSpPr>
            <p:spPr bwMode="auto">
              <a:xfrm>
                <a:off x="4611" y="3518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40" name="Oval 2244"/>
              <p:cNvSpPr>
                <a:spLocks noChangeArrowheads="1"/>
              </p:cNvSpPr>
              <p:nvPr/>
            </p:nvSpPr>
            <p:spPr bwMode="auto">
              <a:xfrm>
                <a:off x="4113" y="3499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41" name="Oval 2245"/>
              <p:cNvSpPr>
                <a:spLocks noChangeArrowheads="1"/>
              </p:cNvSpPr>
              <p:nvPr/>
            </p:nvSpPr>
            <p:spPr bwMode="auto">
              <a:xfrm>
                <a:off x="4329" y="3501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42" name="Oval 2246"/>
              <p:cNvSpPr>
                <a:spLocks noChangeArrowheads="1"/>
              </p:cNvSpPr>
              <p:nvPr/>
            </p:nvSpPr>
            <p:spPr bwMode="auto">
              <a:xfrm>
                <a:off x="4638" y="3459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43" name="Oval 2247"/>
              <p:cNvSpPr>
                <a:spLocks noChangeArrowheads="1"/>
              </p:cNvSpPr>
              <p:nvPr/>
            </p:nvSpPr>
            <p:spPr bwMode="auto">
              <a:xfrm>
                <a:off x="4110" y="3497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44" name="Oval 2248"/>
              <p:cNvSpPr>
                <a:spLocks noChangeArrowheads="1"/>
              </p:cNvSpPr>
              <p:nvPr/>
            </p:nvSpPr>
            <p:spPr bwMode="auto">
              <a:xfrm>
                <a:off x="3942" y="3497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45" name="Oval 2249"/>
              <p:cNvSpPr>
                <a:spLocks noChangeArrowheads="1"/>
              </p:cNvSpPr>
              <p:nvPr/>
            </p:nvSpPr>
            <p:spPr bwMode="auto">
              <a:xfrm>
                <a:off x="5050" y="3067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46" name="Oval 2250"/>
              <p:cNvSpPr>
                <a:spLocks noChangeArrowheads="1"/>
              </p:cNvSpPr>
              <p:nvPr/>
            </p:nvSpPr>
            <p:spPr bwMode="auto">
              <a:xfrm>
                <a:off x="3857" y="3637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47" name="Oval 2251"/>
              <p:cNvSpPr>
                <a:spLocks noChangeArrowheads="1"/>
              </p:cNvSpPr>
              <p:nvPr/>
            </p:nvSpPr>
            <p:spPr bwMode="auto">
              <a:xfrm>
                <a:off x="4493" y="3445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48" name="Oval 2252"/>
              <p:cNvSpPr>
                <a:spLocks noChangeArrowheads="1"/>
              </p:cNvSpPr>
              <p:nvPr/>
            </p:nvSpPr>
            <p:spPr bwMode="auto">
              <a:xfrm>
                <a:off x="4077" y="3519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49" name="Oval 2253"/>
              <p:cNvSpPr>
                <a:spLocks noChangeArrowheads="1"/>
              </p:cNvSpPr>
              <p:nvPr/>
            </p:nvSpPr>
            <p:spPr bwMode="auto">
              <a:xfrm>
                <a:off x="3932" y="3488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50" name="Oval 2254"/>
              <p:cNvSpPr>
                <a:spLocks noChangeArrowheads="1"/>
              </p:cNvSpPr>
              <p:nvPr/>
            </p:nvSpPr>
            <p:spPr bwMode="auto">
              <a:xfrm>
                <a:off x="4826" y="3344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51" name="Oval 2255"/>
              <p:cNvSpPr>
                <a:spLocks noChangeArrowheads="1"/>
              </p:cNvSpPr>
              <p:nvPr/>
            </p:nvSpPr>
            <p:spPr bwMode="auto">
              <a:xfrm>
                <a:off x="3889" y="3249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52" name="Oval 2256"/>
              <p:cNvSpPr>
                <a:spLocks noChangeArrowheads="1"/>
              </p:cNvSpPr>
              <p:nvPr/>
            </p:nvSpPr>
            <p:spPr bwMode="auto">
              <a:xfrm>
                <a:off x="4133" y="3430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53" name="Oval 2257"/>
              <p:cNvSpPr>
                <a:spLocks noChangeArrowheads="1"/>
              </p:cNvSpPr>
              <p:nvPr/>
            </p:nvSpPr>
            <p:spPr bwMode="auto">
              <a:xfrm>
                <a:off x="4284" y="3412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54" name="Oval 2258"/>
              <p:cNvSpPr>
                <a:spLocks noChangeArrowheads="1"/>
              </p:cNvSpPr>
              <p:nvPr/>
            </p:nvSpPr>
            <p:spPr bwMode="auto">
              <a:xfrm>
                <a:off x="3848" y="3458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55" name="Oval 2259"/>
              <p:cNvSpPr>
                <a:spLocks noChangeArrowheads="1"/>
              </p:cNvSpPr>
              <p:nvPr/>
            </p:nvSpPr>
            <p:spPr bwMode="auto">
              <a:xfrm>
                <a:off x="3958" y="3521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56" name="Oval 2260"/>
              <p:cNvSpPr>
                <a:spLocks noChangeArrowheads="1"/>
              </p:cNvSpPr>
              <p:nvPr/>
            </p:nvSpPr>
            <p:spPr bwMode="auto">
              <a:xfrm>
                <a:off x="4308" y="3606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57" name="Oval 2261"/>
              <p:cNvSpPr>
                <a:spLocks noChangeArrowheads="1"/>
              </p:cNvSpPr>
              <p:nvPr/>
            </p:nvSpPr>
            <p:spPr bwMode="auto">
              <a:xfrm>
                <a:off x="4514" y="3484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58" name="Oval 2262"/>
              <p:cNvSpPr>
                <a:spLocks noChangeArrowheads="1"/>
              </p:cNvSpPr>
              <p:nvPr/>
            </p:nvSpPr>
            <p:spPr bwMode="auto">
              <a:xfrm>
                <a:off x="3947" y="3534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59" name="Oval 2263"/>
              <p:cNvSpPr>
                <a:spLocks noChangeArrowheads="1"/>
              </p:cNvSpPr>
              <p:nvPr/>
            </p:nvSpPr>
            <p:spPr bwMode="auto">
              <a:xfrm>
                <a:off x="4070" y="3210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60" name="Oval 2264"/>
              <p:cNvSpPr>
                <a:spLocks noChangeArrowheads="1"/>
              </p:cNvSpPr>
              <p:nvPr/>
            </p:nvSpPr>
            <p:spPr bwMode="auto">
              <a:xfrm>
                <a:off x="4252" y="3323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61" name="Oval 2265"/>
              <p:cNvSpPr>
                <a:spLocks noChangeArrowheads="1"/>
              </p:cNvSpPr>
              <p:nvPr/>
            </p:nvSpPr>
            <p:spPr bwMode="auto">
              <a:xfrm>
                <a:off x="4046" y="3426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62" name="Oval 2266"/>
              <p:cNvSpPr>
                <a:spLocks noChangeArrowheads="1"/>
              </p:cNvSpPr>
              <p:nvPr/>
            </p:nvSpPr>
            <p:spPr bwMode="auto">
              <a:xfrm>
                <a:off x="4070" y="3602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63" name="Oval 2267"/>
              <p:cNvSpPr>
                <a:spLocks noChangeArrowheads="1"/>
              </p:cNvSpPr>
              <p:nvPr/>
            </p:nvSpPr>
            <p:spPr bwMode="auto">
              <a:xfrm>
                <a:off x="3967" y="3111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64" name="Oval 2268"/>
              <p:cNvSpPr>
                <a:spLocks noChangeArrowheads="1"/>
              </p:cNvSpPr>
              <p:nvPr/>
            </p:nvSpPr>
            <p:spPr bwMode="auto">
              <a:xfrm>
                <a:off x="4324" y="3551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65" name="Oval 2269"/>
              <p:cNvSpPr>
                <a:spLocks noChangeArrowheads="1"/>
              </p:cNvSpPr>
              <p:nvPr/>
            </p:nvSpPr>
            <p:spPr bwMode="auto">
              <a:xfrm>
                <a:off x="4062" y="3587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66" name="Oval 2270"/>
              <p:cNvSpPr>
                <a:spLocks noChangeArrowheads="1"/>
              </p:cNvSpPr>
              <p:nvPr/>
            </p:nvSpPr>
            <p:spPr bwMode="auto">
              <a:xfrm>
                <a:off x="3870" y="3546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67" name="Oval 2271"/>
              <p:cNvSpPr>
                <a:spLocks noChangeArrowheads="1"/>
              </p:cNvSpPr>
              <p:nvPr/>
            </p:nvSpPr>
            <p:spPr bwMode="auto">
              <a:xfrm>
                <a:off x="4077" y="3592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68" name="Oval 2272"/>
              <p:cNvSpPr>
                <a:spLocks noChangeArrowheads="1"/>
              </p:cNvSpPr>
              <p:nvPr/>
            </p:nvSpPr>
            <p:spPr bwMode="auto">
              <a:xfrm>
                <a:off x="4354" y="3200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69" name="Oval 2273"/>
              <p:cNvSpPr>
                <a:spLocks noChangeArrowheads="1"/>
              </p:cNvSpPr>
              <p:nvPr/>
            </p:nvSpPr>
            <p:spPr bwMode="auto">
              <a:xfrm>
                <a:off x="3983" y="3588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70" name="Oval 2274"/>
              <p:cNvSpPr>
                <a:spLocks noChangeArrowheads="1"/>
              </p:cNvSpPr>
              <p:nvPr/>
            </p:nvSpPr>
            <p:spPr bwMode="auto">
              <a:xfrm>
                <a:off x="4718" y="3320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71" name="Oval 2275"/>
              <p:cNvSpPr>
                <a:spLocks noChangeArrowheads="1"/>
              </p:cNvSpPr>
              <p:nvPr/>
            </p:nvSpPr>
            <p:spPr bwMode="auto">
              <a:xfrm>
                <a:off x="4184" y="3391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72" name="Oval 2276"/>
              <p:cNvSpPr>
                <a:spLocks noChangeArrowheads="1"/>
              </p:cNvSpPr>
              <p:nvPr/>
            </p:nvSpPr>
            <p:spPr bwMode="auto">
              <a:xfrm>
                <a:off x="3930" y="3639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73" name="Oval 2277"/>
              <p:cNvSpPr>
                <a:spLocks noChangeArrowheads="1"/>
              </p:cNvSpPr>
              <p:nvPr/>
            </p:nvSpPr>
            <p:spPr bwMode="auto">
              <a:xfrm>
                <a:off x="4147" y="3605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74" name="Oval 2278"/>
              <p:cNvSpPr>
                <a:spLocks noChangeArrowheads="1"/>
              </p:cNvSpPr>
              <p:nvPr/>
            </p:nvSpPr>
            <p:spPr bwMode="auto">
              <a:xfrm>
                <a:off x="4177" y="3365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75" name="Oval 2279"/>
              <p:cNvSpPr>
                <a:spLocks noChangeArrowheads="1"/>
              </p:cNvSpPr>
              <p:nvPr/>
            </p:nvSpPr>
            <p:spPr bwMode="auto">
              <a:xfrm>
                <a:off x="3969" y="3648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76" name="Oval 2280"/>
              <p:cNvSpPr>
                <a:spLocks noChangeArrowheads="1"/>
              </p:cNvSpPr>
              <p:nvPr/>
            </p:nvSpPr>
            <p:spPr bwMode="auto">
              <a:xfrm>
                <a:off x="3893" y="3540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77" name="Oval 2281"/>
              <p:cNvSpPr>
                <a:spLocks noChangeArrowheads="1"/>
              </p:cNvSpPr>
              <p:nvPr/>
            </p:nvSpPr>
            <p:spPr bwMode="auto">
              <a:xfrm>
                <a:off x="5396" y="2776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78" name="Oval 2282"/>
              <p:cNvSpPr>
                <a:spLocks noChangeArrowheads="1"/>
              </p:cNvSpPr>
              <p:nvPr/>
            </p:nvSpPr>
            <p:spPr bwMode="auto">
              <a:xfrm>
                <a:off x="4122" y="3441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79" name="Oval 2283"/>
              <p:cNvSpPr>
                <a:spLocks noChangeArrowheads="1"/>
              </p:cNvSpPr>
              <p:nvPr/>
            </p:nvSpPr>
            <p:spPr bwMode="auto">
              <a:xfrm>
                <a:off x="3998" y="3528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80" name="Oval 2284"/>
              <p:cNvSpPr>
                <a:spLocks noChangeArrowheads="1"/>
              </p:cNvSpPr>
              <p:nvPr/>
            </p:nvSpPr>
            <p:spPr bwMode="auto">
              <a:xfrm>
                <a:off x="4800" y="3307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81" name="Oval 2285"/>
              <p:cNvSpPr>
                <a:spLocks noChangeArrowheads="1"/>
              </p:cNvSpPr>
              <p:nvPr/>
            </p:nvSpPr>
            <p:spPr bwMode="auto">
              <a:xfrm>
                <a:off x="4160" y="3326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82" name="Oval 2286"/>
              <p:cNvSpPr>
                <a:spLocks noChangeArrowheads="1"/>
              </p:cNvSpPr>
              <p:nvPr/>
            </p:nvSpPr>
            <p:spPr bwMode="auto">
              <a:xfrm>
                <a:off x="3832" y="3456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83" name="Oval 2287"/>
              <p:cNvSpPr>
                <a:spLocks noChangeArrowheads="1"/>
              </p:cNvSpPr>
              <p:nvPr/>
            </p:nvSpPr>
            <p:spPr bwMode="auto">
              <a:xfrm>
                <a:off x="4001" y="3493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84" name="Oval 2288"/>
              <p:cNvSpPr>
                <a:spLocks noChangeArrowheads="1"/>
              </p:cNvSpPr>
              <p:nvPr/>
            </p:nvSpPr>
            <p:spPr bwMode="auto">
              <a:xfrm>
                <a:off x="3937" y="3024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85" name="Oval 2289"/>
              <p:cNvSpPr>
                <a:spLocks noChangeArrowheads="1"/>
              </p:cNvSpPr>
              <p:nvPr/>
            </p:nvSpPr>
            <p:spPr bwMode="auto">
              <a:xfrm>
                <a:off x="3938" y="3482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86" name="Oval 2290"/>
              <p:cNvSpPr>
                <a:spLocks noChangeArrowheads="1"/>
              </p:cNvSpPr>
              <p:nvPr/>
            </p:nvSpPr>
            <p:spPr bwMode="auto">
              <a:xfrm>
                <a:off x="3907" y="3672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87" name="Oval 2291"/>
              <p:cNvSpPr>
                <a:spLocks noChangeArrowheads="1"/>
              </p:cNvSpPr>
              <p:nvPr/>
            </p:nvSpPr>
            <p:spPr bwMode="auto">
              <a:xfrm>
                <a:off x="4385" y="3316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88" name="Oval 2292"/>
              <p:cNvSpPr>
                <a:spLocks noChangeArrowheads="1"/>
              </p:cNvSpPr>
              <p:nvPr/>
            </p:nvSpPr>
            <p:spPr bwMode="auto">
              <a:xfrm>
                <a:off x="4051" y="3251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89" name="Oval 2293"/>
              <p:cNvSpPr>
                <a:spLocks noChangeArrowheads="1"/>
              </p:cNvSpPr>
              <p:nvPr/>
            </p:nvSpPr>
            <p:spPr bwMode="auto">
              <a:xfrm>
                <a:off x="3991" y="3564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90" name="Oval 2294"/>
              <p:cNvSpPr>
                <a:spLocks noChangeArrowheads="1"/>
              </p:cNvSpPr>
              <p:nvPr/>
            </p:nvSpPr>
            <p:spPr bwMode="auto">
              <a:xfrm>
                <a:off x="4174" y="3478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91" name="Oval 2295"/>
              <p:cNvSpPr>
                <a:spLocks noChangeArrowheads="1"/>
              </p:cNvSpPr>
              <p:nvPr/>
            </p:nvSpPr>
            <p:spPr bwMode="auto">
              <a:xfrm>
                <a:off x="3991" y="3564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92" name="Oval 2296"/>
              <p:cNvSpPr>
                <a:spLocks noChangeArrowheads="1"/>
              </p:cNvSpPr>
              <p:nvPr/>
            </p:nvSpPr>
            <p:spPr bwMode="auto">
              <a:xfrm>
                <a:off x="4447" y="3159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93" name="Oval 2297"/>
              <p:cNvSpPr>
                <a:spLocks noChangeArrowheads="1"/>
              </p:cNvSpPr>
              <p:nvPr/>
            </p:nvSpPr>
            <p:spPr bwMode="auto">
              <a:xfrm>
                <a:off x="4600" y="3249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94" name="Oval 2298"/>
              <p:cNvSpPr>
                <a:spLocks noChangeArrowheads="1"/>
              </p:cNvSpPr>
              <p:nvPr/>
            </p:nvSpPr>
            <p:spPr bwMode="auto">
              <a:xfrm>
                <a:off x="3923" y="3455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95" name="Oval 2299"/>
              <p:cNvSpPr>
                <a:spLocks noChangeArrowheads="1"/>
              </p:cNvSpPr>
              <p:nvPr/>
            </p:nvSpPr>
            <p:spPr bwMode="auto">
              <a:xfrm>
                <a:off x="3819" y="3494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96" name="Oval 2300"/>
              <p:cNvSpPr>
                <a:spLocks noChangeArrowheads="1"/>
              </p:cNvSpPr>
              <p:nvPr/>
            </p:nvSpPr>
            <p:spPr bwMode="auto">
              <a:xfrm>
                <a:off x="3904" y="3494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97" name="Oval 2301"/>
              <p:cNvSpPr>
                <a:spLocks noChangeArrowheads="1"/>
              </p:cNvSpPr>
              <p:nvPr/>
            </p:nvSpPr>
            <p:spPr bwMode="auto">
              <a:xfrm>
                <a:off x="3883" y="3357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98" name="Oval 2302"/>
              <p:cNvSpPr>
                <a:spLocks noChangeArrowheads="1"/>
              </p:cNvSpPr>
              <p:nvPr/>
            </p:nvSpPr>
            <p:spPr bwMode="auto">
              <a:xfrm>
                <a:off x="4057" y="3583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99" name="Oval 2303"/>
              <p:cNvSpPr>
                <a:spLocks noChangeArrowheads="1"/>
              </p:cNvSpPr>
              <p:nvPr/>
            </p:nvSpPr>
            <p:spPr bwMode="auto">
              <a:xfrm>
                <a:off x="3851" y="3533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00" name="Oval 2304"/>
              <p:cNvSpPr>
                <a:spLocks noChangeArrowheads="1"/>
              </p:cNvSpPr>
              <p:nvPr/>
            </p:nvSpPr>
            <p:spPr bwMode="auto">
              <a:xfrm>
                <a:off x="3953" y="3640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01" name="Oval 2305"/>
              <p:cNvSpPr>
                <a:spLocks noChangeArrowheads="1"/>
              </p:cNvSpPr>
              <p:nvPr/>
            </p:nvSpPr>
            <p:spPr bwMode="auto">
              <a:xfrm>
                <a:off x="4653" y="3420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02" name="Oval 2306"/>
              <p:cNvSpPr>
                <a:spLocks noChangeArrowheads="1"/>
              </p:cNvSpPr>
              <p:nvPr/>
            </p:nvSpPr>
            <p:spPr bwMode="auto">
              <a:xfrm>
                <a:off x="4040" y="3541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03" name="Oval 2307"/>
              <p:cNvSpPr>
                <a:spLocks noChangeArrowheads="1"/>
              </p:cNvSpPr>
              <p:nvPr/>
            </p:nvSpPr>
            <p:spPr bwMode="auto">
              <a:xfrm>
                <a:off x="3941" y="3438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04" name="Oval 2308"/>
              <p:cNvSpPr>
                <a:spLocks noChangeArrowheads="1"/>
              </p:cNvSpPr>
              <p:nvPr/>
            </p:nvSpPr>
            <p:spPr bwMode="auto">
              <a:xfrm>
                <a:off x="3935" y="3265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05" name="Oval 2309"/>
              <p:cNvSpPr>
                <a:spLocks noChangeArrowheads="1"/>
              </p:cNvSpPr>
              <p:nvPr/>
            </p:nvSpPr>
            <p:spPr bwMode="auto">
              <a:xfrm>
                <a:off x="3810" y="3241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06" name="Oval 2310"/>
              <p:cNvSpPr>
                <a:spLocks noChangeArrowheads="1"/>
              </p:cNvSpPr>
              <p:nvPr/>
            </p:nvSpPr>
            <p:spPr bwMode="auto">
              <a:xfrm>
                <a:off x="4099" y="3475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07" name="Oval 2311"/>
              <p:cNvSpPr>
                <a:spLocks noChangeArrowheads="1"/>
              </p:cNvSpPr>
              <p:nvPr/>
            </p:nvSpPr>
            <p:spPr bwMode="auto">
              <a:xfrm>
                <a:off x="4744" y="3122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08" name="Oval 2312"/>
              <p:cNvSpPr>
                <a:spLocks noChangeArrowheads="1"/>
              </p:cNvSpPr>
              <p:nvPr/>
            </p:nvSpPr>
            <p:spPr bwMode="auto">
              <a:xfrm>
                <a:off x="4089" y="3467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09" name="Oval 2313"/>
              <p:cNvSpPr>
                <a:spLocks noChangeArrowheads="1"/>
              </p:cNvSpPr>
              <p:nvPr/>
            </p:nvSpPr>
            <p:spPr bwMode="auto">
              <a:xfrm>
                <a:off x="4482" y="3484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10" name="Oval 2314"/>
              <p:cNvSpPr>
                <a:spLocks noChangeArrowheads="1"/>
              </p:cNvSpPr>
              <p:nvPr/>
            </p:nvSpPr>
            <p:spPr bwMode="auto">
              <a:xfrm>
                <a:off x="4023" y="3340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11" name="Oval 2315"/>
              <p:cNvSpPr>
                <a:spLocks noChangeArrowheads="1"/>
              </p:cNvSpPr>
              <p:nvPr/>
            </p:nvSpPr>
            <p:spPr bwMode="auto">
              <a:xfrm>
                <a:off x="3949" y="3731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12" name="Oval 2316"/>
              <p:cNvSpPr>
                <a:spLocks noChangeArrowheads="1"/>
              </p:cNvSpPr>
              <p:nvPr/>
            </p:nvSpPr>
            <p:spPr bwMode="auto">
              <a:xfrm>
                <a:off x="4759" y="3326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13" name="Oval 2317"/>
              <p:cNvSpPr>
                <a:spLocks noChangeArrowheads="1"/>
              </p:cNvSpPr>
              <p:nvPr/>
            </p:nvSpPr>
            <p:spPr bwMode="auto">
              <a:xfrm>
                <a:off x="3878" y="3538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14" name="Oval 2318"/>
              <p:cNvSpPr>
                <a:spLocks noChangeArrowheads="1"/>
              </p:cNvSpPr>
              <p:nvPr/>
            </p:nvSpPr>
            <p:spPr bwMode="auto">
              <a:xfrm>
                <a:off x="4271" y="3235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15" name="Oval 2319"/>
              <p:cNvSpPr>
                <a:spLocks noChangeArrowheads="1"/>
              </p:cNvSpPr>
              <p:nvPr/>
            </p:nvSpPr>
            <p:spPr bwMode="auto">
              <a:xfrm>
                <a:off x="4596" y="3320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16" name="Oval 2320"/>
              <p:cNvSpPr>
                <a:spLocks noChangeArrowheads="1"/>
              </p:cNvSpPr>
              <p:nvPr/>
            </p:nvSpPr>
            <p:spPr bwMode="auto">
              <a:xfrm>
                <a:off x="4611" y="3326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17" name="Oval 2321"/>
              <p:cNvSpPr>
                <a:spLocks noChangeArrowheads="1"/>
              </p:cNvSpPr>
              <p:nvPr/>
            </p:nvSpPr>
            <p:spPr bwMode="auto">
              <a:xfrm>
                <a:off x="4077" y="3419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18" name="Oval 2322"/>
              <p:cNvSpPr>
                <a:spLocks noChangeArrowheads="1"/>
              </p:cNvSpPr>
              <p:nvPr/>
            </p:nvSpPr>
            <p:spPr bwMode="auto">
              <a:xfrm>
                <a:off x="4051" y="3304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19" name="Oval 2323"/>
              <p:cNvSpPr>
                <a:spLocks noChangeArrowheads="1"/>
              </p:cNvSpPr>
              <p:nvPr/>
            </p:nvSpPr>
            <p:spPr bwMode="auto">
              <a:xfrm>
                <a:off x="3927" y="3409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20" name="Oval 2324"/>
              <p:cNvSpPr>
                <a:spLocks noChangeArrowheads="1"/>
              </p:cNvSpPr>
              <p:nvPr/>
            </p:nvSpPr>
            <p:spPr bwMode="auto">
              <a:xfrm>
                <a:off x="4576" y="3201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21" name="Oval 2325"/>
              <p:cNvSpPr>
                <a:spLocks noChangeArrowheads="1"/>
              </p:cNvSpPr>
              <p:nvPr/>
            </p:nvSpPr>
            <p:spPr bwMode="auto">
              <a:xfrm>
                <a:off x="3770" y="3430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22" name="Oval 2326"/>
              <p:cNvSpPr>
                <a:spLocks noChangeArrowheads="1"/>
              </p:cNvSpPr>
              <p:nvPr/>
            </p:nvSpPr>
            <p:spPr bwMode="auto">
              <a:xfrm>
                <a:off x="3754" y="3262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23" name="Oval 2327"/>
              <p:cNvSpPr>
                <a:spLocks noChangeArrowheads="1"/>
              </p:cNvSpPr>
              <p:nvPr/>
            </p:nvSpPr>
            <p:spPr bwMode="auto">
              <a:xfrm>
                <a:off x="4219" y="3592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24" name="Oval 2328"/>
              <p:cNvSpPr>
                <a:spLocks noChangeArrowheads="1"/>
              </p:cNvSpPr>
              <p:nvPr/>
            </p:nvSpPr>
            <p:spPr bwMode="auto">
              <a:xfrm>
                <a:off x="3897" y="3340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25" name="Oval 2329"/>
              <p:cNvSpPr>
                <a:spLocks noChangeArrowheads="1"/>
              </p:cNvSpPr>
              <p:nvPr/>
            </p:nvSpPr>
            <p:spPr bwMode="auto">
              <a:xfrm>
                <a:off x="4020" y="3456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26" name="Oval 2330"/>
              <p:cNvSpPr>
                <a:spLocks noChangeArrowheads="1"/>
              </p:cNvSpPr>
              <p:nvPr/>
            </p:nvSpPr>
            <p:spPr bwMode="auto">
              <a:xfrm>
                <a:off x="3736" y="3312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27" name="Oval 2331"/>
              <p:cNvSpPr>
                <a:spLocks noChangeArrowheads="1"/>
              </p:cNvSpPr>
              <p:nvPr/>
            </p:nvSpPr>
            <p:spPr bwMode="auto">
              <a:xfrm>
                <a:off x="4747" y="3471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28" name="Oval 2332"/>
              <p:cNvSpPr>
                <a:spLocks noChangeArrowheads="1"/>
              </p:cNvSpPr>
              <p:nvPr/>
            </p:nvSpPr>
            <p:spPr bwMode="auto">
              <a:xfrm>
                <a:off x="4407" y="3590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29" name="Oval 2333"/>
              <p:cNvSpPr>
                <a:spLocks noChangeArrowheads="1"/>
              </p:cNvSpPr>
              <p:nvPr/>
            </p:nvSpPr>
            <p:spPr bwMode="auto">
              <a:xfrm>
                <a:off x="4445" y="3137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30" name="Oval 2334"/>
              <p:cNvSpPr>
                <a:spLocks noChangeArrowheads="1"/>
              </p:cNvSpPr>
              <p:nvPr/>
            </p:nvSpPr>
            <p:spPr bwMode="auto">
              <a:xfrm>
                <a:off x="4787" y="3421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31" name="Oval 2335"/>
              <p:cNvSpPr>
                <a:spLocks noChangeArrowheads="1"/>
              </p:cNvSpPr>
              <p:nvPr/>
            </p:nvSpPr>
            <p:spPr bwMode="auto">
              <a:xfrm>
                <a:off x="4597" y="3462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32" name="Oval 2336"/>
              <p:cNvSpPr>
                <a:spLocks noChangeArrowheads="1"/>
              </p:cNvSpPr>
              <p:nvPr/>
            </p:nvSpPr>
            <p:spPr bwMode="auto">
              <a:xfrm>
                <a:off x="4053" y="3700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33" name="Oval 2337"/>
              <p:cNvSpPr>
                <a:spLocks noChangeArrowheads="1"/>
              </p:cNvSpPr>
              <p:nvPr/>
            </p:nvSpPr>
            <p:spPr bwMode="auto">
              <a:xfrm>
                <a:off x="4282" y="3290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34" name="Oval 2338"/>
              <p:cNvSpPr>
                <a:spLocks noChangeArrowheads="1"/>
              </p:cNvSpPr>
              <p:nvPr/>
            </p:nvSpPr>
            <p:spPr bwMode="auto">
              <a:xfrm>
                <a:off x="3755" y="3398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35" name="Oval 2339"/>
              <p:cNvSpPr>
                <a:spLocks noChangeArrowheads="1"/>
              </p:cNvSpPr>
              <p:nvPr/>
            </p:nvSpPr>
            <p:spPr bwMode="auto">
              <a:xfrm>
                <a:off x="4508" y="3383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36" name="Oval 2340"/>
              <p:cNvSpPr>
                <a:spLocks noChangeArrowheads="1"/>
              </p:cNvSpPr>
              <p:nvPr/>
            </p:nvSpPr>
            <p:spPr bwMode="auto">
              <a:xfrm>
                <a:off x="4208" y="3472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37" name="Oval 2341"/>
              <p:cNvSpPr>
                <a:spLocks noChangeArrowheads="1"/>
              </p:cNvSpPr>
              <p:nvPr/>
            </p:nvSpPr>
            <p:spPr bwMode="auto">
              <a:xfrm>
                <a:off x="4072" y="3428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38" name="Oval 2342"/>
              <p:cNvSpPr>
                <a:spLocks noChangeArrowheads="1"/>
              </p:cNvSpPr>
              <p:nvPr/>
            </p:nvSpPr>
            <p:spPr bwMode="auto">
              <a:xfrm>
                <a:off x="3823" y="3464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39" name="Oval 2343"/>
              <p:cNvSpPr>
                <a:spLocks noChangeArrowheads="1"/>
              </p:cNvSpPr>
              <p:nvPr/>
            </p:nvSpPr>
            <p:spPr bwMode="auto">
              <a:xfrm>
                <a:off x="4463" y="3494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40" name="Oval 2344"/>
              <p:cNvSpPr>
                <a:spLocks noChangeArrowheads="1"/>
              </p:cNvSpPr>
              <p:nvPr/>
            </p:nvSpPr>
            <p:spPr bwMode="auto">
              <a:xfrm>
                <a:off x="3971" y="3204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41" name="Oval 2345"/>
              <p:cNvSpPr>
                <a:spLocks noChangeArrowheads="1"/>
              </p:cNvSpPr>
              <p:nvPr/>
            </p:nvSpPr>
            <p:spPr bwMode="auto">
              <a:xfrm>
                <a:off x="3736" y="3434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42" name="Oval 2346"/>
              <p:cNvSpPr>
                <a:spLocks noChangeArrowheads="1"/>
              </p:cNvSpPr>
              <p:nvPr/>
            </p:nvSpPr>
            <p:spPr bwMode="auto">
              <a:xfrm>
                <a:off x="4340" y="3590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43" name="Oval 2347"/>
              <p:cNvSpPr>
                <a:spLocks noChangeArrowheads="1"/>
              </p:cNvSpPr>
              <p:nvPr/>
            </p:nvSpPr>
            <p:spPr bwMode="auto">
              <a:xfrm>
                <a:off x="4110" y="3406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44" name="Oval 2348"/>
              <p:cNvSpPr>
                <a:spLocks noChangeArrowheads="1"/>
              </p:cNvSpPr>
              <p:nvPr/>
            </p:nvSpPr>
            <p:spPr bwMode="auto">
              <a:xfrm>
                <a:off x="4080" y="3510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45" name="Oval 2349"/>
              <p:cNvSpPr>
                <a:spLocks noChangeArrowheads="1"/>
              </p:cNvSpPr>
              <p:nvPr/>
            </p:nvSpPr>
            <p:spPr bwMode="auto">
              <a:xfrm>
                <a:off x="3736" y="3398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46" name="Oval 2350"/>
              <p:cNvSpPr>
                <a:spLocks noChangeArrowheads="1"/>
              </p:cNvSpPr>
              <p:nvPr/>
            </p:nvSpPr>
            <p:spPr bwMode="auto">
              <a:xfrm>
                <a:off x="4370" y="3428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47" name="Oval 2351"/>
              <p:cNvSpPr>
                <a:spLocks noChangeArrowheads="1"/>
              </p:cNvSpPr>
              <p:nvPr/>
            </p:nvSpPr>
            <p:spPr bwMode="auto">
              <a:xfrm>
                <a:off x="4119" y="3262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48" name="Oval 2352"/>
              <p:cNvSpPr>
                <a:spLocks noChangeArrowheads="1"/>
              </p:cNvSpPr>
              <p:nvPr/>
            </p:nvSpPr>
            <p:spPr bwMode="auto">
              <a:xfrm>
                <a:off x="4029" y="3585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49" name="Oval 2353"/>
              <p:cNvSpPr>
                <a:spLocks noChangeArrowheads="1"/>
              </p:cNvSpPr>
              <p:nvPr/>
            </p:nvSpPr>
            <p:spPr bwMode="auto">
              <a:xfrm>
                <a:off x="4053" y="3307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50" name="Oval 2354"/>
              <p:cNvSpPr>
                <a:spLocks noChangeArrowheads="1"/>
              </p:cNvSpPr>
              <p:nvPr/>
            </p:nvSpPr>
            <p:spPr bwMode="auto">
              <a:xfrm>
                <a:off x="3814" y="3451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51" name="Oval 2355"/>
              <p:cNvSpPr>
                <a:spLocks noChangeArrowheads="1"/>
              </p:cNvSpPr>
              <p:nvPr/>
            </p:nvSpPr>
            <p:spPr bwMode="auto">
              <a:xfrm>
                <a:off x="4118" y="3063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52" name="Oval 2356"/>
              <p:cNvSpPr>
                <a:spLocks noChangeArrowheads="1"/>
              </p:cNvSpPr>
              <p:nvPr/>
            </p:nvSpPr>
            <p:spPr bwMode="auto">
              <a:xfrm>
                <a:off x="3968" y="3295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53" name="Oval 2357"/>
              <p:cNvSpPr>
                <a:spLocks noChangeArrowheads="1"/>
              </p:cNvSpPr>
              <p:nvPr/>
            </p:nvSpPr>
            <p:spPr bwMode="auto">
              <a:xfrm>
                <a:off x="4248" y="3402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54" name="Oval 2358"/>
              <p:cNvSpPr>
                <a:spLocks noChangeArrowheads="1"/>
              </p:cNvSpPr>
              <p:nvPr/>
            </p:nvSpPr>
            <p:spPr bwMode="auto">
              <a:xfrm>
                <a:off x="3931" y="3264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55" name="Oval 2359"/>
              <p:cNvSpPr>
                <a:spLocks noChangeArrowheads="1"/>
              </p:cNvSpPr>
              <p:nvPr/>
            </p:nvSpPr>
            <p:spPr bwMode="auto">
              <a:xfrm>
                <a:off x="4159" y="3559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56" name="Oval 2360"/>
              <p:cNvSpPr>
                <a:spLocks noChangeArrowheads="1"/>
              </p:cNvSpPr>
              <p:nvPr/>
            </p:nvSpPr>
            <p:spPr bwMode="auto">
              <a:xfrm>
                <a:off x="4013" y="3734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57" name="Oval 2361"/>
              <p:cNvSpPr>
                <a:spLocks noChangeArrowheads="1"/>
              </p:cNvSpPr>
              <p:nvPr/>
            </p:nvSpPr>
            <p:spPr bwMode="auto">
              <a:xfrm>
                <a:off x="3964" y="3346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58" name="Oval 2362"/>
              <p:cNvSpPr>
                <a:spLocks noChangeArrowheads="1"/>
              </p:cNvSpPr>
              <p:nvPr/>
            </p:nvSpPr>
            <p:spPr bwMode="auto">
              <a:xfrm>
                <a:off x="4347" y="3502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59" name="Oval 2363"/>
              <p:cNvSpPr>
                <a:spLocks noChangeArrowheads="1"/>
              </p:cNvSpPr>
              <p:nvPr/>
            </p:nvSpPr>
            <p:spPr bwMode="auto">
              <a:xfrm>
                <a:off x="4383" y="3439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60" name="Oval 2364"/>
              <p:cNvSpPr>
                <a:spLocks noChangeArrowheads="1"/>
              </p:cNvSpPr>
              <p:nvPr/>
            </p:nvSpPr>
            <p:spPr bwMode="auto">
              <a:xfrm>
                <a:off x="4184" y="3415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61" name="Oval 2365"/>
              <p:cNvSpPr>
                <a:spLocks noChangeArrowheads="1"/>
              </p:cNvSpPr>
              <p:nvPr/>
            </p:nvSpPr>
            <p:spPr bwMode="auto">
              <a:xfrm>
                <a:off x="3877" y="3350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62" name="Oval 2366"/>
              <p:cNvSpPr>
                <a:spLocks noChangeArrowheads="1"/>
              </p:cNvSpPr>
              <p:nvPr/>
            </p:nvSpPr>
            <p:spPr bwMode="auto">
              <a:xfrm>
                <a:off x="3855" y="3518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63" name="Oval 2367"/>
              <p:cNvSpPr>
                <a:spLocks noChangeArrowheads="1"/>
              </p:cNvSpPr>
              <p:nvPr/>
            </p:nvSpPr>
            <p:spPr bwMode="auto">
              <a:xfrm>
                <a:off x="3883" y="3515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64" name="Oval 2368"/>
              <p:cNvSpPr>
                <a:spLocks noChangeArrowheads="1"/>
              </p:cNvSpPr>
              <p:nvPr/>
            </p:nvSpPr>
            <p:spPr bwMode="auto">
              <a:xfrm>
                <a:off x="4155" y="3438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65" name="Oval 2369"/>
              <p:cNvSpPr>
                <a:spLocks noChangeArrowheads="1"/>
              </p:cNvSpPr>
              <p:nvPr/>
            </p:nvSpPr>
            <p:spPr bwMode="auto">
              <a:xfrm>
                <a:off x="3894" y="3385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66" name="Oval 2370"/>
              <p:cNvSpPr>
                <a:spLocks noChangeArrowheads="1"/>
              </p:cNvSpPr>
              <p:nvPr/>
            </p:nvSpPr>
            <p:spPr bwMode="auto">
              <a:xfrm>
                <a:off x="4088" y="3406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67" name="Oval 2371"/>
              <p:cNvSpPr>
                <a:spLocks noChangeArrowheads="1"/>
              </p:cNvSpPr>
              <p:nvPr/>
            </p:nvSpPr>
            <p:spPr bwMode="auto">
              <a:xfrm>
                <a:off x="4048" y="3346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68" name="Oval 2372"/>
              <p:cNvSpPr>
                <a:spLocks noChangeArrowheads="1"/>
              </p:cNvSpPr>
              <p:nvPr/>
            </p:nvSpPr>
            <p:spPr bwMode="auto">
              <a:xfrm>
                <a:off x="4672" y="2882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69" name="Oval 2373"/>
              <p:cNvSpPr>
                <a:spLocks noChangeArrowheads="1"/>
              </p:cNvSpPr>
              <p:nvPr/>
            </p:nvSpPr>
            <p:spPr bwMode="auto">
              <a:xfrm>
                <a:off x="4032" y="3688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70" name="Oval 2374"/>
              <p:cNvSpPr>
                <a:spLocks noChangeArrowheads="1"/>
              </p:cNvSpPr>
              <p:nvPr/>
            </p:nvSpPr>
            <p:spPr bwMode="auto">
              <a:xfrm>
                <a:off x="4373" y="3331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71" name="Oval 2375"/>
              <p:cNvSpPr>
                <a:spLocks noChangeArrowheads="1"/>
              </p:cNvSpPr>
              <p:nvPr/>
            </p:nvSpPr>
            <p:spPr bwMode="auto">
              <a:xfrm>
                <a:off x="4220" y="3516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72" name="Oval 2376"/>
              <p:cNvSpPr>
                <a:spLocks noChangeArrowheads="1"/>
              </p:cNvSpPr>
              <p:nvPr/>
            </p:nvSpPr>
            <p:spPr bwMode="auto">
              <a:xfrm>
                <a:off x="4514" y="3342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73" name="Oval 2377"/>
              <p:cNvSpPr>
                <a:spLocks noChangeArrowheads="1"/>
              </p:cNvSpPr>
              <p:nvPr/>
            </p:nvSpPr>
            <p:spPr bwMode="auto">
              <a:xfrm>
                <a:off x="3887" y="3034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74" name="Oval 2378"/>
              <p:cNvSpPr>
                <a:spLocks noChangeArrowheads="1"/>
              </p:cNvSpPr>
              <p:nvPr/>
            </p:nvSpPr>
            <p:spPr bwMode="auto">
              <a:xfrm>
                <a:off x="3736" y="3516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75" name="Oval 2379"/>
              <p:cNvSpPr>
                <a:spLocks noChangeArrowheads="1"/>
              </p:cNvSpPr>
              <p:nvPr/>
            </p:nvSpPr>
            <p:spPr bwMode="auto">
              <a:xfrm>
                <a:off x="4645" y="3455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76" name="Oval 2380"/>
              <p:cNvSpPr>
                <a:spLocks noChangeArrowheads="1"/>
              </p:cNvSpPr>
              <p:nvPr/>
            </p:nvSpPr>
            <p:spPr bwMode="auto">
              <a:xfrm>
                <a:off x="3900" y="3176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77" name="Oval 2381"/>
              <p:cNvSpPr>
                <a:spLocks noChangeArrowheads="1"/>
              </p:cNvSpPr>
              <p:nvPr/>
            </p:nvSpPr>
            <p:spPr bwMode="auto">
              <a:xfrm>
                <a:off x="4421" y="3575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78" name="Oval 2382"/>
              <p:cNvSpPr>
                <a:spLocks noChangeArrowheads="1"/>
              </p:cNvSpPr>
              <p:nvPr/>
            </p:nvSpPr>
            <p:spPr bwMode="auto">
              <a:xfrm>
                <a:off x="4679" y="3280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79" name="Oval 2383"/>
              <p:cNvSpPr>
                <a:spLocks noChangeArrowheads="1"/>
              </p:cNvSpPr>
              <p:nvPr/>
            </p:nvSpPr>
            <p:spPr bwMode="auto">
              <a:xfrm>
                <a:off x="4780" y="3323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80" name="Oval 2384"/>
              <p:cNvSpPr>
                <a:spLocks noChangeArrowheads="1"/>
              </p:cNvSpPr>
              <p:nvPr/>
            </p:nvSpPr>
            <p:spPr bwMode="auto">
              <a:xfrm>
                <a:off x="4325" y="3475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81" name="Oval 2385"/>
              <p:cNvSpPr>
                <a:spLocks noChangeArrowheads="1"/>
              </p:cNvSpPr>
              <p:nvPr/>
            </p:nvSpPr>
            <p:spPr bwMode="auto">
              <a:xfrm>
                <a:off x="4526" y="3387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82" name="Oval 2386"/>
              <p:cNvSpPr>
                <a:spLocks noChangeArrowheads="1"/>
              </p:cNvSpPr>
              <p:nvPr/>
            </p:nvSpPr>
            <p:spPr bwMode="auto">
              <a:xfrm>
                <a:off x="4012" y="3320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83" name="Oval 2387"/>
              <p:cNvSpPr>
                <a:spLocks noChangeArrowheads="1"/>
              </p:cNvSpPr>
              <p:nvPr/>
            </p:nvSpPr>
            <p:spPr bwMode="auto">
              <a:xfrm>
                <a:off x="4230" y="2963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84" name="Oval 2388"/>
              <p:cNvSpPr>
                <a:spLocks noChangeArrowheads="1"/>
              </p:cNvSpPr>
              <p:nvPr/>
            </p:nvSpPr>
            <p:spPr bwMode="auto">
              <a:xfrm>
                <a:off x="3825" y="3542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85" name="Oval 2389"/>
              <p:cNvSpPr>
                <a:spLocks noChangeArrowheads="1"/>
              </p:cNvSpPr>
              <p:nvPr/>
            </p:nvSpPr>
            <p:spPr bwMode="auto">
              <a:xfrm>
                <a:off x="4358" y="3240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86" name="Oval 2390"/>
              <p:cNvSpPr>
                <a:spLocks noChangeArrowheads="1"/>
              </p:cNvSpPr>
              <p:nvPr/>
            </p:nvSpPr>
            <p:spPr bwMode="auto">
              <a:xfrm>
                <a:off x="4140" y="3403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87" name="Oval 2391"/>
              <p:cNvSpPr>
                <a:spLocks noChangeArrowheads="1"/>
              </p:cNvSpPr>
              <p:nvPr/>
            </p:nvSpPr>
            <p:spPr bwMode="auto">
              <a:xfrm>
                <a:off x="3946" y="3419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88" name="Oval 2392"/>
              <p:cNvSpPr>
                <a:spLocks noChangeArrowheads="1"/>
              </p:cNvSpPr>
              <p:nvPr/>
            </p:nvSpPr>
            <p:spPr bwMode="auto">
              <a:xfrm>
                <a:off x="4190" y="3680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89" name="Oval 2393"/>
              <p:cNvSpPr>
                <a:spLocks noChangeArrowheads="1"/>
              </p:cNvSpPr>
              <p:nvPr/>
            </p:nvSpPr>
            <p:spPr bwMode="auto">
              <a:xfrm>
                <a:off x="4053" y="3456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90" name="Oval 2394"/>
              <p:cNvSpPr>
                <a:spLocks noChangeArrowheads="1"/>
              </p:cNvSpPr>
              <p:nvPr/>
            </p:nvSpPr>
            <p:spPr bwMode="auto">
              <a:xfrm>
                <a:off x="3998" y="3636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91" name="Oval 2395"/>
              <p:cNvSpPr>
                <a:spLocks noChangeArrowheads="1"/>
              </p:cNvSpPr>
              <p:nvPr/>
            </p:nvSpPr>
            <p:spPr bwMode="auto">
              <a:xfrm>
                <a:off x="4061" y="3555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92" name="Oval 2396"/>
              <p:cNvSpPr>
                <a:spLocks noChangeArrowheads="1"/>
              </p:cNvSpPr>
              <p:nvPr/>
            </p:nvSpPr>
            <p:spPr bwMode="auto">
              <a:xfrm>
                <a:off x="3872" y="3391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93" name="Oval 2397"/>
              <p:cNvSpPr>
                <a:spLocks noChangeArrowheads="1"/>
              </p:cNvSpPr>
              <p:nvPr/>
            </p:nvSpPr>
            <p:spPr bwMode="auto">
              <a:xfrm>
                <a:off x="3833" y="3497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94" name="Oval 2398"/>
              <p:cNvSpPr>
                <a:spLocks noChangeArrowheads="1"/>
              </p:cNvSpPr>
              <p:nvPr/>
            </p:nvSpPr>
            <p:spPr bwMode="auto">
              <a:xfrm>
                <a:off x="4576" y="3331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95" name="Oval 2399"/>
              <p:cNvSpPr>
                <a:spLocks noChangeArrowheads="1"/>
              </p:cNvSpPr>
              <p:nvPr/>
            </p:nvSpPr>
            <p:spPr bwMode="auto">
              <a:xfrm>
                <a:off x="4248" y="3352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96" name="Oval 2400"/>
              <p:cNvSpPr>
                <a:spLocks noChangeArrowheads="1"/>
              </p:cNvSpPr>
              <p:nvPr/>
            </p:nvSpPr>
            <p:spPr bwMode="auto">
              <a:xfrm>
                <a:off x="3913" y="3525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97" name="Oval 2401"/>
              <p:cNvSpPr>
                <a:spLocks noChangeArrowheads="1"/>
              </p:cNvSpPr>
              <p:nvPr/>
            </p:nvSpPr>
            <p:spPr bwMode="auto">
              <a:xfrm>
                <a:off x="4167" y="3389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98" name="Oval 2402"/>
              <p:cNvSpPr>
                <a:spLocks noChangeArrowheads="1"/>
              </p:cNvSpPr>
              <p:nvPr/>
            </p:nvSpPr>
            <p:spPr bwMode="auto">
              <a:xfrm>
                <a:off x="4409" y="3318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99" name="Oval 2403"/>
              <p:cNvSpPr>
                <a:spLocks noChangeArrowheads="1"/>
              </p:cNvSpPr>
              <p:nvPr/>
            </p:nvSpPr>
            <p:spPr bwMode="auto">
              <a:xfrm>
                <a:off x="3937" y="3475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00" name="Oval 2404"/>
              <p:cNvSpPr>
                <a:spLocks noChangeArrowheads="1"/>
              </p:cNvSpPr>
              <p:nvPr/>
            </p:nvSpPr>
            <p:spPr bwMode="auto">
              <a:xfrm>
                <a:off x="4331" y="3615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01" name="Oval 2405"/>
              <p:cNvSpPr>
                <a:spLocks noChangeArrowheads="1"/>
              </p:cNvSpPr>
              <p:nvPr/>
            </p:nvSpPr>
            <p:spPr bwMode="auto">
              <a:xfrm>
                <a:off x="4031" y="3277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02" name="Oval 2406"/>
              <p:cNvSpPr>
                <a:spLocks noChangeArrowheads="1"/>
              </p:cNvSpPr>
              <p:nvPr/>
            </p:nvSpPr>
            <p:spPr bwMode="auto">
              <a:xfrm>
                <a:off x="4432" y="3079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03" name="Oval 2407"/>
              <p:cNvSpPr>
                <a:spLocks noChangeArrowheads="1"/>
              </p:cNvSpPr>
              <p:nvPr/>
            </p:nvSpPr>
            <p:spPr bwMode="auto">
              <a:xfrm>
                <a:off x="4021" y="3365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04" name="Oval 2408"/>
              <p:cNvSpPr>
                <a:spLocks noChangeArrowheads="1"/>
              </p:cNvSpPr>
              <p:nvPr/>
            </p:nvSpPr>
            <p:spPr bwMode="auto">
              <a:xfrm>
                <a:off x="4021" y="3605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05" name="Oval 2409"/>
              <p:cNvSpPr>
                <a:spLocks noChangeArrowheads="1"/>
              </p:cNvSpPr>
              <p:nvPr/>
            </p:nvSpPr>
            <p:spPr bwMode="auto">
              <a:xfrm>
                <a:off x="4748" y="3301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06" name="Oval 2410"/>
              <p:cNvSpPr>
                <a:spLocks noChangeArrowheads="1"/>
              </p:cNvSpPr>
              <p:nvPr/>
            </p:nvSpPr>
            <p:spPr bwMode="auto">
              <a:xfrm>
                <a:off x="4566" y="3463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07" name="Oval 2411"/>
              <p:cNvSpPr>
                <a:spLocks noChangeArrowheads="1"/>
              </p:cNvSpPr>
              <p:nvPr/>
            </p:nvSpPr>
            <p:spPr bwMode="auto">
              <a:xfrm>
                <a:off x="4582" y="3555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08" name="Oval 2412"/>
              <p:cNvSpPr>
                <a:spLocks noChangeArrowheads="1"/>
              </p:cNvSpPr>
              <p:nvPr/>
            </p:nvSpPr>
            <p:spPr bwMode="auto">
              <a:xfrm>
                <a:off x="4167" y="3382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09" name="Oval 2413"/>
              <p:cNvSpPr>
                <a:spLocks noChangeArrowheads="1"/>
              </p:cNvSpPr>
              <p:nvPr/>
            </p:nvSpPr>
            <p:spPr bwMode="auto">
              <a:xfrm>
                <a:off x="4095" y="3454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10" name="Oval 2414"/>
              <p:cNvSpPr>
                <a:spLocks noChangeArrowheads="1"/>
              </p:cNvSpPr>
              <p:nvPr/>
            </p:nvSpPr>
            <p:spPr bwMode="auto">
              <a:xfrm>
                <a:off x="4320" y="3501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11" name="Oval 2415"/>
              <p:cNvSpPr>
                <a:spLocks noChangeArrowheads="1"/>
              </p:cNvSpPr>
              <p:nvPr/>
            </p:nvSpPr>
            <p:spPr bwMode="auto">
              <a:xfrm>
                <a:off x="4126" y="3454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12" name="Oval 2416"/>
              <p:cNvSpPr>
                <a:spLocks noChangeArrowheads="1"/>
              </p:cNvSpPr>
              <p:nvPr/>
            </p:nvSpPr>
            <p:spPr bwMode="auto">
              <a:xfrm>
                <a:off x="4238" y="3491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6714" name="Group 2618"/>
            <p:cNvGrpSpPr>
              <a:grpSpLocks/>
            </p:cNvGrpSpPr>
            <p:nvPr/>
          </p:nvGrpSpPr>
          <p:grpSpPr bwMode="auto">
            <a:xfrm>
              <a:off x="3792" y="2948"/>
              <a:ext cx="1093" cy="904"/>
              <a:chOff x="3792" y="2948"/>
              <a:chExt cx="1093" cy="904"/>
            </a:xfrm>
          </p:grpSpPr>
          <p:sp>
            <p:nvSpPr>
              <p:cNvPr id="6514" name="Oval 2418"/>
              <p:cNvSpPr>
                <a:spLocks noChangeArrowheads="1"/>
              </p:cNvSpPr>
              <p:nvPr/>
            </p:nvSpPr>
            <p:spPr bwMode="auto">
              <a:xfrm>
                <a:off x="3814" y="3376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15" name="Oval 2419"/>
              <p:cNvSpPr>
                <a:spLocks noChangeArrowheads="1"/>
              </p:cNvSpPr>
              <p:nvPr/>
            </p:nvSpPr>
            <p:spPr bwMode="auto">
              <a:xfrm>
                <a:off x="4207" y="3588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16" name="Oval 2420"/>
              <p:cNvSpPr>
                <a:spLocks noChangeArrowheads="1"/>
              </p:cNvSpPr>
              <p:nvPr/>
            </p:nvSpPr>
            <p:spPr bwMode="auto">
              <a:xfrm>
                <a:off x="4008" y="3264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17" name="Oval 2421"/>
              <p:cNvSpPr>
                <a:spLocks noChangeArrowheads="1"/>
              </p:cNvSpPr>
              <p:nvPr/>
            </p:nvSpPr>
            <p:spPr bwMode="auto">
              <a:xfrm>
                <a:off x="4058" y="3356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18" name="Oval 2422"/>
              <p:cNvSpPr>
                <a:spLocks noChangeArrowheads="1"/>
              </p:cNvSpPr>
              <p:nvPr/>
            </p:nvSpPr>
            <p:spPr bwMode="auto">
              <a:xfrm>
                <a:off x="4162" y="3446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19" name="Oval 2423"/>
              <p:cNvSpPr>
                <a:spLocks noChangeArrowheads="1"/>
              </p:cNvSpPr>
              <p:nvPr/>
            </p:nvSpPr>
            <p:spPr bwMode="auto">
              <a:xfrm>
                <a:off x="4196" y="3568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20" name="Oval 2424"/>
              <p:cNvSpPr>
                <a:spLocks noChangeArrowheads="1"/>
              </p:cNvSpPr>
              <p:nvPr/>
            </p:nvSpPr>
            <p:spPr bwMode="auto">
              <a:xfrm>
                <a:off x="4328" y="3416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21" name="Oval 2425"/>
              <p:cNvSpPr>
                <a:spLocks noChangeArrowheads="1"/>
              </p:cNvSpPr>
              <p:nvPr/>
            </p:nvSpPr>
            <p:spPr bwMode="auto">
              <a:xfrm>
                <a:off x="4522" y="3451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22" name="Oval 2426"/>
              <p:cNvSpPr>
                <a:spLocks noChangeArrowheads="1"/>
              </p:cNvSpPr>
              <p:nvPr/>
            </p:nvSpPr>
            <p:spPr bwMode="auto">
              <a:xfrm>
                <a:off x="4115" y="3635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23" name="Oval 2427"/>
              <p:cNvSpPr>
                <a:spLocks noChangeArrowheads="1"/>
              </p:cNvSpPr>
              <p:nvPr/>
            </p:nvSpPr>
            <p:spPr bwMode="auto">
              <a:xfrm>
                <a:off x="3995" y="3482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24" name="Oval 2428"/>
              <p:cNvSpPr>
                <a:spLocks noChangeArrowheads="1"/>
              </p:cNvSpPr>
              <p:nvPr/>
            </p:nvSpPr>
            <p:spPr bwMode="auto">
              <a:xfrm>
                <a:off x="4088" y="3575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25" name="Oval 2429"/>
              <p:cNvSpPr>
                <a:spLocks noChangeArrowheads="1"/>
              </p:cNvSpPr>
              <p:nvPr/>
            </p:nvSpPr>
            <p:spPr bwMode="auto">
              <a:xfrm>
                <a:off x="4216" y="3495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26" name="Oval 2430"/>
              <p:cNvSpPr>
                <a:spLocks noChangeArrowheads="1"/>
              </p:cNvSpPr>
              <p:nvPr/>
            </p:nvSpPr>
            <p:spPr bwMode="auto">
              <a:xfrm>
                <a:off x="4005" y="3437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27" name="Oval 2431"/>
              <p:cNvSpPr>
                <a:spLocks noChangeArrowheads="1"/>
              </p:cNvSpPr>
              <p:nvPr/>
            </p:nvSpPr>
            <p:spPr bwMode="auto">
              <a:xfrm>
                <a:off x="4523" y="3661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28" name="Oval 2432"/>
              <p:cNvSpPr>
                <a:spLocks noChangeArrowheads="1"/>
              </p:cNvSpPr>
              <p:nvPr/>
            </p:nvSpPr>
            <p:spPr bwMode="auto">
              <a:xfrm>
                <a:off x="3863" y="3342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29" name="Oval 2433"/>
              <p:cNvSpPr>
                <a:spLocks noChangeArrowheads="1"/>
              </p:cNvSpPr>
              <p:nvPr/>
            </p:nvSpPr>
            <p:spPr bwMode="auto">
              <a:xfrm>
                <a:off x="4351" y="3437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30" name="Oval 2434"/>
              <p:cNvSpPr>
                <a:spLocks noChangeArrowheads="1"/>
              </p:cNvSpPr>
              <p:nvPr/>
            </p:nvSpPr>
            <p:spPr bwMode="auto">
              <a:xfrm>
                <a:off x="4308" y="3357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31" name="Oval 2435"/>
              <p:cNvSpPr>
                <a:spLocks noChangeArrowheads="1"/>
              </p:cNvSpPr>
              <p:nvPr/>
            </p:nvSpPr>
            <p:spPr bwMode="auto">
              <a:xfrm>
                <a:off x="4259" y="2993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32" name="Oval 2436"/>
              <p:cNvSpPr>
                <a:spLocks noChangeArrowheads="1"/>
              </p:cNvSpPr>
              <p:nvPr/>
            </p:nvSpPr>
            <p:spPr bwMode="auto">
              <a:xfrm>
                <a:off x="3817" y="3224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33" name="Oval 2437"/>
              <p:cNvSpPr>
                <a:spLocks noChangeArrowheads="1"/>
              </p:cNvSpPr>
              <p:nvPr/>
            </p:nvSpPr>
            <p:spPr bwMode="auto">
              <a:xfrm>
                <a:off x="3847" y="3447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34" name="Oval 2438"/>
              <p:cNvSpPr>
                <a:spLocks noChangeArrowheads="1"/>
              </p:cNvSpPr>
              <p:nvPr/>
            </p:nvSpPr>
            <p:spPr bwMode="auto">
              <a:xfrm>
                <a:off x="4297" y="3299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35" name="Oval 2439"/>
              <p:cNvSpPr>
                <a:spLocks noChangeArrowheads="1"/>
              </p:cNvSpPr>
              <p:nvPr/>
            </p:nvSpPr>
            <p:spPr bwMode="auto">
              <a:xfrm>
                <a:off x="4287" y="3139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36" name="Oval 2440"/>
              <p:cNvSpPr>
                <a:spLocks noChangeArrowheads="1"/>
              </p:cNvSpPr>
              <p:nvPr/>
            </p:nvSpPr>
            <p:spPr bwMode="auto">
              <a:xfrm>
                <a:off x="4047" y="3723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37" name="Oval 2441"/>
              <p:cNvSpPr>
                <a:spLocks noChangeArrowheads="1"/>
              </p:cNvSpPr>
              <p:nvPr/>
            </p:nvSpPr>
            <p:spPr bwMode="auto">
              <a:xfrm>
                <a:off x="4643" y="3357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38" name="Oval 2442"/>
              <p:cNvSpPr>
                <a:spLocks noChangeArrowheads="1"/>
              </p:cNvSpPr>
              <p:nvPr/>
            </p:nvSpPr>
            <p:spPr bwMode="auto">
              <a:xfrm>
                <a:off x="4312" y="3411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39" name="Oval 2443"/>
              <p:cNvSpPr>
                <a:spLocks noChangeArrowheads="1"/>
              </p:cNvSpPr>
              <p:nvPr/>
            </p:nvSpPr>
            <p:spPr bwMode="auto">
              <a:xfrm>
                <a:off x="4020" y="3425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40" name="Oval 2444"/>
              <p:cNvSpPr>
                <a:spLocks noChangeArrowheads="1"/>
              </p:cNvSpPr>
              <p:nvPr/>
            </p:nvSpPr>
            <p:spPr bwMode="auto">
              <a:xfrm>
                <a:off x="3984" y="3676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41" name="Oval 2445"/>
              <p:cNvSpPr>
                <a:spLocks noChangeArrowheads="1"/>
              </p:cNvSpPr>
              <p:nvPr/>
            </p:nvSpPr>
            <p:spPr bwMode="auto">
              <a:xfrm>
                <a:off x="4047" y="3238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42" name="Oval 2446"/>
              <p:cNvSpPr>
                <a:spLocks noChangeArrowheads="1"/>
              </p:cNvSpPr>
              <p:nvPr/>
            </p:nvSpPr>
            <p:spPr bwMode="auto">
              <a:xfrm>
                <a:off x="3993" y="3633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43" name="Oval 2447"/>
              <p:cNvSpPr>
                <a:spLocks noChangeArrowheads="1"/>
              </p:cNvSpPr>
              <p:nvPr/>
            </p:nvSpPr>
            <p:spPr bwMode="auto">
              <a:xfrm>
                <a:off x="4062" y="3460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44" name="Oval 2448"/>
              <p:cNvSpPr>
                <a:spLocks noChangeArrowheads="1"/>
              </p:cNvSpPr>
              <p:nvPr/>
            </p:nvSpPr>
            <p:spPr bwMode="auto">
              <a:xfrm>
                <a:off x="3946" y="3603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45" name="Oval 2449"/>
              <p:cNvSpPr>
                <a:spLocks noChangeArrowheads="1"/>
              </p:cNvSpPr>
              <p:nvPr/>
            </p:nvSpPr>
            <p:spPr bwMode="auto">
              <a:xfrm>
                <a:off x="3965" y="3377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46" name="Oval 2450"/>
              <p:cNvSpPr>
                <a:spLocks noChangeArrowheads="1"/>
              </p:cNvSpPr>
              <p:nvPr/>
            </p:nvSpPr>
            <p:spPr bwMode="auto">
              <a:xfrm>
                <a:off x="4077" y="3549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47" name="Oval 2451"/>
              <p:cNvSpPr>
                <a:spLocks noChangeArrowheads="1"/>
              </p:cNvSpPr>
              <p:nvPr/>
            </p:nvSpPr>
            <p:spPr bwMode="auto">
              <a:xfrm>
                <a:off x="4164" y="3538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48" name="Oval 2452"/>
              <p:cNvSpPr>
                <a:spLocks noChangeArrowheads="1"/>
              </p:cNvSpPr>
              <p:nvPr/>
            </p:nvSpPr>
            <p:spPr bwMode="auto">
              <a:xfrm>
                <a:off x="3926" y="3701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49" name="Oval 2453"/>
              <p:cNvSpPr>
                <a:spLocks noChangeArrowheads="1"/>
              </p:cNvSpPr>
              <p:nvPr/>
            </p:nvSpPr>
            <p:spPr bwMode="auto">
              <a:xfrm>
                <a:off x="3915" y="3475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50" name="Oval 2454"/>
              <p:cNvSpPr>
                <a:spLocks noChangeArrowheads="1"/>
              </p:cNvSpPr>
              <p:nvPr/>
            </p:nvSpPr>
            <p:spPr bwMode="auto">
              <a:xfrm>
                <a:off x="4525" y="3267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51" name="Oval 2455"/>
              <p:cNvSpPr>
                <a:spLocks noChangeArrowheads="1"/>
              </p:cNvSpPr>
              <p:nvPr/>
            </p:nvSpPr>
            <p:spPr bwMode="auto">
              <a:xfrm>
                <a:off x="3964" y="3376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52" name="Oval 2456"/>
              <p:cNvSpPr>
                <a:spLocks noChangeArrowheads="1"/>
              </p:cNvSpPr>
              <p:nvPr/>
            </p:nvSpPr>
            <p:spPr bwMode="auto">
              <a:xfrm>
                <a:off x="3941" y="3076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53" name="Oval 2457"/>
              <p:cNvSpPr>
                <a:spLocks noChangeArrowheads="1"/>
              </p:cNvSpPr>
              <p:nvPr/>
            </p:nvSpPr>
            <p:spPr bwMode="auto">
              <a:xfrm>
                <a:off x="4480" y="3348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54" name="Oval 2458"/>
              <p:cNvSpPr>
                <a:spLocks noChangeArrowheads="1"/>
              </p:cNvSpPr>
              <p:nvPr/>
            </p:nvSpPr>
            <p:spPr bwMode="auto">
              <a:xfrm>
                <a:off x="3792" y="3390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55" name="Oval 2459"/>
              <p:cNvSpPr>
                <a:spLocks noChangeArrowheads="1"/>
              </p:cNvSpPr>
              <p:nvPr/>
            </p:nvSpPr>
            <p:spPr bwMode="auto">
              <a:xfrm>
                <a:off x="3952" y="3266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56" name="Oval 2460"/>
              <p:cNvSpPr>
                <a:spLocks noChangeArrowheads="1"/>
              </p:cNvSpPr>
              <p:nvPr/>
            </p:nvSpPr>
            <p:spPr bwMode="auto">
              <a:xfrm>
                <a:off x="3904" y="3558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57" name="Oval 2461"/>
              <p:cNvSpPr>
                <a:spLocks noChangeArrowheads="1"/>
              </p:cNvSpPr>
              <p:nvPr/>
            </p:nvSpPr>
            <p:spPr bwMode="auto">
              <a:xfrm>
                <a:off x="4559" y="3249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58" name="Oval 2462"/>
              <p:cNvSpPr>
                <a:spLocks noChangeArrowheads="1"/>
              </p:cNvSpPr>
              <p:nvPr/>
            </p:nvSpPr>
            <p:spPr bwMode="auto">
              <a:xfrm>
                <a:off x="4529" y="3334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59" name="Oval 2463"/>
              <p:cNvSpPr>
                <a:spLocks noChangeArrowheads="1"/>
              </p:cNvSpPr>
              <p:nvPr/>
            </p:nvSpPr>
            <p:spPr bwMode="auto">
              <a:xfrm>
                <a:off x="4720" y="3320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60" name="Oval 2464"/>
              <p:cNvSpPr>
                <a:spLocks noChangeArrowheads="1"/>
              </p:cNvSpPr>
              <p:nvPr/>
            </p:nvSpPr>
            <p:spPr bwMode="auto">
              <a:xfrm>
                <a:off x="3901" y="3643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61" name="Oval 2465"/>
              <p:cNvSpPr>
                <a:spLocks noChangeArrowheads="1"/>
              </p:cNvSpPr>
              <p:nvPr/>
            </p:nvSpPr>
            <p:spPr bwMode="auto">
              <a:xfrm>
                <a:off x="4289" y="3482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62" name="Oval 2466"/>
              <p:cNvSpPr>
                <a:spLocks noChangeArrowheads="1"/>
              </p:cNvSpPr>
              <p:nvPr/>
            </p:nvSpPr>
            <p:spPr bwMode="auto">
              <a:xfrm>
                <a:off x="3904" y="3370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63" name="Oval 2467"/>
              <p:cNvSpPr>
                <a:spLocks noChangeArrowheads="1"/>
              </p:cNvSpPr>
              <p:nvPr/>
            </p:nvSpPr>
            <p:spPr bwMode="auto">
              <a:xfrm>
                <a:off x="4029" y="3614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64" name="Oval 2468"/>
              <p:cNvSpPr>
                <a:spLocks noChangeArrowheads="1"/>
              </p:cNvSpPr>
              <p:nvPr/>
            </p:nvSpPr>
            <p:spPr bwMode="auto">
              <a:xfrm>
                <a:off x="3932" y="3308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65" name="Oval 2469"/>
              <p:cNvSpPr>
                <a:spLocks noChangeArrowheads="1"/>
              </p:cNvSpPr>
              <p:nvPr/>
            </p:nvSpPr>
            <p:spPr bwMode="auto">
              <a:xfrm>
                <a:off x="4257" y="3290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66" name="Oval 2470"/>
              <p:cNvSpPr>
                <a:spLocks noChangeArrowheads="1"/>
              </p:cNvSpPr>
              <p:nvPr/>
            </p:nvSpPr>
            <p:spPr bwMode="auto">
              <a:xfrm>
                <a:off x="4002" y="3533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67" name="Oval 2471"/>
              <p:cNvSpPr>
                <a:spLocks noChangeArrowheads="1"/>
              </p:cNvSpPr>
              <p:nvPr/>
            </p:nvSpPr>
            <p:spPr bwMode="auto">
              <a:xfrm>
                <a:off x="4159" y="3652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68" name="Oval 2472"/>
              <p:cNvSpPr>
                <a:spLocks noChangeArrowheads="1"/>
              </p:cNvSpPr>
              <p:nvPr/>
            </p:nvSpPr>
            <p:spPr bwMode="auto">
              <a:xfrm>
                <a:off x="3994" y="3687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69" name="Oval 2473"/>
              <p:cNvSpPr>
                <a:spLocks noChangeArrowheads="1"/>
              </p:cNvSpPr>
              <p:nvPr/>
            </p:nvSpPr>
            <p:spPr bwMode="auto">
              <a:xfrm>
                <a:off x="3954" y="3296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70" name="Oval 2474"/>
              <p:cNvSpPr>
                <a:spLocks noChangeArrowheads="1"/>
              </p:cNvSpPr>
              <p:nvPr/>
            </p:nvSpPr>
            <p:spPr bwMode="auto">
              <a:xfrm>
                <a:off x="3967" y="3497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71" name="Oval 2475"/>
              <p:cNvSpPr>
                <a:spLocks noChangeArrowheads="1"/>
              </p:cNvSpPr>
              <p:nvPr/>
            </p:nvSpPr>
            <p:spPr bwMode="auto">
              <a:xfrm>
                <a:off x="3939" y="3343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72" name="Oval 2476"/>
              <p:cNvSpPr>
                <a:spLocks noChangeArrowheads="1"/>
              </p:cNvSpPr>
              <p:nvPr/>
            </p:nvSpPr>
            <p:spPr bwMode="auto">
              <a:xfrm>
                <a:off x="3817" y="3338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73" name="Oval 2477"/>
              <p:cNvSpPr>
                <a:spLocks noChangeArrowheads="1"/>
              </p:cNvSpPr>
              <p:nvPr/>
            </p:nvSpPr>
            <p:spPr bwMode="auto">
              <a:xfrm>
                <a:off x="3982" y="3329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74" name="Oval 2478"/>
              <p:cNvSpPr>
                <a:spLocks noChangeArrowheads="1"/>
              </p:cNvSpPr>
              <p:nvPr/>
            </p:nvSpPr>
            <p:spPr bwMode="auto">
              <a:xfrm>
                <a:off x="3870" y="3606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75" name="Oval 2479"/>
              <p:cNvSpPr>
                <a:spLocks noChangeArrowheads="1"/>
              </p:cNvSpPr>
              <p:nvPr/>
            </p:nvSpPr>
            <p:spPr bwMode="auto">
              <a:xfrm>
                <a:off x="4014" y="3796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76" name="Oval 2480"/>
              <p:cNvSpPr>
                <a:spLocks noChangeArrowheads="1"/>
              </p:cNvSpPr>
              <p:nvPr/>
            </p:nvSpPr>
            <p:spPr bwMode="auto">
              <a:xfrm>
                <a:off x="3950" y="3738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77" name="Oval 2481"/>
              <p:cNvSpPr>
                <a:spLocks noChangeArrowheads="1"/>
              </p:cNvSpPr>
              <p:nvPr/>
            </p:nvSpPr>
            <p:spPr bwMode="auto">
              <a:xfrm>
                <a:off x="4411" y="3701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78" name="Oval 2482"/>
              <p:cNvSpPr>
                <a:spLocks noChangeArrowheads="1"/>
              </p:cNvSpPr>
              <p:nvPr/>
            </p:nvSpPr>
            <p:spPr bwMode="auto">
              <a:xfrm>
                <a:off x="3917" y="3425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79" name="Oval 2483"/>
              <p:cNvSpPr>
                <a:spLocks noChangeArrowheads="1"/>
              </p:cNvSpPr>
              <p:nvPr/>
            </p:nvSpPr>
            <p:spPr bwMode="auto">
              <a:xfrm>
                <a:off x="4122" y="3482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80" name="Oval 2484"/>
              <p:cNvSpPr>
                <a:spLocks noChangeArrowheads="1"/>
              </p:cNvSpPr>
              <p:nvPr/>
            </p:nvSpPr>
            <p:spPr bwMode="auto">
              <a:xfrm>
                <a:off x="3847" y="3222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81" name="Oval 2485"/>
              <p:cNvSpPr>
                <a:spLocks noChangeArrowheads="1"/>
              </p:cNvSpPr>
              <p:nvPr/>
            </p:nvSpPr>
            <p:spPr bwMode="auto">
              <a:xfrm>
                <a:off x="4591" y="3210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82" name="Oval 2486"/>
              <p:cNvSpPr>
                <a:spLocks noChangeArrowheads="1"/>
              </p:cNvSpPr>
              <p:nvPr/>
            </p:nvSpPr>
            <p:spPr bwMode="auto">
              <a:xfrm>
                <a:off x="4421" y="3426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83" name="Oval 2487"/>
              <p:cNvSpPr>
                <a:spLocks noChangeArrowheads="1"/>
              </p:cNvSpPr>
              <p:nvPr/>
            </p:nvSpPr>
            <p:spPr bwMode="auto">
              <a:xfrm>
                <a:off x="4055" y="3251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84" name="Oval 2488"/>
              <p:cNvSpPr>
                <a:spLocks noChangeArrowheads="1"/>
              </p:cNvSpPr>
              <p:nvPr/>
            </p:nvSpPr>
            <p:spPr bwMode="auto">
              <a:xfrm>
                <a:off x="4781" y="3426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85" name="Oval 2489"/>
              <p:cNvSpPr>
                <a:spLocks noChangeArrowheads="1"/>
              </p:cNvSpPr>
              <p:nvPr/>
            </p:nvSpPr>
            <p:spPr bwMode="auto">
              <a:xfrm>
                <a:off x="3995" y="3425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86" name="Oval 2490"/>
              <p:cNvSpPr>
                <a:spLocks noChangeArrowheads="1"/>
              </p:cNvSpPr>
              <p:nvPr/>
            </p:nvSpPr>
            <p:spPr bwMode="auto">
              <a:xfrm>
                <a:off x="4199" y="3312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87" name="Oval 2491"/>
              <p:cNvSpPr>
                <a:spLocks noChangeArrowheads="1"/>
              </p:cNvSpPr>
              <p:nvPr/>
            </p:nvSpPr>
            <p:spPr bwMode="auto">
              <a:xfrm>
                <a:off x="3856" y="3499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88" name="Oval 2492"/>
              <p:cNvSpPr>
                <a:spLocks noChangeArrowheads="1"/>
              </p:cNvSpPr>
              <p:nvPr/>
            </p:nvSpPr>
            <p:spPr bwMode="auto">
              <a:xfrm>
                <a:off x="3977" y="3394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89" name="Oval 2493"/>
              <p:cNvSpPr>
                <a:spLocks noChangeArrowheads="1"/>
              </p:cNvSpPr>
              <p:nvPr/>
            </p:nvSpPr>
            <p:spPr bwMode="auto">
              <a:xfrm>
                <a:off x="3870" y="3504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90" name="Oval 2494"/>
              <p:cNvSpPr>
                <a:spLocks noChangeArrowheads="1"/>
              </p:cNvSpPr>
              <p:nvPr/>
            </p:nvSpPr>
            <p:spPr bwMode="auto">
              <a:xfrm>
                <a:off x="4005" y="3157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91" name="Oval 2495"/>
              <p:cNvSpPr>
                <a:spLocks noChangeArrowheads="1"/>
              </p:cNvSpPr>
              <p:nvPr/>
            </p:nvSpPr>
            <p:spPr bwMode="auto">
              <a:xfrm>
                <a:off x="4032" y="3540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92" name="Oval 2496"/>
              <p:cNvSpPr>
                <a:spLocks noChangeArrowheads="1"/>
              </p:cNvSpPr>
              <p:nvPr/>
            </p:nvSpPr>
            <p:spPr bwMode="auto">
              <a:xfrm>
                <a:off x="4005" y="3433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93" name="Oval 2497"/>
              <p:cNvSpPr>
                <a:spLocks noChangeArrowheads="1"/>
              </p:cNvSpPr>
              <p:nvPr/>
            </p:nvSpPr>
            <p:spPr bwMode="auto">
              <a:xfrm>
                <a:off x="4470" y="3387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94" name="Oval 2498"/>
              <p:cNvSpPr>
                <a:spLocks noChangeArrowheads="1"/>
              </p:cNvSpPr>
              <p:nvPr/>
            </p:nvSpPr>
            <p:spPr bwMode="auto">
              <a:xfrm>
                <a:off x="3840" y="3236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95" name="Oval 2499"/>
              <p:cNvSpPr>
                <a:spLocks noChangeArrowheads="1"/>
              </p:cNvSpPr>
              <p:nvPr/>
            </p:nvSpPr>
            <p:spPr bwMode="auto">
              <a:xfrm>
                <a:off x="4162" y="3204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96" name="Oval 2500"/>
              <p:cNvSpPr>
                <a:spLocks noChangeArrowheads="1"/>
              </p:cNvSpPr>
              <p:nvPr/>
            </p:nvSpPr>
            <p:spPr bwMode="auto">
              <a:xfrm>
                <a:off x="4316" y="3597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97" name="Oval 2501"/>
              <p:cNvSpPr>
                <a:spLocks noChangeArrowheads="1"/>
              </p:cNvSpPr>
              <p:nvPr/>
            </p:nvSpPr>
            <p:spPr bwMode="auto">
              <a:xfrm>
                <a:off x="4178" y="3709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98" name="Oval 2502"/>
              <p:cNvSpPr>
                <a:spLocks noChangeArrowheads="1"/>
              </p:cNvSpPr>
              <p:nvPr/>
            </p:nvSpPr>
            <p:spPr bwMode="auto">
              <a:xfrm>
                <a:off x="4077" y="3234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99" name="Oval 2503"/>
              <p:cNvSpPr>
                <a:spLocks noChangeArrowheads="1"/>
              </p:cNvSpPr>
              <p:nvPr/>
            </p:nvSpPr>
            <p:spPr bwMode="auto">
              <a:xfrm>
                <a:off x="4188" y="3551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00" name="Oval 2504"/>
              <p:cNvSpPr>
                <a:spLocks noChangeArrowheads="1"/>
              </p:cNvSpPr>
              <p:nvPr/>
            </p:nvSpPr>
            <p:spPr bwMode="auto">
              <a:xfrm>
                <a:off x="4514" y="3488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01" name="Oval 2505"/>
              <p:cNvSpPr>
                <a:spLocks noChangeArrowheads="1"/>
              </p:cNvSpPr>
              <p:nvPr/>
            </p:nvSpPr>
            <p:spPr bwMode="auto">
              <a:xfrm>
                <a:off x="4275" y="3597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02" name="Oval 2506"/>
              <p:cNvSpPr>
                <a:spLocks noChangeArrowheads="1"/>
              </p:cNvSpPr>
              <p:nvPr/>
            </p:nvSpPr>
            <p:spPr bwMode="auto">
              <a:xfrm>
                <a:off x="4817" y="3243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03" name="Oval 2507"/>
              <p:cNvSpPr>
                <a:spLocks noChangeArrowheads="1"/>
              </p:cNvSpPr>
              <p:nvPr/>
            </p:nvSpPr>
            <p:spPr bwMode="auto">
              <a:xfrm>
                <a:off x="3851" y="3304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04" name="Oval 2508"/>
              <p:cNvSpPr>
                <a:spLocks noChangeArrowheads="1"/>
              </p:cNvSpPr>
              <p:nvPr/>
            </p:nvSpPr>
            <p:spPr bwMode="auto">
              <a:xfrm>
                <a:off x="4118" y="3594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05" name="Oval 2509"/>
              <p:cNvSpPr>
                <a:spLocks noChangeArrowheads="1"/>
              </p:cNvSpPr>
              <p:nvPr/>
            </p:nvSpPr>
            <p:spPr bwMode="auto">
              <a:xfrm>
                <a:off x="3943" y="3590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06" name="Oval 2510"/>
              <p:cNvSpPr>
                <a:spLocks noChangeArrowheads="1"/>
              </p:cNvSpPr>
              <p:nvPr/>
            </p:nvSpPr>
            <p:spPr bwMode="auto">
              <a:xfrm>
                <a:off x="4207" y="3200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07" name="Oval 2511"/>
              <p:cNvSpPr>
                <a:spLocks noChangeArrowheads="1"/>
              </p:cNvSpPr>
              <p:nvPr/>
            </p:nvSpPr>
            <p:spPr bwMode="auto">
              <a:xfrm>
                <a:off x="4426" y="3189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08" name="Oval 2512"/>
              <p:cNvSpPr>
                <a:spLocks noChangeArrowheads="1"/>
              </p:cNvSpPr>
              <p:nvPr/>
            </p:nvSpPr>
            <p:spPr bwMode="auto">
              <a:xfrm>
                <a:off x="4216" y="3528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09" name="Oval 2513"/>
              <p:cNvSpPr>
                <a:spLocks noChangeArrowheads="1"/>
              </p:cNvSpPr>
              <p:nvPr/>
            </p:nvSpPr>
            <p:spPr bwMode="auto">
              <a:xfrm>
                <a:off x="4626" y="3395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10" name="Oval 2514"/>
              <p:cNvSpPr>
                <a:spLocks noChangeArrowheads="1"/>
              </p:cNvSpPr>
              <p:nvPr/>
            </p:nvSpPr>
            <p:spPr bwMode="auto">
              <a:xfrm>
                <a:off x="3913" y="2948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11" name="Oval 2515"/>
              <p:cNvSpPr>
                <a:spLocks noChangeArrowheads="1"/>
              </p:cNvSpPr>
              <p:nvPr/>
            </p:nvSpPr>
            <p:spPr bwMode="auto">
              <a:xfrm>
                <a:off x="3889" y="3407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12" name="Oval 2516"/>
              <p:cNvSpPr>
                <a:spLocks noChangeArrowheads="1"/>
              </p:cNvSpPr>
              <p:nvPr/>
            </p:nvSpPr>
            <p:spPr bwMode="auto">
              <a:xfrm>
                <a:off x="4553" y="3313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13" name="Oval 2517"/>
              <p:cNvSpPr>
                <a:spLocks noChangeArrowheads="1"/>
              </p:cNvSpPr>
              <p:nvPr/>
            </p:nvSpPr>
            <p:spPr bwMode="auto">
              <a:xfrm>
                <a:off x="4664" y="3395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14" name="Oval 2518"/>
              <p:cNvSpPr>
                <a:spLocks noChangeArrowheads="1"/>
              </p:cNvSpPr>
              <p:nvPr/>
            </p:nvSpPr>
            <p:spPr bwMode="auto">
              <a:xfrm>
                <a:off x="4274" y="3374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15" name="Oval 2519"/>
              <p:cNvSpPr>
                <a:spLocks noChangeArrowheads="1"/>
              </p:cNvSpPr>
              <p:nvPr/>
            </p:nvSpPr>
            <p:spPr bwMode="auto">
              <a:xfrm>
                <a:off x="4259" y="3830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16" name="Oval 2520"/>
              <p:cNvSpPr>
                <a:spLocks noChangeArrowheads="1"/>
              </p:cNvSpPr>
              <p:nvPr/>
            </p:nvSpPr>
            <p:spPr bwMode="auto">
              <a:xfrm>
                <a:off x="4219" y="3326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17" name="Oval 2521"/>
              <p:cNvSpPr>
                <a:spLocks noChangeArrowheads="1"/>
              </p:cNvSpPr>
              <p:nvPr/>
            </p:nvSpPr>
            <p:spPr bwMode="auto">
              <a:xfrm>
                <a:off x="4009" y="3432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18" name="Oval 2522"/>
              <p:cNvSpPr>
                <a:spLocks noChangeArrowheads="1"/>
              </p:cNvSpPr>
              <p:nvPr/>
            </p:nvSpPr>
            <p:spPr bwMode="auto">
              <a:xfrm>
                <a:off x="4163" y="3471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19" name="Oval 2523"/>
              <p:cNvSpPr>
                <a:spLocks noChangeArrowheads="1"/>
              </p:cNvSpPr>
              <p:nvPr/>
            </p:nvSpPr>
            <p:spPr bwMode="auto">
              <a:xfrm>
                <a:off x="3919" y="3541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20" name="Oval 2524"/>
              <p:cNvSpPr>
                <a:spLocks noChangeArrowheads="1"/>
              </p:cNvSpPr>
              <p:nvPr/>
            </p:nvSpPr>
            <p:spPr bwMode="auto">
              <a:xfrm>
                <a:off x="4174" y="3675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21" name="Oval 2525"/>
              <p:cNvSpPr>
                <a:spLocks noChangeArrowheads="1"/>
              </p:cNvSpPr>
              <p:nvPr/>
            </p:nvSpPr>
            <p:spPr bwMode="auto">
              <a:xfrm>
                <a:off x="4110" y="3550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22" name="Oval 2526"/>
              <p:cNvSpPr>
                <a:spLocks noChangeArrowheads="1"/>
              </p:cNvSpPr>
              <p:nvPr/>
            </p:nvSpPr>
            <p:spPr bwMode="auto">
              <a:xfrm>
                <a:off x="4636" y="3330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23" name="Oval 2527"/>
              <p:cNvSpPr>
                <a:spLocks noChangeArrowheads="1"/>
              </p:cNvSpPr>
              <p:nvPr/>
            </p:nvSpPr>
            <p:spPr bwMode="auto">
              <a:xfrm>
                <a:off x="4398" y="3359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24" name="Oval 2528"/>
              <p:cNvSpPr>
                <a:spLocks noChangeArrowheads="1"/>
              </p:cNvSpPr>
              <p:nvPr/>
            </p:nvSpPr>
            <p:spPr bwMode="auto">
              <a:xfrm>
                <a:off x="3827" y="3390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25" name="Oval 2529"/>
              <p:cNvSpPr>
                <a:spLocks noChangeArrowheads="1"/>
              </p:cNvSpPr>
              <p:nvPr/>
            </p:nvSpPr>
            <p:spPr bwMode="auto">
              <a:xfrm>
                <a:off x="4598" y="3249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26" name="Oval 2530"/>
              <p:cNvSpPr>
                <a:spLocks noChangeArrowheads="1"/>
              </p:cNvSpPr>
              <p:nvPr/>
            </p:nvSpPr>
            <p:spPr bwMode="auto">
              <a:xfrm>
                <a:off x="4066" y="3107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27" name="Oval 2531"/>
              <p:cNvSpPr>
                <a:spLocks noChangeArrowheads="1"/>
              </p:cNvSpPr>
              <p:nvPr/>
            </p:nvSpPr>
            <p:spPr bwMode="auto">
              <a:xfrm>
                <a:off x="3826" y="3305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28" name="Oval 2532"/>
              <p:cNvSpPr>
                <a:spLocks noChangeArrowheads="1"/>
              </p:cNvSpPr>
              <p:nvPr/>
            </p:nvSpPr>
            <p:spPr bwMode="auto">
              <a:xfrm>
                <a:off x="4566" y="3421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29" name="Oval 2533"/>
              <p:cNvSpPr>
                <a:spLocks noChangeArrowheads="1"/>
              </p:cNvSpPr>
              <p:nvPr/>
            </p:nvSpPr>
            <p:spPr bwMode="auto">
              <a:xfrm>
                <a:off x="4268" y="3458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30" name="Oval 2534"/>
              <p:cNvSpPr>
                <a:spLocks noChangeArrowheads="1"/>
              </p:cNvSpPr>
              <p:nvPr/>
            </p:nvSpPr>
            <p:spPr bwMode="auto">
              <a:xfrm>
                <a:off x="4566" y="3413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31" name="Oval 2535"/>
              <p:cNvSpPr>
                <a:spLocks noChangeArrowheads="1"/>
              </p:cNvSpPr>
              <p:nvPr/>
            </p:nvSpPr>
            <p:spPr bwMode="auto">
              <a:xfrm>
                <a:off x="4302" y="3576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32" name="Oval 2536"/>
              <p:cNvSpPr>
                <a:spLocks noChangeArrowheads="1"/>
              </p:cNvSpPr>
              <p:nvPr/>
            </p:nvSpPr>
            <p:spPr bwMode="auto">
              <a:xfrm>
                <a:off x="4435" y="3547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33" name="Oval 2537"/>
              <p:cNvSpPr>
                <a:spLocks noChangeArrowheads="1"/>
              </p:cNvSpPr>
              <p:nvPr/>
            </p:nvSpPr>
            <p:spPr bwMode="auto">
              <a:xfrm>
                <a:off x="4530" y="3658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34" name="Oval 2538"/>
              <p:cNvSpPr>
                <a:spLocks noChangeArrowheads="1"/>
              </p:cNvSpPr>
              <p:nvPr/>
            </p:nvSpPr>
            <p:spPr bwMode="auto">
              <a:xfrm>
                <a:off x="4369" y="3191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35" name="Oval 2539"/>
              <p:cNvSpPr>
                <a:spLocks noChangeArrowheads="1"/>
              </p:cNvSpPr>
              <p:nvPr/>
            </p:nvSpPr>
            <p:spPr bwMode="auto">
              <a:xfrm>
                <a:off x="4073" y="3232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36" name="Oval 2540"/>
              <p:cNvSpPr>
                <a:spLocks noChangeArrowheads="1"/>
              </p:cNvSpPr>
              <p:nvPr/>
            </p:nvSpPr>
            <p:spPr bwMode="auto">
              <a:xfrm>
                <a:off x="4440" y="3577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37" name="Oval 2541"/>
              <p:cNvSpPr>
                <a:spLocks noChangeArrowheads="1"/>
              </p:cNvSpPr>
              <p:nvPr/>
            </p:nvSpPr>
            <p:spPr bwMode="auto">
              <a:xfrm>
                <a:off x="4130" y="3538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38" name="Oval 2542"/>
              <p:cNvSpPr>
                <a:spLocks noChangeArrowheads="1"/>
              </p:cNvSpPr>
              <p:nvPr/>
            </p:nvSpPr>
            <p:spPr bwMode="auto">
              <a:xfrm>
                <a:off x="4238" y="3127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39" name="Oval 2543"/>
              <p:cNvSpPr>
                <a:spLocks noChangeArrowheads="1"/>
              </p:cNvSpPr>
              <p:nvPr/>
            </p:nvSpPr>
            <p:spPr bwMode="auto">
              <a:xfrm>
                <a:off x="4436" y="3468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40" name="Oval 2544"/>
              <p:cNvSpPr>
                <a:spLocks noChangeArrowheads="1"/>
              </p:cNvSpPr>
              <p:nvPr/>
            </p:nvSpPr>
            <p:spPr bwMode="auto">
              <a:xfrm>
                <a:off x="4119" y="3305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41" name="Oval 2545"/>
              <p:cNvSpPr>
                <a:spLocks noChangeArrowheads="1"/>
              </p:cNvSpPr>
              <p:nvPr/>
            </p:nvSpPr>
            <p:spPr bwMode="auto">
              <a:xfrm>
                <a:off x="4405" y="3460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42" name="Oval 2546"/>
              <p:cNvSpPr>
                <a:spLocks noChangeArrowheads="1"/>
              </p:cNvSpPr>
              <p:nvPr/>
            </p:nvSpPr>
            <p:spPr bwMode="auto">
              <a:xfrm>
                <a:off x="4020" y="3419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43" name="Oval 2547"/>
              <p:cNvSpPr>
                <a:spLocks noChangeArrowheads="1"/>
              </p:cNvSpPr>
              <p:nvPr/>
            </p:nvSpPr>
            <p:spPr bwMode="auto">
              <a:xfrm>
                <a:off x="3954" y="3520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44" name="Oval 2548"/>
              <p:cNvSpPr>
                <a:spLocks noChangeArrowheads="1"/>
              </p:cNvSpPr>
              <p:nvPr/>
            </p:nvSpPr>
            <p:spPr bwMode="auto">
              <a:xfrm>
                <a:off x="4001" y="3471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45" name="Oval 2549"/>
              <p:cNvSpPr>
                <a:spLocks noChangeArrowheads="1"/>
              </p:cNvSpPr>
              <p:nvPr/>
            </p:nvSpPr>
            <p:spPr bwMode="auto">
              <a:xfrm>
                <a:off x="4686" y="3286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46" name="Oval 2550"/>
              <p:cNvSpPr>
                <a:spLocks noChangeArrowheads="1"/>
              </p:cNvSpPr>
              <p:nvPr/>
            </p:nvSpPr>
            <p:spPr bwMode="auto">
              <a:xfrm>
                <a:off x="4027" y="3334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47" name="Oval 2551"/>
              <p:cNvSpPr>
                <a:spLocks noChangeArrowheads="1"/>
              </p:cNvSpPr>
              <p:nvPr/>
            </p:nvSpPr>
            <p:spPr bwMode="auto">
              <a:xfrm>
                <a:off x="4512" y="3491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48" name="Oval 2552"/>
              <p:cNvSpPr>
                <a:spLocks noChangeArrowheads="1"/>
              </p:cNvSpPr>
              <p:nvPr/>
            </p:nvSpPr>
            <p:spPr bwMode="auto">
              <a:xfrm>
                <a:off x="4257" y="3434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49" name="Oval 2553"/>
              <p:cNvSpPr>
                <a:spLocks noChangeArrowheads="1"/>
              </p:cNvSpPr>
              <p:nvPr/>
            </p:nvSpPr>
            <p:spPr bwMode="auto">
              <a:xfrm>
                <a:off x="4339" y="3123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50" name="Oval 2554"/>
              <p:cNvSpPr>
                <a:spLocks noChangeArrowheads="1"/>
              </p:cNvSpPr>
              <p:nvPr/>
            </p:nvSpPr>
            <p:spPr bwMode="auto">
              <a:xfrm>
                <a:off x="4129" y="3462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51" name="Oval 2555"/>
              <p:cNvSpPr>
                <a:spLocks noChangeArrowheads="1"/>
              </p:cNvSpPr>
              <p:nvPr/>
            </p:nvSpPr>
            <p:spPr bwMode="auto">
              <a:xfrm>
                <a:off x="4039" y="3348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52" name="Oval 2556"/>
              <p:cNvSpPr>
                <a:spLocks noChangeArrowheads="1"/>
              </p:cNvSpPr>
              <p:nvPr/>
            </p:nvSpPr>
            <p:spPr bwMode="auto">
              <a:xfrm>
                <a:off x="4192" y="3467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53" name="Oval 2557"/>
              <p:cNvSpPr>
                <a:spLocks noChangeArrowheads="1"/>
              </p:cNvSpPr>
              <p:nvPr/>
            </p:nvSpPr>
            <p:spPr bwMode="auto">
              <a:xfrm>
                <a:off x="4227" y="3171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54" name="Oval 2558"/>
              <p:cNvSpPr>
                <a:spLocks noChangeArrowheads="1"/>
              </p:cNvSpPr>
              <p:nvPr/>
            </p:nvSpPr>
            <p:spPr bwMode="auto">
              <a:xfrm>
                <a:off x="4797" y="3310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55" name="Oval 2559"/>
              <p:cNvSpPr>
                <a:spLocks noChangeArrowheads="1"/>
              </p:cNvSpPr>
              <p:nvPr/>
            </p:nvSpPr>
            <p:spPr bwMode="auto">
              <a:xfrm>
                <a:off x="4515" y="3473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56" name="Oval 2560"/>
              <p:cNvSpPr>
                <a:spLocks noChangeArrowheads="1"/>
              </p:cNvSpPr>
              <p:nvPr/>
            </p:nvSpPr>
            <p:spPr bwMode="auto">
              <a:xfrm>
                <a:off x="4179" y="3577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57" name="Oval 2561"/>
              <p:cNvSpPr>
                <a:spLocks noChangeArrowheads="1"/>
              </p:cNvSpPr>
              <p:nvPr/>
            </p:nvSpPr>
            <p:spPr bwMode="auto">
              <a:xfrm>
                <a:off x="4862" y="3185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58" name="Oval 2562"/>
              <p:cNvSpPr>
                <a:spLocks noChangeArrowheads="1"/>
              </p:cNvSpPr>
              <p:nvPr/>
            </p:nvSpPr>
            <p:spPr bwMode="auto">
              <a:xfrm>
                <a:off x="3941" y="3172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59" name="Oval 2563"/>
              <p:cNvSpPr>
                <a:spLocks noChangeArrowheads="1"/>
              </p:cNvSpPr>
              <p:nvPr/>
            </p:nvSpPr>
            <p:spPr bwMode="auto">
              <a:xfrm>
                <a:off x="4065" y="3696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60" name="Oval 2564"/>
              <p:cNvSpPr>
                <a:spLocks noChangeArrowheads="1"/>
              </p:cNvSpPr>
              <p:nvPr/>
            </p:nvSpPr>
            <p:spPr bwMode="auto">
              <a:xfrm>
                <a:off x="4455" y="3665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61" name="Oval 2565"/>
              <p:cNvSpPr>
                <a:spLocks noChangeArrowheads="1"/>
              </p:cNvSpPr>
              <p:nvPr/>
            </p:nvSpPr>
            <p:spPr bwMode="auto">
              <a:xfrm>
                <a:off x="4283" y="3299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62" name="Oval 2566"/>
              <p:cNvSpPr>
                <a:spLocks noChangeArrowheads="1"/>
              </p:cNvSpPr>
              <p:nvPr/>
            </p:nvSpPr>
            <p:spPr bwMode="auto">
              <a:xfrm>
                <a:off x="4134" y="3382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63" name="Oval 2567"/>
              <p:cNvSpPr>
                <a:spLocks noChangeArrowheads="1"/>
              </p:cNvSpPr>
              <p:nvPr/>
            </p:nvSpPr>
            <p:spPr bwMode="auto">
              <a:xfrm>
                <a:off x="4503" y="3420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64" name="Oval 2568"/>
              <p:cNvSpPr>
                <a:spLocks noChangeArrowheads="1"/>
              </p:cNvSpPr>
              <p:nvPr/>
            </p:nvSpPr>
            <p:spPr bwMode="auto">
              <a:xfrm>
                <a:off x="4508" y="3558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65" name="Oval 2569"/>
              <p:cNvSpPr>
                <a:spLocks noChangeArrowheads="1"/>
              </p:cNvSpPr>
              <p:nvPr/>
            </p:nvSpPr>
            <p:spPr bwMode="auto">
              <a:xfrm>
                <a:off x="3982" y="3481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66" name="Oval 2570"/>
              <p:cNvSpPr>
                <a:spLocks noChangeArrowheads="1"/>
              </p:cNvSpPr>
              <p:nvPr/>
            </p:nvSpPr>
            <p:spPr bwMode="auto">
              <a:xfrm>
                <a:off x="3945" y="3360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67" name="Oval 2571"/>
              <p:cNvSpPr>
                <a:spLocks noChangeArrowheads="1"/>
              </p:cNvSpPr>
              <p:nvPr/>
            </p:nvSpPr>
            <p:spPr bwMode="auto">
              <a:xfrm>
                <a:off x="3941" y="3521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68" name="Oval 2572"/>
              <p:cNvSpPr>
                <a:spLocks noChangeArrowheads="1"/>
              </p:cNvSpPr>
              <p:nvPr/>
            </p:nvSpPr>
            <p:spPr bwMode="auto">
              <a:xfrm>
                <a:off x="4623" y="3352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69" name="Oval 2573"/>
              <p:cNvSpPr>
                <a:spLocks noChangeArrowheads="1"/>
              </p:cNvSpPr>
              <p:nvPr/>
            </p:nvSpPr>
            <p:spPr bwMode="auto">
              <a:xfrm>
                <a:off x="4722" y="3286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70" name="Oval 2574"/>
              <p:cNvSpPr>
                <a:spLocks noChangeArrowheads="1"/>
              </p:cNvSpPr>
              <p:nvPr/>
            </p:nvSpPr>
            <p:spPr bwMode="auto">
              <a:xfrm>
                <a:off x="4178" y="3580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71" name="Oval 2575"/>
              <p:cNvSpPr>
                <a:spLocks noChangeArrowheads="1"/>
              </p:cNvSpPr>
              <p:nvPr/>
            </p:nvSpPr>
            <p:spPr bwMode="auto">
              <a:xfrm>
                <a:off x="3871" y="3542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72" name="Oval 2576"/>
              <p:cNvSpPr>
                <a:spLocks noChangeArrowheads="1"/>
              </p:cNvSpPr>
              <p:nvPr/>
            </p:nvSpPr>
            <p:spPr bwMode="auto">
              <a:xfrm>
                <a:off x="4436" y="3507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73" name="Oval 2577"/>
              <p:cNvSpPr>
                <a:spLocks noChangeArrowheads="1"/>
              </p:cNvSpPr>
              <p:nvPr/>
            </p:nvSpPr>
            <p:spPr bwMode="auto">
              <a:xfrm>
                <a:off x="3920" y="3499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74" name="Oval 2578"/>
              <p:cNvSpPr>
                <a:spLocks noChangeArrowheads="1"/>
              </p:cNvSpPr>
              <p:nvPr/>
            </p:nvSpPr>
            <p:spPr bwMode="auto">
              <a:xfrm>
                <a:off x="4143" y="3506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75" name="Oval 2579"/>
              <p:cNvSpPr>
                <a:spLocks noChangeArrowheads="1"/>
              </p:cNvSpPr>
              <p:nvPr/>
            </p:nvSpPr>
            <p:spPr bwMode="auto">
              <a:xfrm>
                <a:off x="4304" y="3723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76" name="Oval 2580"/>
              <p:cNvSpPr>
                <a:spLocks noChangeArrowheads="1"/>
              </p:cNvSpPr>
              <p:nvPr/>
            </p:nvSpPr>
            <p:spPr bwMode="auto">
              <a:xfrm>
                <a:off x="3922" y="3028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77" name="Oval 2581"/>
              <p:cNvSpPr>
                <a:spLocks noChangeArrowheads="1"/>
              </p:cNvSpPr>
              <p:nvPr/>
            </p:nvSpPr>
            <p:spPr bwMode="auto">
              <a:xfrm>
                <a:off x="4299" y="3413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78" name="Oval 2582"/>
              <p:cNvSpPr>
                <a:spLocks noChangeArrowheads="1"/>
              </p:cNvSpPr>
              <p:nvPr/>
            </p:nvSpPr>
            <p:spPr bwMode="auto">
              <a:xfrm>
                <a:off x="4226" y="3124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79" name="Oval 2583"/>
              <p:cNvSpPr>
                <a:spLocks noChangeArrowheads="1"/>
              </p:cNvSpPr>
              <p:nvPr/>
            </p:nvSpPr>
            <p:spPr bwMode="auto">
              <a:xfrm>
                <a:off x="3952" y="3611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80" name="Oval 2584"/>
              <p:cNvSpPr>
                <a:spLocks noChangeArrowheads="1"/>
              </p:cNvSpPr>
              <p:nvPr/>
            </p:nvSpPr>
            <p:spPr bwMode="auto">
              <a:xfrm>
                <a:off x="3961" y="3597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81" name="Oval 2585"/>
              <p:cNvSpPr>
                <a:spLocks noChangeArrowheads="1"/>
              </p:cNvSpPr>
              <p:nvPr/>
            </p:nvSpPr>
            <p:spPr bwMode="auto">
              <a:xfrm>
                <a:off x="4420" y="3256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82" name="Oval 2586"/>
              <p:cNvSpPr>
                <a:spLocks noChangeArrowheads="1"/>
              </p:cNvSpPr>
              <p:nvPr/>
            </p:nvSpPr>
            <p:spPr bwMode="auto">
              <a:xfrm>
                <a:off x="4013" y="3443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83" name="Oval 2587"/>
              <p:cNvSpPr>
                <a:spLocks noChangeArrowheads="1"/>
              </p:cNvSpPr>
              <p:nvPr/>
            </p:nvSpPr>
            <p:spPr bwMode="auto">
              <a:xfrm>
                <a:off x="4388" y="3649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84" name="Oval 2588"/>
              <p:cNvSpPr>
                <a:spLocks noChangeArrowheads="1"/>
              </p:cNvSpPr>
              <p:nvPr/>
            </p:nvSpPr>
            <p:spPr bwMode="auto">
              <a:xfrm>
                <a:off x="3971" y="3497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85" name="Oval 2589"/>
              <p:cNvSpPr>
                <a:spLocks noChangeArrowheads="1"/>
              </p:cNvSpPr>
              <p:nvPr/>
            </p:nvSpPr>
            <p:spPr bwMode="auto">
              <a:xfrm>
                <a:off x="4818" y="3168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86" name="Oval 2590"/>
              <p:cNvSpPr>
                <a:spLocks noChangeArrowheads="1"/>
              </p:cNvSpPr>
              <p:nvPr/>
            </p:nvSpPr>
            <p:spPr bwMode="auto">
              <a:xfrm>
                <a:off x="4385" y="3536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87" name="Oval 2591"/>
              <p:cNvSpPr>
                <a:spLocks noChangeArrowheads="1"/>
              </p:cNvSpPr>
              <p:nvPr/>
            </p:nvSpPr>
            <p:spPr bwMode="auto">
              <a:xfrm>
                <a:off x="4329" y="3450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88" name="Oval 2592"/>
              <p:cNvSpPr>
                <a:spLocks noChangeArrowheads="1"/>
              </p:cNvSpPr>
              <p:nvPr/>
            </p:nvSpPr>
            <p:spPr bwMode="auto">
              <a:xfrm>
                <a:off x="4537" y="3307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89" name="Oval 2593"/>
              <p:cNvSpPr>
                <a:spLocks noChangeArrowheads="1"/>
              </p:cNvSpPr>
              <p:nvPr/>
            </p:nvSpPr>
            <p:spPr bwMode="auto">
              <a:xfrm>
                <a:off x="4122" y="3389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90" name="Oval 2594"/>
              <p:cNvSpPr>
                <a:spLocks noChangeArrowheads="1"/>
              </p:cNvSpPr>
              <p:nvPr/>
            </p:nvSpPr>
            <p:spPr bwMode="auto">
              <a:xfrm>
                <a:off x="4238" y="3514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91" name="Oval 2595"/>
              <p:cNvSpPr>
                <a:spLocks noChangeArrowheads="1"/>
              </p:cNvSpPr>
              <p:nvPr/>
            </p:nvSpPr>
            <p:spPr bwMode="auto">
              <a:xfrm>
                <a:off x="4028" y="3342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92" name="Oval 2596"/>
              <p:cNvSpPr>
                <a:spLocks noChangeArrowheads="1"/>
              </p:cNvSpPr>
              <p:nvPr/>
            </p:nvSpPr>
            <p:spPr bwMode="auto">
              <a:xfrm>
                <a:off x="4447" y="3627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93" name="Oval 2597"/>
              <p:cNvSpPr>
                <a:spLocks noChangeArrowheads="1"/>
              </p:cNvSpPr>
              <p:nvPr/>
            </p:nvSpPr>
            <p:spPr bwMode="auto">
              <a:xfrm>
                <a:off x="4122" y="3415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94" name="Oval 2598"/>
              <p:cNvSpPr>
                <a:spLocks noChangeArrowheads="1"/>
              </p:cNvSpPr>
              <p:nvPr/>
            </p:nvSpPr>
            <p:spPr bwMode="auto">
              <a:xfrm>
                <a:off x="3949" y="3537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95" name="Oval 2599"/>
              <p:cNvSpPr>
                <a:spLocks noChangeArrowheads="1"/>
              </p:cNvSpPr>
              <p:nvPr/>
            </p:nvSpPr>
            <p:spPr bwMode="auto">
              <a:xfrm>
                <a:off x="4342" y="3701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96" name="Oval 2600"/>
              <p:cNvSpPr>
                <a:spLocks noChangeArrowheads="1"/>
              </p:cNvSpPr>
              <p:nvPr/>
            </p:nvSpPr>
            <p:spPr bwMode="auto">
              <a:xfrm>
                <a:off x="4821" y="3280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97" name="Oval 2601"/>
              <p:cNvSpPr>
                <a:spLocks noChangeArrowheads="1"/>
              </p:cNvSpPr>
              <p:nvPr/>
            </p:nvSpPr>
            <p:spPr bwMode="auto">
              <a:xfrm>
                <a:off x="4038" y="3486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98" name="Oval 2602"/>
              <p:cNvSpPr>
                <a:spLocks noChangeArrowheads="1"/>
              </p:cNvSpPr>
              <p:nvPr/>
            </p:nvSpPr>
            <p:spPr bwMode="auto">
              <a:xfrm>
                <a:off x="4267" y="3649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99" name="Oval 2603"/>
              <p:cNvSpPr>
                <a:spLocks noChangeArrowheads="1"/>
              </p:cNvSpPr>
              <p:nvPr/>
            </p:nvSpPr>
            <p:spPr bwMode="auto">
              <a:xfrm>
                <a:off x="4153" y="3218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00" name="Oval 2604"/>
              <p:cNvSpPr>
                <a:spLocks noChangeArrowheads="1"/>
              </p:cNvSpPr>
              <p:nvPr/>
            </p:nvSpPr>
            <p:spPr bwMode="auto">
              <a:xfrm>
                <a:off x="3890" y="3583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01" name="Oval 2605"/>
              <p:cNvSpPr>
                <a:spLocks noChangeArrowheads="1"/>
              </p:cNvSpPr>
              <p:nvPr/>
            </p:nvSpPr>
            <p:spPr bwMode="auto">
              <a:xfrm>
                <a:off x="3886" y="3339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02" name="Oval 2606"/>
              <p:cNvSpPr>
                <a:spLocks noChangeArrowheads="1"/>
              </p:cNvSpPr>
              <p:nvPr/>
            </p:nvSpPr>
            <p:spPr bwMode="auto">
              <a:xfrm>
                <a:off x="4283" y="3620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03" name="Oval 2607"/>
              <p:cNvSpPr>
                <a:spLocks noChangeArrowheads="1"/>
              </p:cNvSpPr>
              <p:nvPr/>
            </p:nvSpPr>
            <p:spPr bwMode="auto">
              <a:xfrm>
                <a:off x="3957" y="3607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04" name="Oval 2608"/>
              <p:cNvSpPr>
                <a:spLocks noChangeArrowheads="1"/>
              </p:cNvSpPr>
              <p:nvPr/>
            </p:nvSpPr>
            <p:spPr bwMode="auto">
              <a:xfrm>
                <a:off x="4535" y="3596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05" name="Oval 2609"/>
              <p:cNvSpPr>
                <a:spLocks noChangeArrowheads="1"/>
              </p:cNvSpPr>
              <p:nvPr/>
            </p:nvSpPr>
            <p:spPr bwMode="auto">
              <a:xfrm>
                <a:off x="4579" y="3376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06" name="Oval 2610"/>
              <p:cNvSpPr>
                <a:spLocks noChangeArrowheads="1"/>
              </p:cNvSpPr>
              <p:nvPr/>
            </p:nvSpPr>
            <p:spPr bwMode="auto">
              <a:xfrm>
                <a:off x="4518" y="3234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07" name="Oval 2611"/>
              <p:cNvSpPr>
                <a:spLocks noChangeArrowheads="1"/>
              </p:cNvSpPr>
              <p:nvPr/>
            </p:nvSpPr>
            <p:spPr bwMode="auto">
              <a:xfrm>
                <a:off x="4018" y="3434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08" name="Oval 2612"/>
              <p:cNvSpPr>
                <a:spLocks noChangeArrowheads="1"/>
              </p:cNvSpPr>
              <p:nvPr/>
            </p:nvSpPr>
            <p:spPr bwMode="auto">
              <a:xfrm>
                <a:off x="3882" y="3205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09" name="Oval 2613"/>
              <p:cNvSpPr>
                <a:spLocks noChangeArrowheads="1"/>
              </p:cNvSpPr>
              <p:nvPr/>
            </p:nvSpPr>
            <p:spPr bwMode="auto">
              <a:xfrm>
                <a:off x="4151" y="3361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10" name="Oval 2614"/>
              <p:cNvSpPr>
                <a:spLocks noChangeArrowheads="1"/>
              </p:cNvSpPr>
              <p:nvPr/>
            </p:nvSpPr>
            <p:spPr bwMode="auto">
              <a:xfrm>
                <a:off x="4081" y="3603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11" name="Oval 2615"/>
              <p:cNvSpPr>
                <a:spLocks noChangeArrowheads="1"/>
              </p:cNvSpPr>
              <p:nvPr/>
            </p:nvSpPr>
            <p:spPr bwMode="auto">
              <a:xfrm>
                <a:off x="3962" y="3684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12" name="Oval 2616"/>
              <p:cNvSpPr>
                <a:spLocks noChangeArrowheads="1"/>
              </p:cNvSpPr>
              <p:nvPr/>
            </p:nvSpPr>
            <p:spPr bwMode="auto">
              <a:xfrm>
                <a:off x="4237" y="3442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13" name="Oval 2617"/>
              <p:cNvSpPr>
                <a:spLocks noChangeArrowheads="1"/>
              </p:cNvSpPr>
              <p:nvPr/>
            </p:nvSpPr>
            <p:spPr bwMode="auto">
              <a:xfrm>
                <a:off x="4508" y="3533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sp>
          <p:nvSpPr>
            <p:cNvPr id="6715" name="Oval 2619"/>
            <p:cNvSpPr>
              <a:spLocks noChangeArrowheads="1"/>
            </p:cNvSpPr>
            <p:nvPr/>
          </p:nvSpPr>
          <p:spPr bwMode="auto">
            <a:xfrm>
              <a:off x="4605" y="3499"/>
              <a:ext cx="25" cy="22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716" name="Oval 2620"/>
            <p:cNvSpPr>
              <a:spLocks noChangeArrowheads="1"/>
            </p:cNvSpPr>
            <p:nvPr/>
          </p:nvSpPr>
          <p:spPr bwMode="auto">
            <a:xfrm>
              <a:off x="4598" y="3278"/>
              <a:ext cx="25" cy="23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717" name="Oval 2621"/>
            <p:cNvSpPr>
              <a:spLocks noChangeArrowheads="1"/>
            </p:cNvSpPr>
            <p:nvPr/>
          </p:nvSpPr>
          <p:spPr bwMode="auto">
            <a:xfrm>
              <a:off x="4718" y="3244"/>
              <a:ext cx="24" cy="22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718" name="Oval 2622"/>
            <p:cNvSpPr>
              <a:spLocks noChangeArrowheads="1"/>
            </p:cNvSpPr>
            <p:nvPr/>
          </p:nvSpPr>
          <p:spPr bwMode="auto">
            <a:xfrm>
              <a:off x="4454" y="3379"/>
              <a:ext cx="24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719" name="Oval 2623"/>
            <p:cNvSpPr>
              <a:spLocks noChangeArrowheads="1"/>
            </p:cNvSpPr>
            <p:nvPr/>
          </p:nvSpPr>
          <p:spPr bwMode="auto">
            <a:xfrm>
              <a:off x="3960" y="3422"/>
              <a:ext cx="24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720" name="Oval 2624"/>
            <p:cNvSpPr>
              <a:spLocks noChangeArrowheads="1"/>
            </p:cNvSpPr>
            <p:nvPr/>
          </p:nvSpPr>
          <p:spPr bwMode="auto">
            <a:xfrm>
              <a:off x="4369" y="3523"/>
              <a:ext cx="23" cy="23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721" name="Oval 2625"/>
            <p:cNvSpPr>
              <a:spLocks noChangeArrowheads="1"/>
            </p:cNvSpPr>
            <p:nvPr/>
          </p:nvSpPr>
          <p:spPr bwMode="auto">
            <a:xfrm>
              <a:off x="4321" y="3125"/>
              <a:ext cx="25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722" name="Oval 2626"/>
            <p:cNvSpPr>
              <a:spLocks noChangeArrowheads="1"/>
            </p:cNvSpPr>
            <p:nvPr/>
          </p:nvSpPr>
          <p:spPr bwMode="auto">
            <a:xfrm>
              <a:off x="3897" y="3525"/>
              <a:ext cx="25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723" name="Oval 2627"/>
            <p:cNvSpPr>
              <a:spLocks noChangeArrowheads="1"/>
            </p:cNvSpPr>
            <p:nvPr/>
          </p:nvSpPr>
          <p:spPr bwMode="auto">
            <a:xfrm>
              <a:off x="4072" y="3168"/>
              <a:ext cx="24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724" name="Oval 2628"/>
            <p:cNvSpPr>
              <a:spLocks noChangeArrowheads="1"/>
            </p:cNvSpPr>
            <p:nvPr/>
          </p:nvSpPr>
          <p:spPr bwMode="auto">
            <a:xfrm>
              <a:off x="3947" y="3540"/>
              <a:ext cx="24" cy="22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725" name="Oval 2629"/>
            <p:cNvSpPr>
              <a:spLocks noChangeArrowheads="1"/>
            </p:cNvSpPr>
            <p:nvPr/>
          </p:nvSpPr>
          <p:spPr bwMode="auto">
            <a:xfrm>
              <a:off x="3976" y="3205"/>
              <a:ext cx="23" cy="22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726" name="Oval 2630"/>
            <p:cNvSpPr>
              <a:spLocks noChangeArrowheads="1"/>
            </p:cNvSpPr>
            <p:nvPr/>
          </p:nvSpPr>
          <p:spPr bwMode="auto">
            <a:xfrm>
              <a:off x="4310" y="3403"/>
              <a:ext cx="24" cy="22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727" name="Oval 2631"/>
            <p:cNvSpPr>
              <a:spLocks noChangeArrowheads="1"/>
            </p:cNvSpPr>
            <p:nvPr/>
          </p:nvSpPr>
          <p:spPr bwMode="auto">
            <a:xfrm>
              <a:off x="4113" y="3547"/>
              <a:ext cx="24" cy="23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728" name="Oval 2632"/>
            <p:cNvSpPr>
              <a:spLocks noChangeArrowheads="1"/>
            </p:cNvSpPr>
            <p:nvPr/>
          </p:nvSpPr>
          <p:spPr bwMode="auto">
            <a:xfrm>
              <a:off x="4312" y="3402"/>
              <a:ext cx="24" cy="22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729" name="Rectangle 2633"/>
            <p:cNvSpPr>
              <a:spLocks noChangeArrowheads="1"/>
            </p:cNvSpPr>
            <p:nvPr/>
          </p:nvSpPr>
          <p:spPr bwMode="auto">
            <a:xfrm>
              <a:off x="5439" y="3837"/>
              <a:ext cx="212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r</a:t>
              </a: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=0.23</a:t>
              </a:r>
              <a:endPara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730" name="Line 2634"/>
            <p:cNvSpPr>
              <a:spLocks noChangeShapeType="1"/>
            </p:cNvSpPr>
            <p:nvPr/>
          </p:nvSpPr>
          <p:spPr bwMode="auto">
            <a:xfrm flipV="1">
              <a:off x="3713" y="2754"/>
              <a:ext cx="1" cy="1295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731" name="Line 2635"/>
            <p:cNvSpPr>
              <a:spLocks noChangeShapeType="1"/>
            </p:cNvSpPr>
            <p:nvPr/>
          </p:nvSpPr>
          <p:spPr bwMode="auto">
            <a:xfrm flipH="1">
              <a:off x="3690" y="4015"/>
              <a:ext cx="23" cy="1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732" name="Rectangle 2636"/>
            <p:cNvSpPr>
              <a:spLocks noChangeArrowheads="1"/>
            </p:cNvSpPr>
            <p:nvPr/>
          </p:nvSpPr>
          <p:spPr bwMode="auto">
            <a:xfrm rot="16200000">
              <a:off x="3633" y="3955"/>
              <a:ext cx="40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3</a:t>
              </a:r>
              <a:endPara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733" name="Line 2637"/>
            <p:cNvSpPr>
              <a:spLocks noChangeShapeType="1"/>
            </p:cNvSpPr>
            <p:nvPr/>
          </p:nvSpPr>
          <p:spPr bwMode="auto">
            <a:xfrm flipH="1">
              <a:off x="3690" y="3714"/>
              <a:ext cx="23" cy="1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734" name="Rectangle 2638"/>
            <p:cNvSpPr>
              <a:spLocks noChangeArrowheads="1"/>
            </p:cNvSpPr>
            <p:nvPr/>
          </p:nvSpPr>
          <p:spPr bwMode="auto">
            <a:xfrm rot="16200000">
              <a:off x="3633" y="3655"/>
              <a:ext cx="40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4</a:t>
              </a:r>
              <a:endPara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735" name="Line 2639"/>
            <p:cNvSpPr>
              <a:spLocks noChangeShapeType="1"/>
            </p:cNvSpPr>
            <p:nvPr/>
          </p:nvSpPr>
          <p:spPr bwMode="auto">
            <a:xfrm flipH="1">
              <a:off x="3690" y="3415"/>
              <a:ext cx="23" cy="1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736" name="Rectangle 2640"/>
            <p:cNvSpPr>
              <a:spLocks noChangeArrowheads="1"/>
            </p:cNvSpPr>
            <p:nvPr/>
          </p:nvSpPr>
          <p:spPr bwMode="auto">
            <a:xfrm rot="16200000">
              <a:off x="3633" y="3354"/>
              <a:ext cx="40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5</a:t>
              </a:r>
              <a:endPara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737" name="Line 2641"/>
            <p:cNvSpPr>
              <a:spLocks noChangeShapeType="1"/>
            </p:cNvSpPr>
            <p:nvPr/>
          </p:nvSpPr>
          <p:spPr bwMode="auto">
            <a:xfrm flipH="1">
              <a:off x="3690" y="3115"/>
              <a:ext cx="23" cy="1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738" name="Rectangle 2642"/>
            <p:cNvSpPr>
              <a:spLocks noChangeArrowheads="1"/>
            </p:cNvSpPr>
            <p:nvPr/>
          </p:nvSpPr>
          <p:spPr bwMode="auto">
            <a:xfrm rot="16200000">
              <a:off x="3633" y="3054"/>
              <a:ext cx="40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6</a:t>
              </a:r>
              <a:endPara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739" name="Line 2643"/>
            <p:cNvSpPr>
              <a:spLocks noChangeShapeType="1"/>
            </p:cNvSpPr>
            <p:nvPr/>
          </p:nvSpPr>
          <p:spPr bwMode="auto">
            <a:xfrm flipH="1">
              <a:off x="3690" y="2814"/>
              <a:ext cx="23" cy="1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740" name="Rectangle 2644"/>
            <p:cNvSpPr>
              <a:spLocks noChangeArrowheads="1"/>
            </p:cNvSpPr>
            <p:nvPr/>
          </p:nvSpPr>
          <p:spPr bwMode="auto">
            <a:xfrm rot="16200000">
              <a:off x="3633" y="2754"/>
              <a:ext cx="40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7</a:t>
              </a:r>
              <a:endPara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741" name="Rectangle 2645"/>
            <p:cNvSpPr>
              <a:spLocks noChangeArrowheads="1"/>
            </p:cNvSpPr>
            <p:nvPr/>
          </p:nvSpPr>
          <p:spPr bwMode="auto">
            <a:xfrm rot="16200000">
              <a:off x="3006" y="3403"/>
              <a:ext cx="1037" cy="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Natural-log</a:t>
              </a:r>
              <a:r>
                <a:rPr kumimoji="0" lang="en-US" sz="800" b="1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of </a:t>
              </a:r>
              <a:r>
                <a: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SXA Dense Volume</a:t>
              </a:r>
              <a:endParaRPr kumimoji="0" lang="en-US" sz="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742" name="Line 2646"/>
            <p:cNvSpPr>
              <a:spLocks noChangeShapeType="1"/>
            </p:cNvSpPr>
            <p:nvPr/>
          </p:nvSpPr>
          <p:spPr bwMode="auto">
            <a:xfrm>
              <a:off x="3713" y="4049"/>
              <a:ext cx="1970" cy="1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743" name="Line 2647"/>
            <p:cNvSpPr>
              <a:spLocks noChangeShapeType="1"/>
            </p:cNvSpPr>
            <p:nvPr/>
          </p:nvSpPr>
          <p:spPr bwMode="auto">
            <a:xfrm>
              <a:off x="3748" y="4049"/>
              <a:ext cx="1" cy="22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744" name="Rectangle 2648"/>
            <p:cNvSpPr>
              <a:spLocks noChangeArrowheads="1"/>
            </p:cNvSpPr>
            <p:nvPr/>
          </p:nvSpPr>
          <p:spPr bwMode="auto">
            <a:xfrm>
              <a:off x="3733" y="4081"/>
              <a:ext cx="40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745" name="Line 2649"/>
            <p:cNvSpPr>
              <a:spLocks noChangeShapeType="1"/>
            </p:cNvSpPr>
            <p:nvPr/>
          </p:nvSpPr>
          <p:spPr bwMode="auto">
            <a:xfrm>
              <a:off x="4381" y="4049"/>
              <a:ext cx="1" cy="22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746" name="Rectangle 2650"/>
            <p:cNvSpPr>
              <a:spLocks noChangeArrowheads="1"/>
            </p:cNvSpPr>
            <p:nvPr/>
          </p:nvSpPr>
          <p:spPr bwMode="auto">
            <a:xfrm>
              <a:off x="4366" y="4081"/>
              <a:ext cx="40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5</a:t>
              </a:r>
              <a:endPara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747" name="Line 2651"/>
            <p:cNvSpPr>
              <a:spLocks noChangeShapeType="1"/>
            </p:cNvSpPr>
            <p:nvPr/>
          </p:nvSpPr>
          <p:spPr bwMode="auto">
            <a:xfrm>
              <a:off x="5014" y="4049"/>
              <a:ext cx="1" cy="22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748" name="Rectangle 2652"/>
            <p:cNvSpPr>
              <a:spLocks noChangeArrowheads="1"/>
            </p:cNvSpPr>
            <p:nvPr/>
          </p:nvSpPr>
          <p:spPr bwMode="auto">
            <a:xfrm>
              <a:off x="4983" y="4081"/>
              <a:ext cx="81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10</a:t>
              </a:r>
              <a:endPara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749" name="Line 2653"/>
            <p:cNvSpPr>
              <a:spLocks noChangeShapeType="1"/>
            </p:cNvSpPr>
            <p:nvPr/>
          </p:nvSpPr>
          <p:spPr bwMode="auto">
            <a:xfrm>
              <a:off x="5647" y="4049"/>
              <a:ext cx="1" cy="22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750" name="Rectangle 2654"/>
            <p:cNvSpPr>
              <a:spLocks noChangeArrowheads="1"/>
            </p:cNvSpPr>
            <p:nvPr/>
          </p:nvSpPr>
          <p:spPr bwMode="auto">
            <a:xfrm>
              <a:off x="5616" y="4081"/>
              <a:ext cx="81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15</a:t>
              </a:r>
              <a:endPara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751" name="Rectangle 2655"/>
            <p:cNvSpPr>
              <a:spLocks noChangeArrowheads="1"/>
            </p:cNvSpPr>
            <p:nvPr/>
          </p:nvSpPr>
          <p:spPr bwMode="auto">
            <a:xfrm>
              <a:off x="4195" y="4156"/>
              <a:ext cx="1252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Square-root of Cumulus Dense Area</a:t>
              </a:r>
              <a:endPara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658" name="TextBox 2657"/>
          <p:cNvSpPr txBox="1"/>
          <p:nvPr/>
        </p:nvSpPr>
        <p:spPr>
          <a:xfrm>
            <a:off x="899592" y="1628800"/>
            <a:ext cx="288160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200" b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ImageJ</a:t>
            </a:r>
            <a:r>
              <a:rPr lang="en-GB" sz="1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-based method vs. Cumulus</a:t>
            </a:r>
            <a:endParaRPr lang="en-GB" sz="12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59" name="TextBox 2658"/>
          <p:cNvSpPr txBox="1"/>
          <p:nvPr/>
        </p:nvSpPr>
        <p:spPr>
          <a:xfrm>
            <a:off x="107504" y="44624"/>
            <a:ext cx="26642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latin typeface="Arial" pitchFamily="34" charset="0"/>
                <a:cs typeface="Arial" pitchFamily="34" charset="0"/>
              </a:rPr>
              <a:t>Figure S4 </a:t>
            </a:r>
            <a:endParaRPr lang="en-GB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60" name="TextBox 2659"/>
          <p:cNvSpPr txBox="1"/>
          <p:nvPr/>
        </p:nvSpPr>
        <p:spPr>
          <a:xfrm>
            <a:off x="3779912" y="82192"/>
            <a:ext cx="16961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Volpara</a:t>
            </a:r>
            <a:r>
              <a:rPr lang="en-GB" sz="1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vs. Cumulus</a:t>
            </a:r>
            <a:endParaRPr lang="en-GB" sz="12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61" name="TextBox 2660"/>
          <p:cNvSpPr txBox="1"/>
          <p:nvPr/>
        </p:nvSpPr>
        <p:spPr>
          <a:xfrm>
            <a:off x="3805899" y="2085118"/>
            <a:ext cx="17331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Quantra</a:t>
            </a:r>
            <a:r>
              <a:rPr lang="en-GB" sz="1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vs. Cumulus</a:t>
            </a:r>
            <a:endParaRPr lang="en-GB" sz="12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62" name="TextBox 2661"/>
          <p:cNvSpPr txBox="1"/>
          <p:nvPr/>
        </p:nvSpPr>
        <p:spPr>
          <a:xfrm>
            <a:off x="4049677" y="4468018"/>
            <a:ext cx="14533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SXA vs. Cumulus</a:t>
            </a:r>
            <a:endParaRPr lang="en-GB" sz="12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2" name="Group 4"/>
          <p:cNvGrpSpPr>
            <a:grpSpLocks noChangeAspect="1"/>
          </p:cNvGrpSpPr>
          <p:nvPr/>
        </p:nvGrpSpPr>
        <p:grpSpPr bwMode="auto">
          <a:xfrm>
            <a:off x="5219700" y="-26988"/>
            <a:ext cx="3925888" cy="2592388"/>
            <a:chOff x="3288" y="-17"/>
            <a:chExt cx="2473" cy="1633"/>
          </a:xfrm>
        </p:grpSpPr>
        <p:sp>
          <p:nvSpPr>
            <p:cNvPr id="7171" name="AutoShape 3"/>
            <p:cNvSpPr>
              <a:spLocks noChangeAspect="1" noChangeArrowheads="1" noTextEdit="1"/>
            </p:cNvSpPr>
            <p:nvPr/>
          </p:nvSpPr>
          <p:spPr bwMode="auto">
            <a:xfrm>
              <a:off x="3288" y="-17"/>
              <a:ext cx="2473" cy="16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grpSp>
          <p:nvGrpSpPr>
            <p:cNvPr id="7373" name="Group 205"/>
            <p:cNvGrpSpPr>
              <a:grpSpLocks/>
            </p:cNvGrpSpPr>
            <p:nvPr/>
          </p:nvGrpSpPr>
          <p:grpSpPr bwMode="auto">
            <a:xfrm>
              <a:off x="3309" y="0"/>
              <a:ext cx="2451" cy="1598"/>
              <a:chOff x="3309" y="0"/>
              <a:chExt cx="2451" cy="1598"/>
            </a:xfrm>
          </p:grpSpPr>
          <p:sp>
            <p:nvSpPr>
              <p:cNvPr id="7173" name="Rectangle 5"/>
              <p:cNvSpPr>
                <a:spLocks noChangeArrowheads="1"/>
              </p:cNvSpPr>
              <p:nvPr/>
            </p:nvSpPr>
            <p:spPr bwMode="auto">
              <a:xfrm>
                <a:off x="3309" y="0"/>
                <a:ext cx="2434" cy="1598"/>
              </a:xfrm>
              <a:prstGeom prst="rect">
                <a:avLst/>
              </a:prstGeom>
              <a:solidFill>
                <a:srgbClr val="EAF2F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74" name="Rectangle 6"/>
              <p:cNvSpPr>
                <a:spLocks noChangeArrowheads="1"/>
              </p:cNvSpPr>
              <p:nvPr/>
            </p:nvSpPr>
            <p:spPr bwMode="auto">
              <a:xfrm>
                <a:off x="3310" y="3"/>
                <a:ext cx="2428" cy="1592"/>
              </a:xfrm>
              <a:prstGeom prst="rect">
                <a:avLst/>
              </a:prstGeom>
              <a:solidFill>
                <a:schemeClr val="bg1"/>
              </a:solidFill>
              <a:ln w="4763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75" name="Rectangle 7"/>
              <p:cNvSpPr>
                <a:spLocks noChangeArrowheads="1"/>
              </p:cNvSpPr>
              <p:nvPr/>
            </p:nvSpPr>
            <p:spPr bwMode="auto">
              <a:xfrm>
                <a:off x="3632" y="0"/>
                <a:ext cx="2128" cy="1320"/>
              </a:xfrm>
              <a:prstGeom prst="rect">
                <a:avLst/>
              </a:prstGeom>
              <a:solidFill>
                <a:srgbClr val="FFFFFF"/>
              </a:solidFill>
              <a:ln w="4763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76" name="Line 8"/>
              <p:cNvSpPr>
                <a:spLocks noChangeShapeType="1"/>
              </p:cNvSpPr>
              <p:nvPr/>
            </p:nvSpPr>
            <p:spPr bwMode="auto">
              <a:xfrm>
                <a:off x="3550" y="1346"/>
                <a:ext cx="2128" cy="1"/>
              </a:xfrm>
              <a:prstGeom prst="line">
                <a:avLst/>
              </a:prstGeom>
              <a:noFill/>
              <a:ln w="9525">
                <a:solidFill>
                  <a:srgbClr val="EAF2F3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77" name="Line 9"/>
              <p:cNvSpPr>
                <a:spLocks noChangeShapeType="1"/>
              </p:cNvSpPr>
              <p:nvPr/>
            </p:nvSpPr>
            <p:spPr bwMode="auto">
              <a:xfrm>
                <a:off x="3550" y="1033"/>
                <a:ext cx="2128" cy="1"/>
              </a:xfrm>
              <a:prstGeom prst="line">
                <a:avLst/>
              </a:prstGeom>
              <a:noFill/>
              <a:ln w="9525">
                <a:solidFill>
                  <a:srgbClr val="EAF2F3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78" name="Line 10"/>
              <p:cNvSpPr>
                <a:spLocks noChangeShapeType="1"/>
              </p:cNvSpPr>
              <p:nvPr/>
            </p:nvSpPr>
            <p:spPr bwMode="auto">
              <a:xfrm>
                <a:off x="3550" y="721"/>
                <a:ext cx="2128" cy="1"/>
              </a:xfrm>
              <a:prstGeom prst="line">
                <a:avLst/>
              </a:prstGeom>
              <a:noFill/>
              <a:ln w="9525">
                <a:solidFill>
                  <a:srgbClr val="EAF2F3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79" name="Line 11"/>
              <p:cNvSpPr>
                <a:spLocks noChangeShapeType="1"/>
              </p:cNvSpPr>
              <p:nvPr/>
            </p:nvSpPr>
            <p:spPr bwMode="auto">
              <a:xfrm>
                <a:off x="3550" y="408"/>
                <a:ext cx="2128" cy="1"/>
              </a:xfrm>
              <a:prstGeom prst="line">
                <a:avLst/>
              </a:prstGeom>
              <a:noFill/>
              <a:ln w="9525">
                <a:solidFill>
                  <a:srgbClr val="EAF2F3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80" name="Line 12"/>
              <p:cNvSpPr>
                <a:spLocks noChangeShapeType="1"/>
              </p:cNvSpPr>
              <p:nvPr/>
            </p:nvSpPr>
            <p:spPr bwMode="auto">
              <a:xfrm>
                <a:off x="3550" y="96"/>
                <a:ext cx="2128" cy="1"/>
              </a:xfrm>
              <a:prstGeom prst="line">
                <a:avLst/>
              </a:prstGeom>
              <a:noFill/>
              <a:ln w="9525">
                <a:solidFill>
                  <a:srgbClr val="EAF2F3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81" name="Oval 13"/>
              <p:cNvSpPr>
                <a:spLocks noChangeArrowheads="1"/>
              </p:cNvSpPr>
              <p:nvPr/>
            </p:nvSpPr>
            <p:spPr bwMode="auto">
              <a:xfrm>
                <a:off x="4271" y="677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82" name="Oval 14"/>
              <p:cNvSpPr>
                <a:spLocks noChangeArrowheads="1"/>
              </p:cNvSpPr>
              <p:nvPr/>
            </p:nvSpPr>
            <p:spPr bwMode="auto">
              <a:xfrm>
                <a:off x="4582" y="569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83" name="Oval 15"/>
              <p:cNvSpPr>
                <a:spLocks noChangeArrowheads="1"/>
              </p:cNvSpPr>
              <p:nvPr/>
            </p:nvSpPr>
            <p:spPr bwMode="auto">
              <a:xfrm>
                <a:off x="4985" y="561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84" name="Oval 16"/>
              <p:cNvSpPr>
                <a:spLocks noChangeArrowheads="1"/>
              </p:cNvSpPr>
              <p:nvPr/>
            </p:nvSpPr>
            <p:spPr bwMode="auto">
              <a:xfrm>
                <a:off x="4615" y="684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85" name="Oval 17"/>
              <p:cNvSpPr>
                <a:spLocks noChangeArrowheads="1"/>
              </p:cNvSpPr>
              <p:nvPr/>
            </p:nvSpPr>
            <p:spPr bwMode="auto">
              <a:xfrm>
                <a:off x="4537" y="588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86" name="Oval 18"/>
              <p:cNvSpPr>
                <a:spLocks noChangeArrowheads="1"/>
              </p:cNvSpPr>
              <p:nvPr/>
            </p:nvSpPr>
            <p:spPr bwMode="auto">
              <a:xfrm>
                <a:off x="4733" y="475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87" name="Oval 19"/>
              <p:cNvSpPr>
                <a:spLocks noChangeArrowheads="1"/>
              </p:cNvSpPr>
              <p:nvPr/>
            </p:nvSpPr>
            <p:spPr bwMode="auto">
              <a:xfrm>
                <a:off x="4303" y="799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88" name="Oval 20"/>
              <p:cNvSpPr>
                <a:spLocks noChangeArrowheads="1"/>
              </p:cNvSpPr>
              <p:nvPr/>
            </p:nvSpPr>
            <p:spPr bwMode="auto">
              <a:xfrm>
                <a:off x="4767" y="494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89" name="Oval 21"/>
              <p:cNvSpPr>
                <a:spLocks noChangeArrowheads="1"/>
              </p:cNvSpPr>
              <p:nvPr/>
            </p:nvSpPr>
            <p:spPr bwMode="auto">
              <a:xfrm>
                <a:off x="4369" y="632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90" name="Oval 22"/>
              <p:cNvSpPr>
                <a:spLocks noChangeArrowheads="1"/>
              </p:cNvSpPr>
              <p:nvPr/>
            </p:nvSpPr>
            <p:spPr bwMode="auto">
              <a:xfrm>
                <a:off x="4524" y="557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91" name="Oval 23"/>
              <p:cNvSpPr>
                <a:spLocks noChangeArrowheads="1"/>
              </p:cNvSpPr>
              <p:nvPr/>
            </p:nvSpPr>
            <p:spPr bwMode="auto">
              <a:xfrm>
                <a:off x="5249" y="229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92" name="Oval 24"/>
              <p:cNvSpPr>
                <a:spLocks noChangeArrowheads="1"/>
              </p:cNvSpPr>
              <p:nvPr/>
            </p:nvSpPr>
            <p:spPr bwMode="auto">
              <a:xfrm>
                <a:off x="4990" y="305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93" name="Oval 25"/>
              <p:cNvSpPr>
                <a:spLocks noChangeArrowheads="1"/>
              </p:cNvSpPr>
              <p:nvPr/>
            </p:nvSpPr>
            <p:spPr bwMode="auto">
              <a:xfrm>
                <a:off x="5059" y="226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94" name="Oval 26"/>
              <p:cNvSpPr>
                <a:spLocks noChangeArrowheads="1"/>
              </p:cNvSpPr>
              <p:nvPr/>
            </p:nvSpPr>
            <p:spPr bwMode="auto">
              <a:xfrm>
                <a:off x="4529" y="535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95" name="Oval 27"/>
              <p:cNvSpPr>
                <a:spLocks noChangeArrowheads="1"/>
              </p:cNvSpPr>
              <p:nvPr/>
            </p:nvSpPr>
            <p:spPr bwMode="auto">
              <a:xfrm>
                <a:off x="4092" y="803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96" name="Oval 28"/>
              <p:cNvSpPr>
                <a:spLocks noChangeArrowheads="1"/>
              </p:cNvSpPr>
              <p:nvPr/>
            </p:nvSpPr>
            <p:spPr bwMode="auto">
              <a:xfrm>
                <a:off x="4713" y="836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97" name="Oval 29"/>
              <p:cNvSpPr>
                <a:spLocks noChangeArrowheads="1"/>
              </p:cNvSpPr>
              <p:nvPr/>
            </p:nvSpPr>
            <p:spPr bwMode="auto">
              <a:xfrm>
                <a:off x="4478" y="605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98" name="Oval 30"/>
              <p:cNvSpPr>
                <a:spLocks noChangeArrowheads="1"/>
              </p:cNvSpPr>
              <p:nvPr/>
            </p:nvSpPr>
            <p:spPr bwMode="auto">
              <a:xfrm>
                <a:off x="4862" y="355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99" name="Oval 31"/>
              <p:cNvSpPr>
                <a:spLocks noChangeArrowheads="1"/>
              </p:cNvSpPr>
              <p:nvPr/>
            </p:nvSpPr>
            <p:spPr bwMode="auto">
              <a:xfrm>
                <a:off x="4377" y="875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00" name="Oval 32"/>
              <p:cNvSpPr>
                <a:spLocks noChangeArrowheads="1"/>
              </p:cNvSpPr>
              <p:nvPr/>
            </p:nvSpPr>
            <p:spPr bwMode="auto">
              <a:xfrm>
                <a:off x="4153" y="836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01" name="Oval 33"/>
              <p:cNvSpPr>
                <a:spLocks noChangeArrowheads="1"/>
              </p:cNvSpPr>
              <p:nvPr/>
            </p:nvSpPr>
            <p:spPr bwMode="auto">
              <a:xfrm>
                <a:off x="5246" y="438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02" name="Oval 34"/>
              <p:cNvSpPr>
                <a:spLocks noChangeArrowheads="1"/>
              </p:cNvSpPr>
              <p:nvPr/>
            </p:nvSpPr>
            <p:spPr bwMode="auto">
              <a:xfrm>
                <a:off x="4210" y="758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03" name="Oval 35"/>
              <p:cNvSpPr>
                <a:spLocks noChangeArrowheads="1"/>
              </p:cNvSpPr>
              <p:nvPr/>
            </p:nvSpPr>
            <p:spPr bwMode="auto">
              <a:xfrm>
                <a:off x="4826" y="798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04" name="Oval 36"/>
              <p:cNvSpPr>
                <a:spLocks noChangeArrowheads="1"/>
              </p:cNvSpPr>
              <p:nvPr/>
            </p:nvSpPr>
            <p:spPr bwMode="auto">
              <a:xfrm>
                <a:off x="4534" y="462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05" name="Oval 37"/>
              <p:cNvSpPr>
                <a:spLocks noChangeArrowheads="1"/>
              </p:cNvSpPr>
              <p:nvPr/>
            </p:nvSpPr>
            <p:spPr bwMode="auto">
              <a:xfrm>
                <a:off x="4514" y="547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06" name="Oval 38"/>
              <p:cNvSpPr>
                <a:spLocks noChangeArrowheads="1"/>
              </p:cNvSpPr>
              <p:nvPr/>
            </p:nvSpPr>
            <p:spPr bwMode="auto">
              <a:xfrm>
                <a:off x="4588" y="511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07" name="Oval 39"/>
              <p:cNvSpPr>
                <a:spLocks noChangeArrowheads="1"/>
              </p:cNvSpPr>
              <p:nvPr/>
            </p:nvSpPr>
            <p:spPr bwMode="auto">
              <a:xfrm>
                <a:off x="4079" y="941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08" name="Oval 40"/>
              <p:cNvSpPr>
                <a:spLocks noChangeArrowheads="1"/>
              </p:cNvSpPr>
              <p:nvPr/>
            </p:nvSpPr>
            <p:spPr bwMode="auto">
              <a:xfrm>
                <a:off x="4434" y="527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09" name="Oval 41"/>
              <p:cNvSpPr>
                <a:spLocks noChangeArrowheads="1"/>
              </p:cNvSpPr>
              <p:nvPr/>
            </p:nvSpPr>
            <p:spPr bwMode="auto">
              <a:xfrm>
                <a:off x="4256" y="697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10" name="Oval 42"/>
              <p:cNvSpPr>
                <a:spLocks noChangeArrowheads="1"/>
              </p:cNvSpPr>
              <p:nvPr/>
            </p:nvSpPr>
            <p:spPr bwMode="auto">
              <a:xfrm>
                <a:off x="4629" y="454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11" name="Oval 43"/>
              <p:cNvSpPr>
                <a:spLocks noChangeArrowheads="1"/>
              </p:cNvSpPr>
              <p:nvPr/>
            </p:nvSpPr>
            <p:spPr bwMode="auto">
              <a:xfrm>
                <a:off x="4783" y="452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12" name="Oval 44"/>
              <p:cNvSpPr>
                <a:spLocks noChangeArrowheads="1"/>
              </p:cNvSpPr>
              <p:nvPr/>
            </p:nvSpPr>
            <p:spPr bwMode="auto">
              <a:xfrm>
                <a:off x="4181" y="817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13" name="Oval 45"/>
              <p:cNvSpPr>
                <a:spLocks noChangeArrowheads="1"/>
              </p:cNvSpPr>
              <p:nvPr/>
            </p:nvSpPr>
            <p:spPr bwMode="auto">
              <a:xfrm>
                <a:off x="4636" y="482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14" name="Oval 46"/>
              <p:cNvSpPr>
                <a:spLocks noChangeArrowheads="1"/>
              </p:cNvSpPr>
              <p:nvPr/>
            </p:nvSpPr>
            <p:spPr bwMode="auto">
              <a:xfrm>
                <a:off x="4511" y="513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15" name="Oval 47"/>
              <p:cNvSpPr>
                <a:spLocks noChangeArrowheads="1"/>
              </p:cNvSpPr>
              <p:nvPr/>
            </p:nvSpPr>
            <p:spPr bwMode="auto">
              <a:xfrm>
                <a:off x="4347" y="669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16" name="Oval 48"/>
              <p:cNvSpPr>
                <a:spLocks noChangeArrowheads="1"/>
              </p:cNvSpPr>
              <p:nvPr/>
            </p:nvSpPr>
            <p:spPr bwMode="auto">
              <a:xfrm>
                <a:off x="4042" y="765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17" name="Oval 49"/>
              <p:cNvSpPr>
                <a:spLocks noChangeArrowheads="1"/>
              </p:cNvSpPr>
              <p:nvPr/>
            </p:nvSpPr>
            <p:spPr bwMode="auto">
              <a:xfrm>
                <a:off x="4564" y="500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18" name="Oval 50"/>
              <p:cNvSpPr>
                <a:spLocks noChangeArrowheads="1"/>
              </p:cNvSpPr>
              <p:nvPr/>
            </p:nvSpPr>
            <p:spPr bwMode="auto">
              <a:xfrm>
                <a:off x="4532" y="447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19" name="Oval 51"/>
              <p:cNvSpPr>
                <a:spLocks noChangeArrowheads="1"/>
              </p:cNvSpPr>
              <p:nvPr/>
            </p:nvSpPr>
            <p:spPr bwMode="auto">
              <a:xfrm>
                <a:off x="4126" y="968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20" name="Oval 52"/>
              <p:cNvSpPr>
                <a:spLocks noChangeArrowheads="1"/>
              </p:cNvSpPr>
              <p:nvPr/>
            </p:nvSpPr>
            <p:spPr bwMode="auto">
              <a:xfrm>
                <a:off x="4352" y="670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21" name="Oval 53"/>
              <p:cNvSpPr>
                <a:spLocks noChangeArrowheads="1"/>
              </p:cNvSpPr>
              <p:nvPr/>
            </p:nvSpPr>
            <p:spPr bwMode="auto">
              <a:xfrm>
                <a:off x="4324" y="725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22" name="Oval 54"/>
              <p:cNvSpPr>
                <a:spLocks noChangeArrowheads="1"/>
              </p:cNvSpPr>
              <p:nvPr/>
            </p:nvSpPr>
            <p:spPr bwMode="auto">
              <a:xfrm>
                <a:off x="4630" y="519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23" name="Oval 55"/>
              <p:cNvSpPr>
                <a:spLocks noChangeArrowheads="1"/>
              </p:cNvSpPr>
              <p:nvPr/>
            </p:nvSpPr>
            <p:spPr bwMode="auto">
              <a:xfrm>
                <a:off x="4542" y="482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24" name="Oval 56"/>
              <p:cNvSpPr>
                <a:spLocks noChangeArrowheads="1"/>
              </p:cNvSpPr>
              <p:nvPr/>
            </p:nvSpPr>
            <p:spPr bwMode="auto">
              <a:xfrm>
                <a:off x="4504" y="559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25" name="Oval 57"/>
              <p:cNvSpPr>
                <a:spLocks noChangeArrowheads="1"/>
              </p:cNvSpPr>
              <p:nvPr/>
            </p:nvSpPr>
            <p:spPr bwMode="auto">
              <a:xfrm>
                <a:off x="4425" y="617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26" name="Oval 58"/>
              <p:cNvSpPr>
                <a:spLocks noChangeArrowheads="1"/>
              </p:cNvSpPr>
              <p:nvPr/>
            </p:nvSpPr>
            <p:spPr bwMode="auto">
              <a:xfrm>
                <a:off x="4122" y="814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27" name="Oval 59"/>
              <p:cNvSpPr>
                <a:spLocks noChangeArrowheads="1"/>
              </p:cNvSpPr>
              <p:nvPr/>
            </p:nvSpPr>
            <p:spPr bwMode="auto">
              <a:xfrm>
                <a:off x="4663" y="451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28" name="Oval 60"/>
              <p:cNvSpPr>
                <a:spLocks noChangeArrowheads="1"/>
              </p:cNvSpPr>
              <p:nvPr/>
            </p:nvSpPr>
            <p:spPr bwMode="auto">
              <a:xfrm>
                <a:off x="4593" y="484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29" name="Oval 61"/>
              <p:cNvSpPr>
                <a:spLocks noChangeArrowheads="1"/>
              </p:cNvSpPr>
              <p:nvPr/>
            </p:nvSpPr>
            <p:spPr bwMode="auto">
              <a:xfrm>
                <a:off x="4838" y="482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30" name="Oval 62"/>
              <p:cNvSpPr>
                <a:spLocks noChangeArrowheads="1"/>
              </p:cNvSpPr>
              <p:nvPr/>
            </p:nvSpPr>
            <p:spPr bwMode="auto">
              <a:xfrm>
                <a:off x="4536" y="612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31" name="Oval 63"/>
              <p:cNvSpPr>
                <a:spLocks noChangeArrowheads="1"/>
              </p:cNvSpPr>
              <p:nvPr/>
            </p:nvSpPr>
            <p:spPr bwMode="auto">
              <a:xfrm>
                <a:off x="4915" y="309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32" name="Oval 64"/>
              <p:cNvSpPr>
                <a:spLocks noChangeArrowheads="1"/>
              </p:cNvSpPr>
              <p:nvPr/>
            </p:nvSpPr>
            <p:spPr bwMode="auto">
              <a:xfrm>
                <a:off x="4801" y="423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33" name="Oval 65"/>
              <p:cNvSpPr>
                <a:spLocks noChangeArrowheads="1"/>
              </p:cNvSpPr>
              <p:nvPr/>
            </p:nvSpPr>
            <p:spPr bwMode="auto">
              <a:xfrm>
                <a:off x="4862" y="390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34" name="Oval 66"/>
              <p:cNvSpPr>
                <a:spLocks noChangeArrowheads="1"/>
              </p:cNvSpPr>
              <p:nvPr/>
            </p:nvSpPr>
            <p:spPr bwMode="auto">
              <a:xfrm>
                <a:off x="4200" y="726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35" name="Oval 67"/>
              <p:cNvSpPr>
                <a:spLocks noChangeArrowheads="1"/>
              </p:cNvSpPr>
              <p:nvPr/>
            </p:nvSpPr>
            <p:spPr bwMode="auto">
              <a:xfrm>
                <a:off x="4747" y="442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36" name="Oval 68"/>
              <p:cNvSpPr>
                <a:spLocks noChangeArrowheads="1"/>
              </p:cNvSpPr>
              <p:nvPr/>
            </p:nvSpPr>
            <p:spPr bwMode="auto">
              <a:xfrm>
                <a:off x="4414" y="629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37" name="Oval 69"/>
              <p:cNvSpPr>
                <a:spLocks noChangeArrowheads="1"/>
              </p:cNvSpPr>
              <p:nvPr/>
            </p:nvSpPr>
            <p:spPr bwMode="auto">
              <a:xfrm>
                <a:off x="4773" y="438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38" name="Oval 70"/>
              <p:cNvSpPr>
                <a:spLocks noChangeArrowheads="1"/>
              </p:cNvSpPr>
              <p:nvPr/>
            </p:nvSpPr>
            <p:spPr bwMode="auto">
              <a:xfrm>
                <a:off x="4007" y="749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39" name="Oval 71"/>
              <p:cNvSpPr>
                <a:spLocks noChangeArrowheads="1"/>
              </p:cNvSpPr>
              <p:nvPr/>
            </p:nvSpPr>
            <p:spPr bwMode="auto">
              <a:xfrm>
                <a:off x="4047" y="944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40" name="Oval 72"/>
              <p:cNvSpPr>
                <a:spLocks noChangeArrowheads="1"/>
              </p:cNvSpPr>
              <p:nvPr/>
            </p:nvSpPr>
            <p:spPr bwMode="auto">
              <a:xfrm>
                <a:off x="4688" y="396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41" name="Oval 73"/>
              <p:cNvSpPr>
                <a:spLocks noChangeArrowheads="1"/>
              </p:cNvSpPr>
              <p:nvPr/>
            </p:nvSpPr>
            <p:spPr bwMode="auto">
              <a:xfrm>
                <a:off x="4560" y="521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42" name="Oval 74"/>
              <p:cNvSpPr>
                <a:spLocks noChangeArrowheads="1"/>
              </p:cNvSpPr>
              <p:nvPr/>
            </p:nvSpPr>
            <p:spPr bwMode="auto">
              <a:xfrm>
                <a:off x="4589" y="569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43" name="Oval 75"/>
              <p:cNvSpPr>
                <a:spLocks noChangeArrowheads="1"/>
              </p:cNvSpPr>
              <p:nvPr/>
            </p:nvSpPr>
            <p:spPr bwMode="auto">
              <a:xfrm>
                <a:off x="4213" y="789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44" name="Oval 76"/>
              <p:cNvSpPr>
                <a:spLocks noChangeArrowheads="1"/>
              </p:cNvSpPr>
              <p:nvPr/>
            </p:nvSpPr>
            <p:spPr bwMode="auto">
              <a:xfrm>
                <a:off x="4511" y="548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45" name="Oval 77"/>
              <p:cNvSpPr>
                <a:spLocks noChangeArrowheads="1"/>
              </p:cNvSpPr>
              <p:nvPr/>
            </p:nvSpPr>
            <p:spPr bwMode="auto">
              <a:xfrm>
                <a:off x="4283" y="604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46" name="Oval 78"/>
              <p:cNvSpPr>
                <a:spLocks noChangeArrowheads="1"/>
              </p:cNvSpPr>
              <p:nvPr/>
            </p:nvSpPr>
            <p:spPr bwMode="auto">
              <a:xfrm>
                <a:off x="4577" y="561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47" name="Oval 79"/>
              <p:cNvSpPr>
                <a:spLocks noChangeArrowheads="1"/>
              </p:cNvSpPr>
              <p:nvPr/>
            </p:nvSpPr>
            <p:spPr bwMode="auto">
              <a:xfrm>
                <a:off x="4204" y="927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48" name="Oval 80"/>
              <p:cNvSpPr>
                <a:spLocks noChangeArrowheads="1"/>
              </p:cNvSpPr>
              <p:nvPr/>
            </p:nvSpPr>
            <p:spPr bwMode="auto">
              <a:xfrm>
                <a:off x="4154" y="821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49" name="Oval 81"/>
              <p:cNvSpPr>
                <a:spLocks noChangeArrowheads="1"/>
              </p:cNvSpPr>
              <p:nvPr/>
            </p:nvSpPr>
            <p:spPr bwMode="auto">
              <a:xfrm>
                <a:off x="4284" y="670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50" name="Oval 82"/>
              <p:cNvSpPr>
                <a:spLocks noChangeArrowheads="1"/>
              </p:cNvSpPr>
              <p:nvPr/>
            </p:nvSpPr>
            <p:spPr bwMode="auto">
              <a:xfrm>
                <a:off x="4316" y="636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51" name="Oval 83"/>
              <p:cNvSpPr>
                <a:spLocks noChangeArrowheads="1"/>
              </p:cNvSpPr>
              <p:nvPr/>
            </p:nvSpPr>
            <p:spPr bwMode="auto">
              <a:xfrm>
                <a:off x="4316" y="649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52" name="Oval 84"/>
              <p:cNvSpPr>
                <a:spLocks noChangeArrowheads="1"/>
              </p:cNvSpPr>
              <p:nvPr/>
            </p:nvSpPr>
            <p:spPr bwMode="auto">
              <a:xfrm>
                <a:off x="4779" y="464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53" name="Oval 85"/>
              <p:cNvSpPr>
                <a:spLocks noChangeArrowheads="1"/>
              </p:cNvSpPr>
              <p:nvPr/>
            </p:nvSpPr>
            <p:spPr bwMode="auto">
              <a:xfrm>
                <a:off x="4504" y="583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54" name="Oval 86"/>
              <p:cNvSpPr>
                <a:spLocks noChangeArrowheads="1"/>
              </p:cNvSpPr>
              <p:nvPr/>
            </p:nvSpPr>
            <p:spPr bwMode="auto">
              <a:xfrm>
                <a:off x="4256" y="701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55" name="Oval 87"/>
              <p:cNvSpPr>
                <a:spLocks noChangeArrowheads="1"/>
              </p:cNvSpPr>
              <p:nvPr/>
            </p:nvSpPr>
            <p:spPr bwMode="auto">
              <a:xfrm>
                <a:off x="4642" y="533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56" name="Oval 88"/>
              <p:cNvSpPr>
                <a:spLocks noChangeArrowheads="1"/>
              </p:cNvSpPr>
              <p:nvPr/>
            </p:nvSpPr>
            <p:spPr bwMode="auto">
              <a:xfrm>
                <a:off x="4339" y="708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57" name="Oval 89"/>
              <p:cNvSpPr>
                <a:spLocks noChangeArrowheads="1"/>
              </p:cNvSpPr>
              <p:nvPr/>
            </p:nvSpPr>
            <p:spPr bwMode="auto">
              <a:xfrm>
                <a:off x="4367" y="571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58" name="Oval 90"/>
              <p:cNvSpPr>
                <a:spLocks noChangeArrowheads="1"/>
              </p:cNvSpPr>
              <p:nvPr/>
            </p:nvSpPr>
            <p:spPr bwMode="auto">
              <a:xfrm>
                <a:off x="4717" y="371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59" name="Oval 91"/>
              <p:cNvSpPr>
                <a:spLocks noChangeArrowheads="1"/>
              </p:cNvSpPr>
              <p:nvPr/>
            </p:nvSpPr>
            <p:spPr bwMode="auto">
              <a:xfrm>
                <a:off x="4303" y="762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60" name="Oval 92"/>
              <p:cNvSpPr>
                <a:spLocks noChangeArrowheads="1"/>
              </p:cNvSpPr>
              <p:nvPr/>
            </p:nvSpPr>
            <p:spPr bwMode="auto">
              <a:xfrm>
                <a:off x="4212" y="690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61" name="Oval 93"/>
              <p:cNvSpPr>
                <a:spLocks noChangeArrowheads="1"/>
              </p:cNvSpPr>
              <p:nvPr/>
            </p:nvSpPr>
            <p:spPr bwMode="auto">
              <a:xfrm>
                <a:off x="4422" y="605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62" name="Oval 94"/>
              <p:cNvSpPr>
                <a:spLocks noChangeArrowheads="1"/>
              </p:cNvSpPr>
              <p:nvPr/>
            </p:nvSpPr>
            <p:spPr bwMode="auto">
              <a:xfrm>
                <a:off x="4492" y="592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63" name="Oval 95"/>
              <p:cNvSpPr>
                <a:spLocks noChangeArrowheads="1"/>
              </p:cNvSpPr>
              <p:nvPr/>
            </p:nvSpPr>
            <p:spPr bwMode="auto">
              <a:xfrm>
                <a:off x="4593" y="612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64" name="Oval 96"/>
              <p:cNvSpPr>
                <a:spLocks noChangeArrowheads="1"/>
              </p:cNvSpPr>
              <p:nvPr/>
            </p:nvSpPr>
            <p:spPr bwMode="auto">
              <a:xfrm>
                <a:off x="4364" y="559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65" name="Oval 97"/>
              <p:cNvSpPr>
                <a:spLocks noChangeArrowheads="1"/>
              </p:cNvSpPr>
              <p:nvPr/>
            </p:nvSpPr>
            <p:spPr bwMode="auto">
              <a:xfrm>
                <a:off x="4470" y="503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66" name="Oval 98"/>
              <p:cNvSpPr>
                <a:spLocks noChangeArrowheads="1"/>
              </p:cNvSpPr>
              <p:nvPr/>
            </p:nvSpPr>
            <p:spPr bwMode="auto">
              <a:xfrm>
                <a:off x="4664" y="494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67" name="Oval 99"/>
              <p:cNvSpPr>
                <a:spLocks noChangeArrowheads="1"/>
              </p:cNvSpPr>
              <p:nvPr/>
            </p:nvSpPr>
            <p:spPr bwMode="auto">
              <a:xfrm>
                <a:off x="4565" y="476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68" name="Oval 100"/>
              <p:cNvSpPr>
                <a:spLocks noChangeArrowheads="1"/>
              </p:cNvSpPr>
              <p:nvPr/>
            </p:nvSpPr>
            <p:spPr bwMode="auto">
              <a:xfrm>
                <a:off x="4614" y="559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69" name="Oval 101"/>
              <p:cNvSpPr>
                <a:spLocks noChangeArrowheads="1"/>
              </p:cNvSpPr>
              <p:nvPr/>
            </p:nvSpPr>
            <p:spPr bwMode="auto">
              <a:xfrm>
                <a:off x="4748" y="399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70" name="Oval 102"/>
              <p:cNvSpPr>
                <a:spLocks noChangeArrowheads="1"/>
              </p:cNvSpPr>
              <p:nvPr/>
            </p:nvSpPr>
            <p:spPr bwMode="auto">
              <a:xfrm>
                <a:off x="4701" y="436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71" name="Oval 103"/>
              <p:cNvSpPr>
                <a:spLocks noChangeArrowheads="1"/>
              </p:cNvSpPr>
              <p:nvPr/>
            </p:nvSpPr>
            <p:spPr bwMode="auto">
              <a:xfrm>
                <a:off x="4697" y="709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72" name="Oval 104"/>
              <p:cNvSpPr>
                <a:spLocks noChangeArrowheads="1"/>
              </p:cNvSpPr>
              <p:nvPr/>
            </p:nvSpPr>
            <p:spPr bwMode="auto">
              <a:xfrm>
                <a:off x="4023" y="882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73" name="Oval 105"/>
              <p:cNvSpPr>
                <a:spLocks noChangeArrowheads="1"/>
              </p:cNvSpPr>
              <p:nvPr/>
            </p:nvSpPr>
            <p:spPr bwMode="auto">
              <a:xfrm>
                <a:off x="4461" y="523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74" name="Oval 106"/>
              <p:cNvSpPr>
                <a:spLocks noChangeArrowheads="1"/>
              </p:cNvSpPr>
              <p:nvPr/>
            </p:nvSpPr>
            <p:spPr bwMode="auto">
              <a:xfrm>
                <a:off x="4303" y="669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75" name="Oval 107"/>
              <p:cNvSpPr>
                <a:spLocks noChangeArrowheads="1"/>
              </p:cNvSpPr>
              <p:nvPr/>
            </p:nvSpPr>
            <p:spPr bwMode="auto">
              <a:xfrm>
                <a:off x="4374" y="547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76" name="Oval 108"/>
              <p:cNvSpPr>
                <a:spLocks noChangeArrowheads="1"/>
              </p:cNvSpPr>
              <p:nvPr/>
            </p:nvSpPr>
            <p:spPr bwMode="auto">
              <a:xfrm>
                <a:off x="4140" y="710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77" name="Oval 109"/>
              <p:cNvSpPr>
                <a:spLocks noChangeArrowheads="1"/>
              </p:cNvSpPr>
              <p:nvPr/>
            </p:nvSpPr>
            <p:spPr bwMode="auto">
              <a:xfrm>
                <a:off x="4501" y="448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78" name="Oval 110"/>
              <p:cNvSpPr>
                <a:spLocks noChangeArrowheads="1"/>
              </p:cNvSpPr>
              <p:nvPr/>
            </p:nvSpPr>
            <p:spPr bwMode="auto">
              <a:xfrm>
                <a:off x="4968" y="385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79" name="Oval 111"/>
              <p:cNvSpPr>
                <a:spLocks noChangeArrowheads="1"/>
              </p:cNvSpPr>
              <p:nvPr/>
            </p:nvSpPr>
            <p:spPr bwMode="auto">
              <a:xfrm>
                <a:off x="4518" y="572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80" name="Oval 112"/>
              <p:cNvSpPr>
                <a:spLocks noChangeArrowheads="1"/>
              </p:cNvSpPr>
              <p:nvPr/>
            </p:nvSpPr>
            <p:spPr bwMode="auto">
              <a:xfrm>
                <a:off x="4649" y="395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81" name="Oval 113"/>
              <p:cNvSpPr>
                <a:spLocks noChangeArrowheads="1"/>
              </p:cNvSpPr>
              <p:nvPr/>
            </p:nvSpPr>
            <p:spPr bwMode="auto">
              <a:xfrm>
                <a:off x="4442" y="625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82" name="Oval 114"/>
              <p:cNvSpPr>
                <a:spLocks noChangeArrowheads="1"/>
              </p:cNvSpPr>
              <p:nvPr/>
            </p:nvSpPr>
            <p:spPr bwMode="auto">
              <a:xfrm>
                <a:off x="4508" y="501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83" name="Oval 115"/>
              <p:cNvSpPr>
                <a:spLocks noChangeArrowheads="1"/>
              </p:cNvSpPr>
              <p:nvPr/>
            </p:nvSpPr>
            <p:spPr bwMode="auto">
              <a:xfrm>
                <a:off x="4906" y="392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84" name="Oval 116"/>
              <p:cNvSpPr>
                <a:spLocks noChangeArrowheads="1"/>
              </p:cNvSpPr>
              <p:nvPr/>
            </p:nvSpPr>
            <p:spPr bwMode="auto">
              <a:xfrm>
                <a:off x="4489" y="555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85" name="Oval 117"/>
              <p:cNvSpPr>
                <a:spLocks noChangeArrowheads="1"/>
              </p:cNvSpPr>
              <p:nvPr/>
            </p:nvSpPr>
            <p:spPr bwMode="auto">
              <a:xfrm>
                <a:off x="4104" y="755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86" name="Oval 118"/>
              <p:cNvSpPr>
                <a:spLocks noChangeArrowheads="1"/>
              </p:cNvSpPr>
              <p:nvPr/>
            </p:nvSpPr>
            <p:spPr bwMode="auto">
              <a:xfrm>
                <a:off x="4674" y="491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87" name="Oval 119"/>
              <p:cNvSpPr>
                <a:spLocks noChangeArrowheads="1"/>
              </p:cNvSpPr>
              <p:nvPr/>
            </p:nvSpPr>
            <p:spPr bwMode="auto">
              <a:xfrm>
                <a:off x="4316" y="599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88" name="Oval 120"/>
              <p:cNvSpPr>
                <a:spLocks noChangeArrowheads="1"/>
              </p:cNvSpPr>
              <p:nvPr/>
            </p:nvSpPr>
            <p:spPr bwMode="auto">
              <a:xfrm>
                <a:off x="4551" y="496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89" name="Oval 121"/>
              <p:cNvSpPr>
                <a:spLocks noChangeArrowheads="1"/>
              </p:cNvSpPr>
              <p:nvPr/>
            </p:nvSpPr>
            <p:spPr bwMode="auto">
              <a:xfrm>
                <a:off x="4891" y="377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90" name="Oval 122"/>
              <p:cNvSpPr>
                <a:spLocks noChangeArrowheads="1"/>
              </p:cNvSpPr>
              <p:nvPr/>
            </p:nvSpPr>
            <p:spPr bwMode="auto">
              <a:xfrm>
                <a:off x="4502" y="648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91" name="Oval 123"/>
              <p:cNvSpPr>
                <a:spLocks noChangeArrowheads="1"/>
              </p:cNvSpPr>
              <p:nvPr/>
            </p:nvSpPr>
            <p:spPr bwMode="auto">
              <a:xfrm>
                <a:off x="4975" y="329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92" name="Oval 124"/>
              <p:cNvSpPr>
                <a:spLocks noChangeArrowheads="1"/>
              </p:cNvSpPr>
              <p:nvPr/>
            </p:nvSpPr>
            <p:spPr bwMode="auto">
              <a:xfrm>
                <a:off x="4489" y="556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93" name="Oval 125"/>
              <p:cNvSpPr>
                <a:spLocks noChangeArrowheads="1"/>
              </p:cNvSpPr>
              <p:nvPr/>
            </p:nvSpPr>
            <p:spPr bwMode="auto">
              <a:xfrm>
                <a:off x="4708" y="420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94" name="Oval 126"/>
              <p:cNvSpPr>
                <a:spLocks noChangeArrowheads="1"/>
              </p:cNvSpPr>
              <p:nvPr/>
            </p:nvSpPr>
            <p:spPr bwMode="auto">
              <a:xfrm>
                <a:off x="4196" y="884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95" name="Oval 127"/>
              <p:cNvSpPr>
                <a:spLocks noChangeArrowheads="1"/>
              </p:cNvSpPr>
              <p:nvPr/>
            </p:nvSpPr>
            <p:spPr bwMode="auto">
              <a:xfrm>
                <a:off x="4677" y="452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96" name="Oval 128"/>
              <p:cNvSpPr>
                <a:spLocks noChangeArrowheads="1"/>
              </p:cNvSpPr>
              <p:nvPr/>
            </p:nvSpPr>
            <p:spPr bwMode="auto">
              <a:xfrm>
                <a:off x="4266" y="721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97" name="Oval 129"/>
              <p:cNvSpPr>
                <a:spLocks noChangeArrowheads="1"/>
              </p:cNvSpPr>
              <p:nvPr/>
            </p:nvSpPr>
            <p:spPr bwMode="auto">
              <a:xfrm>
                <a:off x="4604" y="496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98" name="Oval 130"/>
              <p:cNvSpPr>
                <a:spLocks noChangeArrowheads="1"/>
              </p:cNvSpPr>
              <p:nvPr/>
            </p:nvSpPr>
            <p:spPr bwMode="auto">
              <a:xfrm>
                <a:off x="4643" y="468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99" name="Oval 131"/>
              <p:cNvSpPr>
                <a:spLocks noChangeArrowheads="1"/>
              </p:cNvSpPr>
              <p:nvPr/>
            </p:nvSpPr>
            <p:spPr bwMode="auto">
              <a:xfrm>
                <a:off x="4085" y="855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00" name="Oval 132"/>
              <p:cNvSpPr>
                <a:spLocks noChangeArrowheads="1"/>
              </p:cNvSpPr>
              <p:nvPr/>
            </p:nvSpPr>
            <p:spPr bwMode="auto">
              <a:xfrm>
                <a:off x="4204" y="757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01" name="Oval 133"/>
              <p:cNvSpPr>
                <a:spLocks noChangeArrowheads="1"/>
              </p:cNvSpPr>
              <p:nvPr/>
            </p:nvSpPr>
            <p:spPr bwMode="auto">
              <a:xfrm>
                <a:off x="4529" y="539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02" name="Oval 134"/>
              <p:cNvSpPr>
                <a:spLocks noChangeArrowheads="1"/>
              </p:cNvSpPr>
              <p:nvPr/>
            </p:nvSpPr>
            <p:spPr bwMode="auto">
              <a:xfrm>
                <a:off x="3910" y="1027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03" name="Oval 135"/>
              <p:cNvSpPr>
                <a:spLocks noChangeArrowheads="1"/>
              </p:cNvSpPr>
              <p:nvPr/>
            </p:nvSpPr>
            <p:spPr bwMode="auto">
              <a:xfrm>
                <a:off x="4300" y="685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04" name="Oval 136"/>
              <p:cNvSpPr>
                <a:spLocks noChangeArrowheads="1"/>
              </p:cNvSpPr>
              <p:nvPr/>
            </p:nvSpPr>
            <p:spPr bwMode="auto">
              <a:xfrm>
                <a:off x="4126" y="701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05" name="Oval 137"/>
              <p:cNvSpPr>
                <a:spLocks noChangeArrowheads="1"/>
              </p:cNvSpPr>
              <p:nvPr/>
            </p:nvSpPr>
            <p:spPr bwMode="auto">
              <a:xfrm>
                <a:off x="4766" y="404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06" name="Oval 138"/>
              <p:cNvSpPr>
                <a:spLocks noChangeArrowheads="1"/>
              </p:cNvSpPr>
              <p:nvPr/>
            </p:nvSpPr>
            <p:spPr bwMode="auto">
              <a:xfrm>
                <a:off x="4450" y="592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07" name="Oval 139"/>
              <p:cNvSpPr>
                <a:spLocks noChangeArrowheads="1"/>
              </p:cNvSpPr>
              <p:nvPr/>
            </p:nvSpPr>
            <p:spPr bwMode="auto">
              <a:xfrm>
                <a:off x="5004" y="260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08" name="Oval 140"/>
              <p:cNvSpPr>
                <a:spLocks noChangeArrowheads="1"/>
              </p:cNvSpPr>
              <p:nvPr/>
            </p:nvSpPr>
            <p:spPr bwMode="auto">
              <a:xfrm>
                <a:off x="4599" y="547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09" name="Oval 141"/>
              <p:cNvSpPr>
                <a:spLocks noChangeArrowheads="1"/>
              </p:cNvSpPr>
              <p:nvPr/>
            </p:nvSpPr>
            <p:spPr bwMode="auto">
              <a:xfrm>
                <a:off x="4900" y="379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10" name="Oval 142"/>
              <p:cNvSpPr>
                <a:spLocks noChangeArrowheads="1"/>
              </p:cNvSpPr>
              <p:nvPr/>
            </p:nvSpPr>
            <p:spPr bwMode="auto">
              <a:xfrm>
                <a:off x="4075" y="882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11" name="Oval 143"/>
              <p:cNvSpPr>
                <a:spLocks noChangeArrowheads="1"/>
              </p:cNvSpPr>
              <p:nvPr/>
            </p:nvSpPr>
            <p:spPr bwMode="auto">
              <a:xfrm>
                <a:off x="4480" y="620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12" name="Oval 144"/>
              <p:cNvSpPr>
                <a:spLocks noChangeArrowheads="1"/>
              </p:cNvSpPr>
              <p:nvPr/>
            </p:nvSpPr>
            <p:spPr bwMode="auto">
              <a:xfrm>
                <a:off x="4209" y="795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13" name="Oval 145"/>
              <p:cNvSpPr>
                <a:spLocks noChangeArrowheads="1"/>
              </p:cNvSpPr>
              <p:nvPr/>
            </p:nvSpPr>
            <p:spPr bwMode="auto">
              <a:xfrm>
                <a:off x="4260" y="673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14" name="Oval 146"/>
              <p:cNvSpPr>
                <a:spLocks noChangeArrowheads="1"/>
              </p:cNvSpPr>
              <p:nvPr/>
            </p:nvSpPr>
            <p:spPr bwMode="auto">
              <a:xfrm>
                <a:off x="4450" y="665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15" name="Oval 147"/>
              <p:cNvSpPr>
                <a:spLocks noChangeArrowheads="1"/>
              </p:cNvSpPr>
              <p:nvPr/>
            </p:nvSpPr>
            <p:spPr bwMode="auto">
              <a:xfrm>
                <a:off x="4190" y="629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16" name="Oval 148"/>
              <p:cNvSpPr>
                <a:spLocks noChangeArrowheads="1"/>
              </p:cNvSpPr>
              <p:nvPr/>
            </p:nvSpPr>
            <p:spPr bwMode="auto">
              <a:xfrm>
                <a:off x="4533" y="581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17" name="Oval 149"/>
              <p:cNvSpPr>
                <a:spLocks noChangeArrowheads="1"/>
              </p:cNvSpPr>
              <p:nvPr/>
            </p:nvSpPr>
            <p:spPr bwMode="auto">
              <a:xfrm>
                <a:off x="4748" y="585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18" name="Oval 150"/>
              <p:cNvSpPr>
                <a:spLocks noChangeArrowheads="1"/>
              </p:cNvSpPr>
              <p:nvPr/>
            </p:nvSpPr>
            <p:spPr bwMode="auto">
              <a:xfrm>
                <a:off x="4573" y="500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19" name="Oval 151"/>
              <p:cNvSpPr>
                <a:spLocks noChangeArrowheads="1"/>
              </p:cNvSpPr>
              <p:nvPr/>
            </p:nvSpPr>
            <p:spPr bwMode="auto">
              <a:xfrm>
                <a:off x="4517" y="476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20" name="Oval 152"/>
              <p:cNvSpPr>
                <a:spLocks noChangeArrowheads="1"/>
              </p:cNvSpPr>
              <p:nvPr/>
            </p:nvSpPr>
            <p:spPr bwMode="auto">
              <a:xfrm>
                <a:off x="4906" y="366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21" name="Oval 153"/>
              <p:cNvSpPr>
                <a:spLocks noChangeArrowheads="1"/>
              </p:cNvSpPr>
              <p:nvPr/>
            </p:nvSpPr>
            <p:spPr bwMode="auto">
              <a:xfrm>
                <a:off x="4173" y="838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22" name="Oval 154"/>
              <p:cNvSpPr>
                <a:spLocks noChangeArrowheads="1"/>
              </p:cNvSpPr>
              <p:nvPr/>
            </p:nvSpPr>
            <p:spPr bwMode="auto">
              <a:xfrm>
                <a:off x="3992" y="870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23" name="Oval 155"/>
              <p:cNvSpPr>
                <a:spLocks noChangeArrowheads="1"/>
              </p:cNvSpPr>
              <p:nvPr/>
            </p:nvSpPr>
            <p:spPr bwMode="auto">
              <a:xfrm>
                <a:off x="4160" y="923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24" name="Oval 156"/>
              <p:cNvSpPr>
                <a:spLocks noChangeArrowheads="1"/>
              </p:cNvSpPr>
              <p:nvPr/>
            </p:nvSpPr>
            <p:spPr bwMode="auto">
              <a:xfrm>
                <a:off x="4256" y="735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25" name="Oval 157"/>
              <p:cNvSpPr>
                <a:spLocks noChangeArrowheads="1"/>
              </p:cNvSpPr>
              <p:nvPr/>
            </p:nvSpPr>
            <p:spPr bwMode="auto">
              <a:xfrm>
                <a:off x="4181" y="884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26" name="Oval 158"/>
              <p:cNvSpPr>
                <a:spLocks noChangeArrowheads="1"/>
              </p:cNvSpPr>
              <p:nvPr/>
            </p:nvSpPr>
            <p:spPr bwMode="auto">
              <a:xfrm>
                <a:off x="4449" y="492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27" name="Oval 159"/>
              <p:cNvSpPr>
                <a:spLocks noChangeArrowheads="1"/>
              </p:cNvSpPr>
              <p:nvPr/>
            </p:nvSpPr>
            <p:spPr bwMode="auto">
              <a:xfrm>
                <a:off x="4449" y="572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28" name="Oval 160"/>
              <p:cNvSpPr>
                <a:spLocks noChangeArrowheads="1"/>
              </p:cNvSpPr>
              <p:nvPr/>
            </p:nvSpPr>
            <p:spPr bwMode="auto">
              <a:xfrm>
                <a:off x="4593" y="464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29" name="Oval 161"/>
              <p:cNvSpPr>
                <a:spLocks noChangeArrowheads="1"/>
              </p:cNvSpPr>
              <p:nvPr/>
            </p:nvSpPr>
            <p:spPr bwMode="auto">
              <a:xfrm>
                <a:off x="4222" y="605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30" name="Oval 162"/>
              <p:cNvSpPr>
                <a:spLocks noChangeArrowheads="1"/>
              </p:cNvSpPr>
              <p:nvPr/>
            </p:nvSpPr>
            <p:spPr bwMode="auto">
              <a:xfrm>
                <a:off x="4645" y="525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31" name="Oval 163"/>
              <p:cNvSpPr>
                <a:spLocks noChangeArrowheads="1"/>
              </p:cNvSpPr>
              <p:nvPr/>
            </p:nvSpPr>
            <p:spPr bwMode="auto">
              <a:xfrm>
                <a:off x="4318" y="654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32" name="Oval 164"/>
              <p:cNvSpPr>
                <a:spLocks noChangeArrowheads="1"/>
              </p:cNvSpPr>
              <p:nvPr/>
            </p:nvSpPr>
            <p:spPr bwMode="auto">
              <a:xfrm>
                <a:off x="4166" y="817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33" name="Oval 165"/>
              <p:cNvSpPr>
                <a:spLocks noChangeArrowheads="1"/>
              </p:cNvSpPr>
              <p:nvPr/>
            </p:nvSpPr>
            <p:spPr bwMode="auto">
              <a:xfrm>
                <a:off x="4733" y="440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34" name="Oval 166"/>
              <p:cNvSpPr>
                <a:spLocks noChangeArrowheads="1"/>
              </p:cNvSpPr>
              <p:nvPr/>
            </p:nvSpPr>
            <p:spPr bwMode="auto">
              <a:xfrm>
                <a:off x="3975" y="944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35" name="Oval 167"/>
              <p:cNvSpPr>
                <a:spLocks noChangeArrowheads="1"/>
              </p:cNvSpPr>
              <p:nvPr/>
            </p:nvSpPr>
            <p:spPr bwMode="auto">
              <a:xfrm>
                <a:off x="4112" y="718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36" name="Oval 168"/>
              <p:cNvSpPr>
                <a:spLocks noChangeArrowheads="1"/>
              </p:cNvSpPr>
              <p:nvPr/>
            </p:nvSpPr>
            <p:spPr bwMode="auto">
              <a:xfrm>
                <a:off x="5085" y="365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37" name="Oval 169"/>
              <p:cNvSpPr>
                <a:spLocks noChangeArrowheads="1"/>
              </p:cNvSpPr>
              <p:nvPr/>
            </p:nvSpPr>
            <p:spPr bwMode="auto">
              <a:xfrm>
                <a:off x="4574" y="448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38" name="Oval 170"/>
              <p:cNvSpPr>
                <a:spLocks noChangeArrowheads="1"/>
              </p:cNvSpPr>
              <p:nvPr/>
            </p:nvSpPr>
            <p:spPr bwMode="auto">
              <a:xfrm>
                <a:off x="4453" y="532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39" name="Oval 171"/>
              <p:cNvSpPr>
                <a:spLocks noChangeArrowheads="1"/>
              </p:cNvSpPr>
              <p:nvPr/>
            </p:nvSpPr>
            <p:spPr bwMode="auto">
              <a:xfrm>
                <a:off x="4440" y="587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40" name="Oval 172"/>
              <p:cNvSpPr>
                <a:spLocks noChangeArrowheads="1"/>
              </p:cNvSpPr>
              <p:nvPr/>
            </p:nvSpPr>
            <p:spPr bwMode="auto">
              <a:xfrm>
                <a:off x="4571" y="549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41" name="Oval 173"/>
              <p:cNvSpPr>
                <a:spLocks noChangeArrowheads="1"/>
              </p:cNvSpPr>
              <p:nvPr/>
            </p:nvSpPr>
            <p:spPr bwMode="auto">
              <a:xfrm>
                <a:off x="4140" y="634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42" name="Oval 174"/>
              <p:cNvSpPr>
                <a:spLocks noChangeArrowheads="1"/>
              </p:cNvSpPr>
              <p:nvPr/>
            </p:nvSpPr>
            <p:spPr bwMode="auto">
              <a:xfrm>
                <a:off x="4381" y="553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43" name="Oval 175"/>
              <p:cNvSpPr>
                <a:spLocks noChangeArrowheads="1"/>
              </p:cNvSpPr>
              <p:nvPr/>
            </p:nvSpPr>
            <p:spPr bwMode="auto">
              <a:xfrm>
                <a:off x="4228" y="708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44" name="Oval 176"/>
              <p:cNvSpPr>
                <a:spLocks noChangeArrowheads="1"/>
              </p:cNvSpPr>
              <p:nvPr/>
            </p:nvSpPr>
            <p:spPr bwMode="auto">
              <a:xfrm>
                <a:off x="4229" y="729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45" name="Oval 177"/>
              <p:cNvSpPr>
                <a:spLocks noChangeArrowheads="1"/>
              </p:cNvSpPr>
              <p:nvPr/>
            </p:nvSpPr>
            <p:spPr bwMode="auto">
              <a:xfrm>
                <a:off x="4598" y="488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46" name="Oval 178"/>
              <p:cNvSpPr>
                <a:spLocks noChangeArrowheads="1"/>
              </p:cNvSpPr>
              <p:nvPr/>
            </p:nvSpPr>
            <p:spPr bwMode="auto">
              <a:xfrm>
                <a:off x="4543" y="503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47" name="Oval 179"/>
              <p:cNvSpPr>
                <a:spLocks noChangeArrowheads="1"/>
              </p:cNvSpPr>
              <p:nvPr/>
            </p:nvSpPr>
            <p:spPr bwMode="auto">
              <a:xfrm>
                <a:off x="4327" y="717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48" name="Oval 180"/>
              <p:cNvSpPr>
                <a:spLocks noChangeArrowheads="1"/>
              </p:cNvSpPr>
              <p:nvPr/>
            </p:nvSpPr>
            <p:spPr bwMode="auto">
              <a:xfrm>
                <a:off x="4141" y="742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49" name="Oval 181"/>
              <p:cNvSpPr>
                <a:spLocks noChangeArrowheads="1"/>
              </p:cNvSpPr>
              <p:nvPr/>
            </p:nvSpPr>
            <p:spPr bwMode="auto">
              <a:xfrm>
                <a:off x="4364" y="603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50" name="Oval 182"/>
              <p:cNvSpPr>
                <a:spLocks noChangeArrowheads="1"/>
              </p:cNvSpPr>
              <p:nvPr/>
            </p:nvSpPr>
            <p:spPr bwMode="auto">
              <a:xfrm>
                <a:off x="4716" y="423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51" name="Oval 183"/>
              <p:cNvSpPr>
                <a:spLocks noChangeArrowheads="1"/>
              </p:cNvSpPr>
              <p:nvPr/>
            </p:nvSpPr>
            <p:spPr bwMode="auto">
              <a:xfrm>
                <a:off x="4950" y="402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52" name="Oval 184"/>
              <p:cNvSpPr>
                <a:spLocks noChangeArrowheads="1"/>
              </p:cNvSpPr>
              <p:nvPr/>
            </p:nvSpPr>
            <p:spPr bwMode="auto">
              <a:xfrm>
                <a:off x="4620" y="524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53" name="Oval 185"/>
              <p:cNvSpPr>
                <a:spLocks noChangeArrowheads="1"/>
              </p:cNvSpPr>
              <p:nvPr/>
            </p:nvSpPr>
            <p:spPr bwMode="auto">
              <a:xfrm>
                <a:off x="4249" y="786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54" name="Oval 186"/>
              <p:cNvSpPr>
                <a:spLocks noChangeArrowheads="1"/>
              </p:cNvSpPr>
              <p:nvPr/>
            </p:nvSpPr>
            <p:spPr bwMode="auto">
              <a:xfrm>
                <a:off x="4222" y="781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55" name="Oval 187"/>
              <p:cNvSpPr>
                <a:spLocks noChangeArrowheads="1"/>
              </p:cNvSpPr>
              <p:nvPr/>
            </p:nvSpPr>
            <p:spPr bwMode="auto">
              <a:xfrm>
                <a:off x="4237" y="660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56" name="Oval 188"/>
              <p:cNvSpPr>
                <a:spLocks noChangeArrowheads="1"/>
              </p:cNvSpPr>
              <p:nvPr/>
            </p:nvSpPr>
            <p:spPr bwMode="auto">
              <a:xfrm>
                <a:off x="4520" y="549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57" name="Oval 189"/>
              <p:cNvSpPr>
                <a:spLocks noChangeArrowheads="1"/>
              </p:cNvSpPr>
              <p:nvPr/>
            </p:nvSpPr>
            <p:spPr bwMode="auto">
              <a:xfrm>
                <a:off x="4212" y="834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58" name="Oval 190"/>
              <p:cNvSpPr>
                <a:spLocks noChangeArrowheads="1"/>
              </p:cNvSpPr>
              <p:nvPr/>
            </p:nvSpPr>
            <p:spPr bwMode="auto">
              <a:xfrm>
                <a:off x="4054" y="948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59" name="Oval 191"/>
              <p:cNvSpPr>
                <a:spLocks noChangeArrowheads="1"/>
              </p:cNvSpPr>
              <p:nvPr/>
            </p:nvSpPr>
            <p:spPr bwMode="auto">
              <a:xfrm>
                <a:off x="4110" y="719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60" name="Oval 192"/>
              <p:cNvSpPr>
                <a:spLocks noChangeArrowheads="1"/>
              </p:cNvSpPr>
              <p:nvPr/>
            </p:nvSpPr>
            <p:spPr bwMode="auto">
              <a:xfrm>
                <a:off x="4969" y="285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61" name="Oval 193"/>
              <p:cNvSpPr>
                <a:spLocks noChangeArrowheads="1"/>
              </p:cNvSpPr>
              <p:nvPr/>
            </p:nvSpPr>
            <p:spPr bwMode="auto">
              <a:xfrm>
                <a:off x="4449" y="603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62" name="Oval 194"/>
              <p:cNvSpPr>
                <a:spLocks noChangeArrowheads="1"/>
              </p:cNvSpPr>
              <p:nvPr/>
            </p:nvSpPr>
            <p:spPr bwMode="auto">
              <a:xfrm>
                <a:off x="4235" y="734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63" name="Oval 195"/>
              <p:cNvSpPr>
                <a:spLocks noChangeArrowheads="1"/>
              </p:cNvSpPr>
              <p:nvPr/>
            </p:nvSpPr>
            <p:spPr bwMode="auto">
              <a:xfrm>
                <a:off x="4253" y="751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64" name="Oval 196"/>
              <p:cNvSpPr>
                <a:spLocks noChangeArrowheads="1"/>
              </p:cNvSpPr>
              <p:nvPr/>
            </p:nvSpPr>
            <p:spPr bwMode="auto">
              <a:xfrm>
                <a:off x="4331" y="738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65" name="Oval 197"/>
              <p:cNvSpPr>
                <a:spLocks noChangeArrowheads="1"/>
              </p:cNvSpPr>
              <p:nvPr/>
            </p:nvSpPr>
            <p:spPr bwMode="auto">
              <a:xfrm>
                <a:off x="4380" y="662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66" name="Oval 198"/>
              <p:cNvSpPr>
                <a:spLocks noChangeArrowheads="1"/>
              </p:cNvSpPr>
              <p:nvPr/>
            </p:nvSpPr>
            <p:spPr bwMode="auto">
              <a:xfrm>
                <a:off x="4246" y="842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67" name="Oval 199"/>
              <p:cNvSpPr>
                <a:spLocks noChangeArrowheads="1"/>
              </p:cNvSpPr>
              <p:nvPr/>
            </p:nvSpPr>
            <p:spPr bwMode="auto">
              <a:xfrm>
                <a:off x="4403" y="556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68" name="Oval 200"/>
              <p:cNvSpPr>
                <a:spLocks noChangeArrowheads="1"/>
              </p:cNvSpPr>
              <p:nvPr/>
            </p:nvSpPr>
            <p:spPr bwMode="auto">
              <a:xfrm>
                <a:off x="4372" y="633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69" name="Oval 201"/>
              <p:cNvSpPr>
                <a:spLocks noChangeArrowheads="1"/>
              </p:cNvSpPr>
              <p:nvPr/>
            </p:nvSpPr>
            <p:spPr bwMode="auto">
              <a:xfrm>
                <a:off x="3780" y="1024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70" name="Oval 202"/>
              <p:cNvSpPr>
                <a:spLocks noChangeArrowheads="1"/>
              </p:cNvSpPr>
              <p:nvPr/>
            </p:nvSpPr>
            <p:spPr bwMode="auto">
              <a:xfrm>
                <a:off x="4465" y="616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71" name="Oval 203"/>
              <p:cNvSpPr>
                <a:spLocks noChangeArrowheads="1"/>
              </p:cNvSpPr>
              <p:nvPr/>
            </p:nvSpPr>
            <p:spPr bwMode="auto">
              <a:xfrm>
                <a:off x="4844" y="385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72" name="Oval 204"/>
              <p:cNvSpPr>
                <a:spLocks noChangeArrowheads="1"/>
              </p:cNvSpPr>
              <p:nvPr/>
            </p:nvSpPr>
            <p:spPr bwMode="auto">
              <a:xfrm>
                <a:off x="4546" y="568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7574" name="Group 406"/>
            <p:cNvGrpSpPr>
              <a:grpSpLocks/>
            </p:cNvGrpSpPr>
            <p:nvPr/>
          </p:nvGrpSpPr>
          <p:grpSpPr bwMode="auto">
            <a:xfrm>
              <a:off x="3877" y="81"/>
              <a:ext cx="1596" cy="1141"/>
              <a:chOff x="3877" y="81"/>
              <a:chExt cx="1596" cy="1141"/>
            </a:xfrm>
          </p:grpSpPr>
          <p:sp>
            <p:nvSpPr>
              <p:cNvPr id="7374" name="Oval 206"/>
              <p:cNvSpPr>
                <a:spLocks noChangeArrowheads="1"/>
              </p:cNvSpPr>
              <p:nvPr/>
            </p:nvSpPr>
            <p:spPr bwMode="auto">
              <a:xfrm>
                <a:off x="4218" y="739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75" name="Oval 207"/>
              <p:cNvSpPr>
                <a:spLocks noChangeArrowheads="1"/>
              </p:cNvSpPr>
              <p:nvPr/>
            </p:nvSpPr>
            <p:spPr bwMode="auto">
              <a:xfrm>
                <a:off x="4564" y="509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76" name="Oval 208"/>
              <p:cNvSpPr>
                <a:spLocks noChangeArrowheads="1"/>
              </p:cNvSpPr>
              <p:nvPr/>
            </p:nvSpPr>
            <p:spPr bwMode="auto">
              <a:xfrm>
                <a:off x="4308" y="726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77" name="Oval 209"/>
              <p:cNvSpPr>
                <a:spLocks noChangeArrowheads="1"/>
              </p:cNvSpPr>
              <p:nvPr/>
            </p:nvSpPr>
            <p:spPr bwMode="auto">
              <a:xfrm>
                <a:off x="4118" y="769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78" name="Oval 210"/>
              <p:cNvSpPr>
                <a:spLocks noChangeArrowheads="1"/>
              </p:cNvSpPr>
              <p:nvPr/>
            </p:nvSpPr>
            <p:spPr bwMode="auto">
              <a:xfrm>
                <a:off x="4437" y="565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79" name="Oval 211"/>
              <p:cNvSpPr>
                <a:spLocks noChangeArrowheads="1"/>
              </p:cNvSpPr>
              <p:nvPr/>
            </p:nvSpPr>
            <p:spPr bwMode="auto">
              <a:xfrm>
                <a:off x="4717" y="406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80" name="Oval 212"/>
              <p:cNvSpPr>
                <a:spLocks noChangeArrowheads="1"/>
              </p:cNvSpPr>
              <p:nvPr/>
            </p:nvSpPr>
            <p:spPr bwMode="auto">
              <a:xfrm>
                <a:off x="4135" y="860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81" name="Oval 213"/>
              <p:cNvSpPr>
                <a:spLocks noChangeArrowheads="1"/>
              </p:cNvSpPr>
              <p:nvPr/>
            </p:nvSpPr>
            <p:spPr bwMode="auto">
              <a:xfrm>
                <a:off x="4629" y="471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82" name="Oval 214"/>
              <p:cNvSpPr>
                <a:spLocks noChangeArrowheads="1"/>
              </p:cNvSpPr>
              <p:nvPr/>
            </p:nvSpPr>
            <p:spPr bwMode="auto">
              <a:xfrm>
                <a:off x="4190" y="875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83" name="Oval 215"/>
              <p:cNvSpPr>
                <a:spLocks noChangeArrowheads="1"/>
              </p:cNvSpPr>
              <p:nvPr/>
            </p:nvSpPr>
            <p:spPr bwMode="auto">
              <a:xfrm>
                <a:off x="3950" y="894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84" name="Oval 216"/>
              <p:cNvSpPr>
                <a:spLocks noChangeArrowheads="1"/>
              </p:cNvSpPr>
              <p:nvPr/>
            </p:nvSpPr>
            <p:spPr bwMode="auto">
              <a:xfrm>
                <a:off x="4882" y="269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85" name="Oval 217"/>
              <p:cNvSpPr>
                <a:spLocks noChangeArrowheads="1"/>
              </p:cNvSpPr>
              <p:nvPr/>
            </p:nvSpPr>
            <p:spPr bwMode="auto">
              <a:xfrm>
                <a:off x="4110" y="1163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86" name="Oval 218"/>
              <p:cNvSpPr>
                <a:spLocks noChangeArrowheads="1"/>
              </p:cNvSpPr>
              <p:nvPr/>
            </p:nvSpPr>
            <p:spPr bwMode="auto">
              <a:xfrm>
                <a:off x="4504" y="555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87" name="Oval 219"/>
              <p:cNvSpPr>
                <a:spLocks noChangeArrowheads="1"/>
              </p:cNvSpPr>
              <p:nvPr/>
            </p:nvSpPr>
            <p:spPr bwMode="auto">
              <a:xfrm>
                <a:off x="4689" y="442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88" name="Oval 220"/>
              <p:cNvSpPr>
                <a:spLocks noChangeArrowheads="1"/>
              </p:cNvSpPr>
              <p:nvPr/>
            </p:nvSpPr>
            <p:spPr bwMode="auto">
              <a:xfrm>
                <a:off x="4783" y="382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89" name="Oval 221"/>
              <p:cNvSpPr>
                <a:spLocks noChangeArrowheads="1"/>
              </p:cNvSpPr>
              <p:nvPr/>
            </p:nvSpPr>
            <p:spPr bwMode="auto">
              <a:xfrm>
                <a:off x="4608" y="478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90" name="Oval 222"/>
              <p:cNvSpPr>
                <a:spLocks noChangeArrowheads="1"/>
              </p:cNvSpPr>
              <p:nvPr/>
            </p:nvSpPr>
            <p:spPr bwMode="auto">
              <a:xfrm>
                <a:off x="4649" y="462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91" name="Oval 223"/>
              <p:cNvSpPr>
                <a:spLocks noChangeArrowheads="1"/>
              </p:cNvSpPr>
              <p:nvPr/>
            </p:nvSpPr>
            <p:spPr bwMode="auto">
              <a:xfrm>
                <a:off x="4515" y="480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92" name="Oval 224"/>
              <p:cNvSpPr>
                <a:spLocks noChangeArrowheads="1"/>
              </p:cNvSpPr>
              <p:nvPr/>
            </p:nvSpPr>
            <p:spPr bwMode="auto">
              <a:xfrm>
                <a:off x="4666" y="585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93" name="Oval 225"/>
              <p:cNvSpPr>
                <a:spLocks noChangeArrowheads="1"/>
              </p:cNvSpPr>
              <p:nvPr/>
            </p:nvSpPr>
            <p:spPr bwMode="auto">
              <a:xfrm>
                <a:off x="4110" y="844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94" name="Oval 226"/>
              <p:cNvSpPr>
                <a:spLocks noChangeArrowheads="1"/>
              </p:cNvSpPr>
              <p:nvPr/>
            </p:nvSpPr>
            <p:spPr bwMode="auto">
              <a:xfrm>
                <a:off x="4738" y="467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95" name="Oval 227"/>
              <p:cNvSpPr>
                <a:spLocks noChangeArrowheads="1"/>
              </p:cNvSpPr>
              <p:nvPr/>
            </p:nvSpPr>
            <p:spPr bwMode="auto">
              <a:xfrm>
                <a:off x="4688" y="448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96" name="Oval 228"/>
              <p:cNvSpPr>
                <a:spLocks noChangeArrowheads="1"/>
              </p:cNvSpPr>
              <p:nvPr/>
            </p:nvSpPr>
            <p:spPr bwMode="auto">
              <a:xfrm>
                <a:off x="4402" y="779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97" name="Oval 229"/>
              <p:cNvSpPr>
                <a:spLocks noChangeArrowheads="1"/>
              </p:cNvSpPr>
              <p:nvPr/>
            </p:nvSpPr>
            <p:spPr bwMode="auto">
              <a:xfrm>
                <a:off x="4056" y="851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98" name="Oval 230"/>
              <p:cNvSpPr>
                <a:spLocks noChangeArrowheads="1"/>
              </p:cNvSpPr>
              <p:nvPr/>
            </p:nvSpPr>
            <p:spPr bwMode="auto">
              <a:xfrm>
                <a:off x="4859" y="525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99" name="Oval 231"/>
              <p:cNvSpPr>
                <a:spLocks noChangeArrowheads="1"/>
              </p:cNvSpPr>
              <p:nvPr/>
            </p:nvSpPr>
            <p:spPr bwMode="auto">
              <a:xfrm>
                <a:off x="4841" y="400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00" name="Oval 232"/>
              <p:cNvSpPr>
                <a:spLocks noChangeArrowheads="1"/>
              </p:cNvSpPr>
              <p:nvPr/>
            </p:nvSpPr>
            <p:spPr bwMode="auto">
              <a:xfrm>
                <a:off x="4036" y="823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01" name="Oval 233"/>
              <p:cNvSpPr>
                <a:spLocks noChangeArrowheads="1"/>
              </p:cNvSpPr>
              <p:nvPr/>
            </p:nvSpPr>
            <p:spPr bwMode="auto">
              <a:xfrm>
                <a:off x="4237" y="709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02" name="Oval 234"/>
              <p:cNvSpPr>
                <a:spLocks noChangeArrowheads="1"/>
              </p:cNvSpPr>
              <p:nvPr/>
            </p:nvSpPr>
            <p:spPr bwMode="auto">
              <a:xfrm>
                <a:off x="4571" y="487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03" name="Oval 235"/>
              <p:cNvSpPr>
                <a:spLocks noChangeArrowheads="1"/>
              </p:cNvSpPr>
              <p:nvPr/>
            </p:nvSpPr>
            <p:spPr bwMode="auto">
              <a:xfrm>
                <a:off x="4428" y="571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04" name="Oval 236"/>
              <p:cNvSpPr>
                <a:spLocks noChangeArrowheads="1"/>
              </p:cNvSpPr>
              <p:nvPr/>
            </p:nvSpPr>
            <p:spPr bwMode="auto">
              <a:xfrm>
                <a:off x="4800" y="495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05" name="Oval 237"/>
              <p:cNvSpPr>
                <a:spLocks noChangeArrowheads="1"/>
              </p:cNvSpPr>
              <p:nvPr/>
            </p:nvSpPr>
            <p:spPr bwMode="auto">
              <a:xfrm>
                <a:off x="4851" y="416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06" name="Oval 238"/>
              <p:cNvSpPr>
                <a:spLocks noChangeArrowheads="1"/>
              </p:cNvSpPr>
              <p:nvPr/>
            </p:nvSpPr>
            <p:spPr bwMode="auto">
              <a:xfrm>
                <a:off x="4576" y="505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07" name="Oval 239"/>
              <p:cNvSpPr>
                <a:spLocks noChangeArrowheads="1"/>
              </p:cNvSpPr>
              <p:nvPr/>
            </p:nvSpPr>
            <p:spPr bwMode="auto">
              <a:xfrm>
                <a:off x="4066" y="806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08" name="Oval 240"/>
              <p:cNvSpPr>
                <a:spLocks noChangeArrowheads="1"/>
              </p:cNvSpPr>
              <p:nvPr/>
            </p:nvSpPr>
            <p:spPr bwMode="auto">
              <a:xfrm>
                <a:off x="4605" y="479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09" name="Oval 241"/>
              <p:cNvSpPr>
                <a:spLocks noChangeArrowheads="1"/>
              </p:cNvSpPr>
              <p:nvPr/>
            </p:nvSpPr>
            <p:spPr bwMode="auto">
              <a:xfrm>
                <a:off x="4789" y="374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10" name="Oval 242"/>
              <p:cNvSpPr>
                <a:spLocks noChangeArrowheads="1"/>
              </p:cNvSpPr>
              <p:nvPr/>
            </p:nvSpPr>
            <p:spPr bwMode="auto">
              <a:xfrm>
                <a:off x="4160" y="778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11" name="Oval 243"/>
              <p:cNvSpPr>
                <a:spLocks noChangeArrowheads="1"/>
              </p:cNvSpPr>
              <p:nvPr/>
            </p:nvSpPr>
            <p:spPr bwMode="auto">
              <a:xfrm>
                <a:off x="4711" y="499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12" name="Oval 244"/>
              <p:cNvSpPr>
                <a:spLocks noChangeArrowheads="1"/>
              </p:cNvSpPr>
              <p:nvPr/>
            </p:nvSpPr>
            <p:spPr bwMode="auto">
              <a:xfrm>
                <a:off x="4456" y="569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13" name="Oval 245"/>
              <p:cNvSpPr>
                <a:spLocks noChangeArrowheads="1"/>
              </p:cNvSpPr>
              <p:nvPr/>
            </p:nvSpPr>
            <p:spPr bwMode="auto">
              <a:xfrm>
                <a:off x="4515" y="595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14" name="Oval 246"/>
              <p:cNvSpPr>
                <a:spLocks noChangeArrowheads="1"/>
              </p:cNvSpPr>
              <p:nvPr/>
            </p:nvSpPr>
            <p:spPr bwMode="auto">
              <a:xfrm>
                <a:off x="4526" y="487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15" name="Oval 247"/>
              <p:cNvSpPr>
                <a:spLocks noChangeArrowheads="1"/>
              </p:cNvSpPr>
              <p:nvPr/>
            </p:nvSpPr>
            <p:spPr bwMode="auto">
              <a:xfrm>
                <a:off x="4197" y="694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16" name="Oval 248"/>
              <p:cNvSpPr>
                <a:spLocks noChangeArrowheads="1"/>
              </p:cNvSpPr>
              <p:nvPr/>
            </p:nvSpPr>
            <p:spPr bwMode="auto">
              <a:xfrm>
                <a:off x="4346" y="684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17" name="Oval 249"/>
              <p:cNvSpPr>
                <a:spLocks noChangeArrowheads="1"/>
              </p:cNvSpPr>
              <p:nvPr/>
            </p:nvSpPr>
            <p:spPr bwMode="auto">
              <a:xfrm>
                <a:off x="4406" y="653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18" name="Oval 250"/>
              <p:cNvSpPr>
                <a:spLocks noChangeArrowheads="1"/>
              </p:cNvSpPr>
              <p:nvPr/>
            </p:nvSpPr>
            <p:spPr bwMode="auto">
              <a:xfrm>
                <a:off x="4717" y="575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19" name="Oval 251"/>
              <p:cNvSpPr>
                <a:spLocks noChangeArrowheads="1"/>
              </p:cNvSpPr>
              <p:nvPr/>
            </p:nvSpPr>
            <p:spPr bwMode="auto">
              <a:xfrm>
                <a:off x="4392" y="693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20" name="Oval 252"/>
              <p:cNvSpPr>
                <a:spLocks noChangeArrowheads="1"/>
              </p:cNvSpPr>
              <p:nvPr/>
            </p:nvSpPr>
            <p:spPr bwMode="auto">
              <a:xfrm>
                <a:off x="4408" y="709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21" name="Oval 253"/>
              <p:cNvSpPr>
                <a:spLocks noChangeArrowheads="1"/>
              </p:cNvSpPr>
              <p:nvPr/>
            </p:nvSpPr>
            <p:spPr bwMode="auto">
              <a:xfrm>
                <a:off x="3988" y="1082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22" name="Oval 254"/>
              <p:cNvSpPr>
                <a:spLocks noChangeArrowheads="1"/>
              </p:cNvSpPr>
              <p:nvPr/>
            </p:nvSpPr>
            <p:spPr bwMode="auto">
              <a:xfrm>
                <a:off x="4309" y="741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23" name="Oval 255"/>
              <p:cNvSpPr>
                <a:spLocks noChangeArrowheads="1"/>
              </p:cNvSpPr>
              <p:nvPr/>
            </p:nvSpPr>
            <p:spPr bwMode="auto">
              <a:xfrm>
                <a:off x="4333" y="719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24" name="Oval 256"/>
              <p:cNvSpPr>
                <a:spLocks noChangeArrowheads="1"/>
              </p:cNvSpPr>
              <p:nvPr/>
            </p:nvSpPr>
            <p:spPr bwMode="auto">
              <a:xfrm>
                <a:off x="4375" y="540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25" name="Oval 257"/>
              <p:cNvSpPr>
                <a:spLocks noChangeArrowheads="1"/>
              </p:cNvSpPr>
              <p:nvPr/>
            </p:nvSpPr>
            <p:spPr bwMode="auto">
              <a:xfrm>
                <a:off x="4661" y="430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26" name="Oval 258"/>
              <p:cNvSpPr>
                <a:spLocks noChangeArrowheads="1"/>
              </p:cNvSpPr>
              <p:nvPr/>
            </p:nvSpPr>
            <p:spPr bwMode="auto">
              <a:xfrm>
                <a:off x="3961" y="1198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27" name="Oval 259"/>
              <p:cNvSpPr>
                <a:spLocks noChangeArrowheads="1"/>
              </p:cNvSpPr>
              <p:nvPr/>
            </p:nvSpPr>
            <p:spPr bwMode="auto">
              <a:xfrm>
                <a:off x="4365" y="531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28" name="Oval 260"/>
              <p:cNvSpPr>
                <a:spLocks noChangeArrowheads="1"/>
              </p:cNvSpPr>
              <p:nvPr/>
            </p:nvSpPr>
            <p:spPr bwMode="auto">
              <a:xfrm>
                <a:off x="4713" y="456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29" name="Oval 261"/>
              <p:cNvSpPr>
                <a:spLocks noChangeArrowheads="1"/>
              </p:cNvSpPr>
              <p:nvPr/>
            </p:nvSpPr>
            <p:spPr bwMode="auto">
              <a:xfrm>
                <a:off x="4434" y="617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30" name="Oval 262"/>
              <p:cNvSpPr>
                <a:spLocks noChangeArrowheads="1"/>
              </p:cNvSpPr>
              <p:nvPr/>
            </p:nvSpPr>
            <p:spPr bwMode="auto">
              <a:xfrm>
                <a:off x="4265" y="731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31" name="Oval 263"/>
              <p:cNvSpPr>
                <a:spLocks noChangeArrowheads="1"/>
              </p:cNvSpPr>
              <p:nvPr/>
            </p:nvSpPr>
            <p:spPr bwMode="auto">
              <a:xfrm>
                <a:off x="4169" y="867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32" name="Oval 264"/>
              <p:cNvSpPr>
                <a:spLocks noChangeArrowheads="1"/>
              </p:cNvSpPr>
              <p:nvPr/>
            </p:nvSpPr>
            <p:spPr bwMode="auto">
              <a:xfrm>
                <a:off x="4339" y="648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33" name="Oval 265"/>
              <p:cNvSpPr>
                <a:spLocks noChangeArrowheads="1"/>
              </p:cNvSpPr>
              <p:nvPr/>
            </p:nvSpPr>
            <p:spPr bwMode="auto">
              <a:xfrm>
                <a:off x="4459" y="559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34" name="Oval 266"/>
              <p:cNvSpPr>
                <a:spLocks noChangeArrowheads="1"/>
              </p:cNvSpPr>
              <p:nvPr/>
            </p:nvSpPr>
            <p:spPr bwMode="auto">
              <a:xfrm>
                <a:off x="4505" y="618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35" name="Oval 267"/>
              <p:cNvSpPr>
                <a:spLocks noChangeArrowheads="1"/>
              </p:cNvSpPr>
              <p:nvPr/>
            </p:nvSpPr>
            <p:spPr bwMode="auto">
              <a:xfrm>
                <a:off x="4414" y="593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36" name="Oval 268"/>
              <p:cNvSpPr>
                <a:spLocks noChangeArrowheads="1"/>
              </p:cNvSpPr>
              <p:nvPr/>
            </p:nvSpPr>
            <p:spPr bwMode="auto">
              <a:xfrm>
                <a:off x="4483" y="708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37" name="Oval 269"/>
              <p:cNvSpPr>
                <a:spLocks noChangeArrowheads="1"/>
              </p:cNvSpPr>
              <p:nvPr/>
            </p:nvSpPr>
            <p:spPr bwMode="auto">
              <a:xfrm>
                <a:off x="4476" y="527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38" name="Oval 270"/>
              <p:cNvSpPr>
                <a:spLocks noChangeArrowheads="1"/>
              </p:cNvSpPr>
              <p:nvPr/>
            </p:nvSpPr>
            <p:spPr bwMode="auto">
              <a:xfrm>
                <a:off x="4595" y="571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39" name="Oval 271"/>
              <p:cNvSpPr>
                <a:spLocks noChangeArrowheads="1"/>
              </p:cNvSpPr>
              <p:nvPr/>
            </p:nvSpPr>
            <p:spPr bwMode="auto">
              <a:xfrm>
                <a:off x="4638" y="431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40" name="Oval 272"/>
              <p:cNvSpPr>
                <a:spLocks noChangeArrowheads="1"/>
              </p:cNvSpPr>
              <p:nvPr/>
            </p:nvSpPr>
            <p:spPr bwMode="auto">
              <a:xfrm>
                <a:off x="4742" y="394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41" name="Oval 273"/>
              <p:cNvSpPr>
                <a:spLocks noChangeArrowheads="1"/>
              </p:cNvSpPr>
              <p:nvPr/>
            </p:nvSpPr>
            <p:spPr bwMode="auto">
              <a:xfrm>
                <a:off x="3955" y="983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42" name="Oval 274"/>
              <p:cNvSpPr>
                <a:spLocks noChangeArrowheads="1"/>
              </p:cNvSpPr>
              <p:nvPr/>
            </p:nvSpPr>
            <p:spPr bwMode="auto">
              <a:xfrm>
                <a:off x="4126" y="846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43" name="Oval 275"/>
              <p:cNvSpPr>
                <a:spLocks noChangeArrowheads="1"/>
              </p:cNvSpPr>
              <p:nvPr/>
            </p:nvSpPr>
            <p:spPr bwMode="auto">
              <a:xfrm>
                <a:off x="4909" y="402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44" name="Oval 276"/>
              <p:cNvSpPr>
                <a:spLocks noChangeArrowheads="1"/>
              </p:cNvSpPr>
              <p:nvPr/>
            </p:nvSpPr>
            <p:spPr bwMode="auto">
              <a:xfrm>
                <a:off x="4019" y="766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45" name="Oval 277"/>
              <p:cNvSpPr>
                <a:spLocks noChangeArrowheads="1"/>
              </p:cNvSpPr>
              <p:nvPr/>
            </p:nvSpPr>
            <p:spPr bwMode="auto">
              <a:xfrm>
                <a:off x="4747" y="386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46" name="Oval 278"/>
              <p:cNvSpPr>
                <a:spLocks noChangeArrowheads="1"/>
              </p:cNvSpPr>
              <p:nvPr/>
            </p:nvSpPr>
            <p:spPr bwMode="auto">
              <a:xfrm>
                <a:off x="4193" y="770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47" name="Oval 279"/>
              <p:cNvSpPr>
                <a:spLocks noChangeArrowheads="1"/>
              </p:cNvSpPr>
              <p:nvPr/>
            </p:nvSpPr>
            <p:spPr bwMode="auto">
              <a:xfrm>
                <a:off x="4369" y="658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48" name="Oval 280"/>
              <p:cNvSpPr>
                <a:spLocks noChangeArrowheads="1"/>
              </p:cNvSpPr>
              <p:nvPr/>
            </p:nvSpPr>
            <p:spPr bwMode="auto">
              <a:xfrm>
                <a:off x="3919" y="1073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49" name="Oval 281"/>
              <p:cNvSpPr>
                <a:spLocks noChangeArrowheads="1"/>
              </p:cNvSpPr>
              <p:nvPr/>
            </p:nvSpPr>
            <p:spPr bwMode="auto">
              <a:xfrm>
                <a:off x="4589" y="516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50" name="Oval 282"/>
              <p:cNvSpPr>
                <a:spLocks noChangeArrowheads="1"/>
              </p:cNvSpPr>
              <p:nvPr/>
            </p:nvSpPr>
            <p:spPr bwMode="auto">
              <a:xfrm>
                <a:off x="4067" y="1101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51" name="Oval 283"/>
              <p:cNvSpPr>
                <a:spLocks noChangeArrowheads="1"/>
              </p:cNvSpPr>
              <p:nvPr/>
            </p:nvSpPr>
            <p:spPr bwMode="auto">
              <a:xfrm>
                <a:off x="3877" y="1085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52" name="Oval 284"/>
              <p:cNvSpPr>
                <a:spLocks noChangeArrowheads="1"/>
              </p:cNvSpPr>
              <p:nvPr/>
            </p:nvSpPr>
            <p:spPr bwMode="auto">
              <a:xfrm>
                <a:off x="4386" y="879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53" name="Oval 285"/>
              <p:cNvSpPr>
                <a:spLocks noChangeArrowheads="1"/>
              </p:cNvSpPr>
              <p:nvPr/>
            </p:nvSpPr>
            <p:spPr bwMode="auto">
              <a:xfrm>
                <a:off x="4025" y="1040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54" name="Oval 286"/>
              <p:cNvSpPr>
                <a:spLocks noChangeArrowheads="1"/>
              </p:cNvSpPr>
              <p:nvPr/>
            </p:nvSpPr>
            <p:spPr bwMode="auto">
              <a:xfrm>
                <a:off x="4646" y="517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55" name="Oval 287"/>
              <p:cNvSpPr>
                <a:spLocks noChangeArrowheads="1"/>
              </p:cNvSpPr>
              <p:nvPr/>
            </p:nvSpPr>
            <p:spPr bwMode="auto">
              <a:xfrm>
                <a:off x="4450" y="568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56" name="Oval 288"/>
              <p:cNvSpPr>
                <a:spLocks noChangeArrowheads="1"/>
              </p:cNvSpPr>
              <p:nvPr/>
            </p:nvSpPr>
            <p:spPr bwMode="auto">
              <a:xfrm>
                <a:off x="4069" y="795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57" name="Oval 289"/>
              <p:cNvSpPr>
                <a:spLocks noChangeArrowheads="1"/>
              </p:cNvSpPr>
              <p:nvPr/>
            </p:nvSpPr>
            <p:spPr bwMode="auto">
              <a:xfrm>
                <a:off x="4795" y="322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58" name="Oval 290"/>
              <p:cNvSpPr>
                <a:spLocks noChangeArrowheads="1"/>
              </p:cNvSpPr>
              <p:nvPr/>
            </p:nvSpPr>
            <p:spPr bwMode="auto">
              <a:xfrm>
                <a:off x="4272" y="645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59" name="Oval 291"/>
              <p:cNvSpPr>
                <a:spLocks noChangeArrowheads="1"/>
              </p:cNvSpPr>
              <p:nvPr/>
            </p:nvSpPr>
            <p:spPr bwMode="auto">
              <a:xfrm>
                <a:off x="4405" y="585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60" name="Oval 292"/>
              <p:cNvSpPr>
                <a:spLocks noChangeArrowheads="1"/>
              </p:cNvSpPr>
              <p:nvPr/>
            </p:nvSpPr>
            <p:spPr bwMode="auto">
              <a:xfrm>
                <a:off x="4585" y="508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61" name="Oval 293"/>
              <p:cNvSpPr>
                <a:spLocks noChangeArrowheads="1"/>
              </p:cNvSpPr>
              <p:nvPr/>
            </p:nvSpPr>
            <p:spPr bwMode="auto">
              <a:xfrm>
                <a:off x="3954" y="1174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62" name="Oval 294"/>
              <p:cNvSpPr>
                <a:spLocks noChangeArrowheads="1"/>
              </p:cNvSpPr>
              <p:nvPr/>
            </p:nvSpPr>
            <p:spPr bwMode="auto">
              <a:xfrm>
                <a:off x="4414" y="613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63" name="Oval 295"/>
              <p:cNvSpPr>
                <a:spLocks noChangeArrowheads="1"/>
              </p:cNvSpPr>
              <p:nvPr/>
            </p:nvSpPr>
            <p:spPr bwMode="auto">
              <a:xfrm>
                <a:off x="4431" y="604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64" name="Oval 296"/>
              <p:cNvSpPr>
                <a:spLocks noChangeArrowheads="1"/>
              </p:cNvSpPr>
              <p:nvPr/>
            </p:nvSpPr>
            <p:spPr bwMode="auto">
              <a:xfrm>
                <a:off x="4163" y="809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65" name="Oval 297"/>
              <p:cNvSpPr>
                <a:spLocks noChangeArrowheads="1"/>
              </p:cNvSpPr>
              <p:nvPr/>
            </p:nvSpPr>
            <p:spPr bwMode="auto">
              <a:xfrm>
                <a:off x="3997" y="937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66" name="Oval 298"/>
              <p:cNvSpPr>
                <a:spLocks noChangeArrowheads="1"/>
              </p:cNvSpPr>
              <p:nvPr/>
            </p:nvSpPr>
            <p:spPr bwMode="auto">
              <a:xfrm>
                <a:off x="4433" y="701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67" name="Oval 299"/>
              <p:cNvSpPr>
                <a:spLocks noChangeArrowheads="1"/>
              </p:cNvSpPr>
              <p:nvPr/>
            </p:nvSpPr>
            <p:spPr bwMode="auto">
              <a:xfrm>
                <a:off x="4487" y="557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68" name="Oval 300"/>
              <p:cNvSpPr>
                <a:spLocks noChangeArrowheads="1"/>
              </p:cNvSpPr>
              <p:nvPr/>
            </p:nvSpPr>
            <p:spPr bwMode="auto">
              <a:xfrm>
                <a:off x="4523" y="475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69" name="Oval 301"/>
              <p:cNvSpPr>
                <a:spLocks noChangeArrowheads="1"/>
              </p:cNvSpPr>
              <p:nvPr/>
            </p:nvSpPr>
            <p:spPr bwMode="auto">
              <a:xfrm>
                <a:off x="4422" y="543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70" name="Oval 302"/>
              <p:cNvSpPr>
                <a:spLocks noChangeArrowheads="1"/>
              </p:cNvSpPr>
              <p:nvPr/>
            </p:nvSpPr>
            <p:spPr bwMode="auto">
              <a:xfrm>
                <a:off x="4322" y="682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71" name="Oval 303"/>
              <p:cNvSpPr>
                <a:spLocks noChangeArrowheads="1"/>
              </p:cNvSpPr>
              <p:nvPr/>
            </p:nvSpPr>
            <p:spPr bwMode="auto">
              <a:xfrm>
                <a:off x="4532" y="532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72" name="Oval 304"/>
              <p:cNvSpPr>
                <a:spLocks noChangeArrowheads="1"/>
              </p:cNvSpPr>
              <p:nvPr/>
            </p:nvSpPr>
            <p:spPr bwMode="auto">
              <a:xfrm>
                <a:off x="3979" y="1134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73" name="Oval 305"/>
              <p:cNvSpPr>
                <a:spLocks noChangeArrowheads="1"/>
              </p:cNvSpPr>
              <p:nvPr/>
            </p:nvSpPr>
            <p:spPr bwMode="auto">
              <a:xfrm>
                <a:off x="4303" y="682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74" name="Oval 306"/>
              <p:cNvSpPr>
                <a:spLocks noChangeArrowheads="1"/>
              </p:cNvSpPr>
              <p:nvPr/>
            </p:nvSpPr>
            <p:spPr bwMode="auto">
              <a:xfrm>
                <a:off x="4920" y="426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75" name="Oval 307"/>
              <p:cNvSpPr>
                <a:spLocks noChangeArrowheads="1"/>
              </p:cNvSpPr>
              <p:nvPr/>
            </p:nvSpPr>
            <p:spPr bwMode="auto">
              <a:xfrm>
                <a:off x="4324" y="658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76" name="Oval 308"/>
              <p:cNvSpPr>
                <a:spLocks noChangeArrowheads="1"/>
              </p:cNvSpPr>
              <p:nvPr/>
            </p:nvSpPr>
            <p:spPr bwMode="auto">
              <a:xfrm>
                <a:off x="4361" y="626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77" name="Oval 309"/>
              <p:cNvSpPr>
                <a:spLocks noChangeArrowheads="1"/>
              </p:cNvSpPr>
              <p:nvPr/>
            </p:nvSpPr>
            <p:spPr bwMode="auto">
              <a:xfrm>
                <a:off x="4246" y="735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78" name="Oval 310"/>
              <p:cNvSpPr>
                <a:spLocks noChangeArrowheads="1"/>
              </p:cNvSpPr>
              <p:nvPr/>
            </p:nvSpPr>
            <p:spPr bwMode="auto">
              <a:xfrm>
                <a:off x="4617" y="533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79" name="Oval 311"/>
              <p:cNvSpPr>
                <a:spLocks noChangeArrowheads="1"/>
              </p:cNvSpPr>
              <p:nvPr/>
            </p:nvSpPr>
            <p:spPr bwMode="auto">
              <a:xfrm>
                <a:off x="4200" y="654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80" name="Oval 312"/>
              <p:cNvSpPr>
                <a:spLocks noChangeArrowheads="1"/>
              </p:cNvSpPr>
              <p:nvPr/>
            </p:nvSpPr>
            <p:spPr bwMode="auto">
              <a:xfrm>
                <a:off x="4710" y="431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81" name="Oval 313"/>
              <p:cNvSpPr>
                <a:spLocks noChangeArrowheads="1"/>
              </p:cNvSpPr>
              <p:nvPr/>
            </p:nvSpPr>
            <p:spPr bwMode="auto">
              <a:xfrm>
                <a:off x="4418" y="596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82" name="Oval 314"/>
              <p:cNvSpPr>
                <a:spLocks noChangeArrowheads="1"/>
              </p:cNvSpPr>
              <p:nvPr/>
            </p:nvSpPr>
            <p:spPr bwMode="auto">
              <a:xfrm>
                <a:off x="4509" y="475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83" name="Oval 315"/>
              <p:cNvSpPr>
                <a:spLocks noChangeArrowheads="1"/>
              </p:cNvSpPr>
              <p:nvPr/>
            </p:nvSpPr>
            <p:spPr bwMode="auto">
              <a:xfrm>
                <a:off x="4664" y="427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84" name="Oval 316"/>
              <p:cNvSpPr>
                <a:spLocks noChangeArrowheads="1"/>
              </p:cNvSpPr>
              <p:nvPr/>
            </p:nvSpPr>
            <p:spPr bwMode="auto">
              <a:xfrm>
                <a:off x="4302" y="567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85" name="Oval 317"/>
              <p:cNvSpPr>
                <a:spLocks noChangeArrowheads="1"/>
              </p:cNvSpPr>
              <p:nvPr/>
            </p:nvSpPr>
            <p:spPr bwMode="auto">
              <a:xfrm>
                <a:off x="4041" y="1005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86" name="Oval 318"/>
              <p:cNvSpPr>
                <a:spLocks noChangeArrowheads="1"/>
              </p:cNvSpPr>
              <p:nvPr/>
            </p:nvSpPr>
            <p:spPr bwMode="auto">
              <a:xfrm>
                <a:off x="4253" y="737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87" name="Oval 319"/>
              <p:cNvSpPr>
                <a:spLocks noChangeArrowheads="1"/>
              </p:cNvSpPr>
              <p:nvPr/>
            </p:nvSpPr>
            <p:spPr bwMode="auto">
              <a:xfrm>
                <a:off x="4126" y="791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88" name="Oval 320"/>
              <p:cNvSpPr>
                <a:spLocks noChangeArrowheads="1"/>
              </p:cNvSpPr>
              <p:nvPr/>
            </p:nvSpPr>
            <p:spPr bwMode="auto">
              <a:xfrm>
                <a:off x="3972" y="953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89" name="Oval 321"/>
              <p:cNvSpPr>
                <a:spLocks noChangeArrowheads="1"/>
              </p:cNvSpPr>
              <p:nvPr/>
            </p:nvSpPr>
            <p:spPr bwMode="auto">
              <a:xfrm>
                <a:off x="4424" y="580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90" name="Oval 322"/>
              <p:cNvSpPr>
                <a:spLocks noChangeArrowheads="1"/>
              </p:cNvSpPr>
              <p:nvPr/>
            </p:nvSpPr>
            <p:spPr bwMode="auto">
              <a:xfrm>
                <a:off x="4564" y="463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91" name="Oval 323"/>
              <p:cNvSpPr>
                <a:spLocks noChangeArrowheads="1"/>
              </p:cNvSpPr>
              <p:nvPr/>
            </p:nvSpPr>
            <p:spPr bwMode="auto">
              <a:xfrm>
                <a:off x="4517" y="513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92" name="Oval 324"/>
              <p:cNvSpPr>
                <a:spLocks noChangeArrowheads="1"/>
              </p:cNvSpPr>
              <p:nvPr/>
            </p:nvSpPr>
            <p:spPr bwMode="auto">
              <a:xfrm>
                <a:off x="4427" y="525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93" name="Oval 325"/>
              <p:cNvSpPr>
                <a:spLocks noChangeArrowheads="1"/>
              </p:cNvSpPr>
              <p:nvPr/>
            </p:nvSpPr>
            <p:spPr bwMode="auto">
              <a:xfrm>
                <a:off x="4064" y="859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94" name="Oval 326"/>
              <p:cNvSpPr>
                <a:spLocks noChangeArrowheads="1"/>
              </p:cNvSpPr>
              <p:nvPr/>
            </p:nvSpPr>
            <p:spPr bwMode="auto">
              <a:xfrm>
                <a:off x="4548" y="512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95" name="Oval 327"/>
              <p:cNvSpPr>
                <a:spLocks noChangeArrowheads="1"/>
              </p:cNvSpPr>
              <p:nvPr/>
            </p:nvSpPr>
            <p:spPr bwMode="auto">
              <a:xfrm>
                <a:off x="4879" y="298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96" name="Oval 328"/>
              <p:cNvSpPr>
                <a:spLocks noChangeArrowheads="1"/>
              </p:cNvSpPr>
              <p:nvPr/>
            </p:nvSpPr>
            <p:spPr bwMode="auto">
              <a:xfrm>
                <a:off x="5139" y="193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97" name="Oval 329"/>
              <p:cNvSpPr>
                <a:spLocks noChangeArrowheads="1"/>
              </p:cNvSpPr>
              <p:nvPr/>
            </p:nvSpPr>
            <p:spPr bwMode="auto">
              <a:xfrm>
                <a:off x="4618" y="468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98" name="Oval 330"/>
              <p:cNvSpPr>
                <a:spLocks noChangeArrowheads="1"/>
              </p:cNvSpPr>
              <p:nvPr/>
            </p:nvSpPr>
            <p:spPr bwMode="auto">
              <a:xfrm>
                <a:off x="4646" y="387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99" name="Oval 331"/>
              <p:cNvSpPr>
                <a:spLocks noChangeArrowheads="1"/>
              </p:cNvSpPr>
              <p:nvPr/>
            </p:nvSpPr>
            <p:spPr bwMode="auto">
              <a:xfrm>
                <a:off x="4173" y="742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00" name="Oval 332"/>
              <p:cNvSpPr>
                <a:spLocks noChangeArrowheads="1"/>
              </p:cNvSpPr>
              <p:nvPr/>
            </p:nvSpPr>
            <p:spPr bwMode="auto">
              <a:xfrm>
                <a:off x="4748" y="310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01" name="Oval 333"/>
              <p:cNvSpPr>
                <a:spLocks noChangeArrowheads="1"/>
              </p:cNvSpPr>
              <p:nvPr/>
            </p:nvSpPr>
            <p:spPr bwMode="auto">
              <a:xfrm>
                <a:off x="4140" y="854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02" name="Oval 334"/>
              <p:cNvSpPr>
                <a:spLocks noChangeArrowheads="1"/>
              </p:cNvSpPr>
              <p:nvPr/>
            </p:nvSpPr>
            <p:spPr bwMode="auto">
              <a:xfrm>
                <a:off x="4218" y="698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03" name="Oval 335"/>
              <p:cNvSpPr>
                <a:spLocks noChangeArrowheads="1"/>
              </p:cNvSpPr>
              <p:nvPr/>
            </p:nvSpPr>
            <p:spPr bwMode="auto">
              <a:xfrm>
                <a:off x="4517" y="560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04" name="Oval 336"/>
              <p:cNvSpPr>
                <a:spLocks noChangeArrowheads="1"/>
              </p:cNvSpPr>
              <p:nvPr/>
            </p:nvSpPr>
            <p:spPr bwMode="auto">
              <a:xfrm>
                <a:off x="4658" y="422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05" name="Oval 337"/>
              <p:cNvSpPr>
                <a:spLocks noChangeArrowheads="1"/>
              </p:cNvSpPr>
              <p:nvPr/>
            </p:nvSpPr>
            <p:spPr bwMode="auto">
              <a:xfrm>
                <a:off x="4306" y="733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06" name="Oval 338"/>
              <p:cNvSpPr>
                <a:spLocks noChangeArrowheads="1"/>
              </p:cNvSpPr>
              <p:nvPr/>
            </p:nvSpPr>
            <p:spPr bwMode="auto">
              <a:xfrm>
                <a:off x="4719" y="375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07" name="Oval 339"/>
              <p:cNvSpPr>
                <a:spLocks noChangeArrowheads="1"/>
              </p:cNvSpPr>
              <p:nvPr/>
            </p:nvSpPr>
            <p:spPr bwMode="auto">
              <a:xfrm>
                <a:off x="4476" y="444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08" name="Oval 340"/>
              <p:cNvSpPr>
                <a:spLocks noChangeArrowheads="1"/>
              </p:cNvSpPr>
              <p:nvPr/>
            </p:nvSpPr>
            <p:spPr bwMode="auto">
              <a:xfrm>
                <a:off x="4287" y="601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09" name="Oval 341"/>
              <p:cNvSpPr>
                <a:spLocks noChangeArrowheads="1"/>
              </p:cNvSpPr>
              <p:nvPr/>
            </p:nvSpPr>
            <p:spPr bwMode="auto">
              <a:xfrm>
                <a:off x="4038" y="907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10" name="Oval 342"/>
              <p:cNvSpPr>
                <a:spLocks noChangeArrowheads="1"/>
              </p:cNvSpPr>
              <p:nvPr/>
            </p:nvSpPr>
            <p:spPr bwMode="auto">
              <a:xfrm>
                <a:off x="4495" y="537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11" name="Oval 343"/>
              <p:cNvSpPr>
                <a:spLocks noChangeArrowheads="1"/>
              </p:cNvSpPr>
              <p:nvPr/>
            </p:nvSpPr>
            <p:spPr bwMode="auto">
              <a:xfrm>
                <a:off x="4269" y="709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12" name="Oval 344"/>
              <p:cNvSpPr>
                <a:spLocks noChangeArrowheads="1"/>
              </p:cNvSpPr>
              <p:nvPr/>
            </p:nvSpPr>
            <p:spPr bwMode="auto">
              <a:xfrm>
                <a:off x="4098" y="819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13" name="Oval 345"/>
              <p:cNvSpPr>
                <a:spLocks noChangeArrowheads="1"/>
              </p:cNvSpPr>
              <p:nvPr/>
            </p:nvSpPr>
            <p:spPr bwMode="auto">
              <a:xfrm>
                <a:off x="4825" y="326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14" name="Oval 346"/>
              <p:cNvSpPr>
                <a:spLocks noChangeArrowheads="1"/>
              </p:cNvSpPr>
              <p:nvPr/>
            </p:nvSpPr>
            <p:spPr bwMode="auto">
              <a:xfrm>
                <a:off x="4397" y="591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15" name="Oval 347"/>
              <p:cNvSpPr>
                <a:spLocks noChangeArrowheads="1"/>
              </p:cNvSpPr>
              <p:nvPr/>
            </p:nvSpPr>
            <p:spPr bwMode="auto">
              <a:xfrm>
                <a:off x="4368" y="684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16" name="Oval 348"/>
              <p:cNvSpPr>
                <a:spLocks noChangeArrowheads="1"/>
              </p:cNvSpPr>
              <p:nvPr/>
            </p:nvSpPr>
            <p:spPr bwMode="auto">
              <a:xfrm>
                <a:off x="5448" y="81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17" name="Oval 349"/>
              <p:cNvSpPr>
                <a:spLocks noChangeArrowheads="1"/>
              </p:cNvSpPr>
              <p:nvPr/>
            </p:nvSpPr>
            <p:spPr bwMode="auto">
              <a:xfrm>
                <a:off x="4359" y="638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18" name="Oval 350"/>
              <p:cNvSpPr>
                <a:spLocks noChangeArrowheads="1"/>
              </p:cNvSpPr>
              <p:nvPr/>
            </p:nvSpPr>
            <p:spPr bwMode="auto">
              <a:xfrm>
                <a:off x="4311" y="712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19" name="Oval 351"/>
              <p:cNvSpPr>
                <a:spLocks noChangeArrowheads="1"/>
              </p:cNvSpPr>
              <p:nvPr/>
            </p:nvSpPr>
            <p:spPr bwMode="auto">
              <a:xfrm>
                <a:off x="4281" y="644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20" name="Oval 352"/>
              <p:cNvSpPr>
                <a:spLocks noChangeArrowheads="1"/>
              </p:cNvSpPr>
              <p:nvPr/>
            </p:nvSpPr>
            <p:spPr bwMode="auto">
              <a:xfrm>
                <a:off x="4455" y="487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21" name="Oval 353"/>
              <p:cNvSpPr>
                <a:spLocks noChangeArrowheads="1"/>
              </p:cNvSpPr>
              <p:nvPr/>
            </p:nvSpPr>
            <p:spPr bwMode="auto">
              <a:xfrm>
                <a:off x="4577" y="497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22" name="Oval 354"/>
              <p:cNvSpPr>
                <a:spLocks noChangeArrowheads="1"/>
              </p:cNvSpPr>
              <p:nvPr/>
            </p:nvSpPr>
            <p:spPr bwMode="auto">
              <a:xfrm>
                <a:off x="4269" y="595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23" name="Oval 355"/>
              <p:cNvSpPr>
                <a:spLocks noChangeArrowheads="1"/>
              </p:cNvSpPr>
              <p:nvPr/>
            </p:nvSpPr>
            <p:spPr bwMode="auto">
              <a:xfrm>
                <a:off x="5398" y="111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24" name="Oval 356"/>
              <p:cNvSpPr>
                <a:spLocks noChangeArrowheads="1"/>
              </p:cNvSpPr>
              <p:nvPr/>
            </p:nvSpPr>
            <p:spPr bwMode="auto">
              <a:xfrm>
                <a:off x="4574" y="531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25" name="Oval 357"/>
              <p:cNvSpPr>
                <a:spLocks noChangeArrowheads="1"/>
              </p:cNvSpPr>
              <p:nvPr/>
            </p:nvSpPr>
            <p:spPr bwMode="auto">
              <a:xfrm>
                <a:off x="4228" y="797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26" name="Oval 358"/>
              <p:cNvSpPr>
                <a:spLocks noChangeArrowheads="1"/>
              </p:cNvSpPr>
              <p:nvPr/>
            </p:nvSpPr>
            <p:spPr bwMode="auto">
              <a:xfrm>
                <a:off x="4427" y="482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27" name="Oval 359"/>
              <p:cNvSpPr>
                <a:spLocks noChangeArrowheads="1"/>
              </p:cNvSpPr>
              <p:nvPr/>
            </p:nvSpPr>
            <p:spPr bwMode="auto">
              <a:xfrm>
                <a:off x="4576" y="434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28" name="Oval 360"/>
              <p:cNvSpPr>
                <a:spLocks noChangeArrowheads="1"/>
              </p:cNvSpPr>
              <p:nvPr/>
            </p:nvSpPr>
            <p:spPr bwMode="auto">
              <a:xfrm>
                <a:off x="4318" y="672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29" name="Oval 361"/>
              <p:cNvSpPr>
                <a:spLocks noChangeArrowheads="1"/>
              </p:cNvSpPr>
              <p:nvPr/>
            </p:nvSpPr>
            <p:spPr bwMode="auto">
              <a:xfrm>
                <a:off x="4633" y="424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30" name="Oval 362"/>
              <p:cNvSpPr>
                <a:spLocks noChangeArrowheads="1"/>
              </p:cNvSpPr>
              <p:nvPr/>
            </p:nvSpPr>
            <p:spPr bwMode="auto">
              <a:xfrm>
                <a:off x="4374" y="533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31" name="Oval 363"/>
              <p:cNvSpPr>
                <a:spLocks noChangeArrowheads="1"/>
              </p:cNvSpPr>
              <p:nvPr/>
            </p:nvSpPr>
            <p:spPr bwMode="auto">
              <a:xfrm>
                <a:off x="4814" y="370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32" name="Oval 364"/>
              <p:cNvSpPr>
                <a:spLocks noChangeArrowheads="1"/>
              </p:cNvSpPr>
              <p:nvPr/>
            </p:nvSpPr>
            <p:spPr bwMode="auto">
              <a:xfrm>
                <a:off x="4714" y="455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33" name="Oval 365"/>
              <p:cNvSpPr>
                <a:spLocks noChangeArrowheads="1"/>
              </p:cNvSpPr>
              <p:nvPr/>
            </p:nvSpPr>
            <p:spPr bwMode="auto">
              <a:xfrm>
                <a:off x="4596" y="435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34" name="Oval 366"/>
              <p:cNvSpPr>
                <a:spLocks noChangeArrowheads="1"/>
              </p:cNvSpPr>
              <p:nvPr/>
            </p:nvSpPr>
            <p:spPr bwMode="auto">
              <a:xfrm>
                <a:off x="4308" y="704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35" name="Oval 367"/>
              <p:cNvSpPr>
                <a:spLocks noChangeArrowheads="1"/>
              </p:cNvSpPr>
              <p:nvPr/>
            </p:nvSpPr>
            <p:spPr bwMode="auto">
              <a:xfrm>
                <a:off x="4614" y="500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36" name="Oval 368"/>
              <p:cNvSpPr>
                <a:spLocks noChangeArrowheads="1"/>
              </p:cNvSpPr>
              <p:nvPr/>
            </p:nvSpPr>
            <p:spPr bwMode="auto">
              <a:xfrm>
                <a:off x="4910" y="281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37" name="Oval 369"/>
              <p:cNvSpPr>
                <a:spLocks noChangeArrowheads="1"/>
              </p:cNvSpPr>
              <p:nvPr/>
            </p:nvSpPr>
            <p:spPr bwMode="auto">
              <a:xfrm>
                <a:off x="4188" y="811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38" name="Oval 370"/>
              <p:cNvSpPr>
                <a:spLocks noChangeArrowheads="1"/>
              </p:cNvSpPr>
              <p:nvPr/>
            </p:nvSpPr>
            <p:spPr bwMode="auto">
              <a:xfrm>
                <a:off x="4148" y="662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39" name="Oval 371"/>
              <p:cNvSpPr>
                <a:spLocks noChangeArrowheads="1"/>
              </p:cNvSpPr>
              <p:nvPr/>
            </p:nvSpPr>
            <p:spPr bwMode="auto">
              <a:xfrm>
                <a:off x="4179" y="798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40" name="Oval 372"/>
              <p:cNvSpPr>
                <a:spLocks noChangeArrowheads="1"/>
              </p:cNvSpPr>
              <p:nvPr/>
            </p:nvSpPr>
            <p:spPr bwMode="auto">
              <a:xfrm>
                <a:off x="4078" y="884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41" name="Oval 373"/>
              <p:cNvSpPr>
                <a:spLocks noChangeArrowheads="1"/>
              </p:cNvSpPr>
              <p:nvPr/>
            </p:nvSpPr>
            <p:spPr bwMode="auto">
              <a:xfrm>
                <a:off x="4502" y="539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42" name="Oval 374"/>
              <p:cNvSpPr>
                <a:spLocks noChangeArrowheads="1"/>
              </p:cNvSpPr>
              <p:nvPr/>
            </p:nvSpPr>
            <p:spPr bwMode="auto">
              <a:xfrm>
                <a:off x="4673" y="410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43" name="Oval 375"/>
              <p:cNvSpPr>
                <a:spLocks noChangeArrowheads="1"/>
              </p:cNvSpPr>
              <p:nvPr/>
            </p:nvSpPr>
            <p:spPr bwMode="auto">
              <a:xfrm>
                <a:off x="4822" y="305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44" name="Oval 376"/>
              <p:cNvSpPr>
                <a:spLocks noChangeArrowheads="1"/>
              </p:cNvSpPr>
              <p:nvPr/>
            </p:nvSpPr>
            <p:spPr bwMode="auto">
              <a:xfrm>
                <a:off x="5143" y="289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45" name="Oval 377"/>
              <p:cNvSpPr>
                <a:spLocks noChangeArrowheads="1"/>
              </p:cNvSpPr>
              <p:nvPr/>
            </p:nvSpPr>
            <p:spPr bwMode="auto">
              <a:xfrm>
                <a:off x="4478" y="576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46" name="Oval 378"/>
              <p:cNvSpPr>
                <a:spLocks noChangeArrowheads="1"/>
              </p:cNvSpPr>
              <p:nvPr/>
            </p:nvSpPr>
            <p:spPr bwMode="auto">
              <a:xfrm>
                <a:off x="4811" y="392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47" name="Oval 379"/>
              <p:cNvSpPr>
                <a:spLocks noChangeArrowheads="1"/>
              </p:cNvSpPr>
              <p:nvPr/>
            </p:nvSpPr>
            <p:spPr bwMode="auto">
              <a:xfrm>
                <a:off x="4560" y="539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48" name="Oval 380"/>
              <p:cNvSpPr>
                <a:spLocks noChangeArrowheads="1"/>
              </p:cNvSpPr>
              <p:nvPr/>
            </p:nvSpPr>
            <p:spPr bwMode="auto">
              <a:xfrm>
                <a:off x="4349" y="805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49" name="Oval 381"/>
              <p:cNvSpPr>
                <a:spLocks noChangeArrowheads="1"/>
              </p:cNvSpPr>
              <p:nvPr/>
            </p:nvSpPr>
            <p:spPr bwMode="auto">
              <a:xfrm>
                <a:off x="5175" y="274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50" name="Oval 382"/>
              <p:cNvSpPr>
                <a:spLocks noChangeArrowheads="1"/>
              </p:cNvSpPr>
              <p:nvPr/>
            </p:nvSpPr>
            <p:spPr bwMode="auto">
              <a:xfrm>
                <a:off x="3982" y="839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51" name="Oval 383"/>
              <p:cNvSpPr>
                <a:spLocks noChangeArrowheads="1"/>
              </p:cNvSpPr>
              <p:nvPr/>
            </p:nvSpPr>
            <p:spPr bwMode="auto">
              <a:xfrm>
                <a:off x="4246" y="774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52" name="Oval 384"/>
              <p:cNvSpPr>
                <a:spLocks noChangeArrowheads="1"/>
              </p:cNvSpPr>
              <p:nvPr/>
            </p:nvSpPr>
            <p:spPr bwMode="auto">
              <a:xfrm>
                <a:off x="4375" y="592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53" name="Oval 385"/>
              <p:cNvSpPr>
                <a:spLocks noChangeArrowheads="1"/>
              </p:cNvSpPr>
              <p:nvPr/>
            </p:nvSpPr>
            <p:spPr bwMode="auto">
              <a:xfrm>
                <a:off x="4773" y="423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54" name="Oval 386"/>
              <p:cNvSpPr>
                <a:spLocks noChangeArrowheads="1"/>
              </p:cNvSpPr>
              <p:nvPr/>
            </p:nvSpPr>
            <p:spPr bwMode="auto">
              <a:xfrm>
                <a:off x="4377" y="609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55" name="Oval 387"/>
              <p:cNvSpPr>
                <a:spLocks noChangeArrowheads="1"/>
              </p:cNvSpPr>
              <p:nvPr/>
            </p:nvSpPr>
            <p:spPr bwMode="auto">
              <a:xfrm>
                <a:off x="4309" y="536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56" name="Oval 388"/>
              <p:cNvSpPr>
                <a:spLocks noChangeArrowheads="1"/>
              </p:cNvSpPr>
              <p:nvPr/>
            </p:nvSpPr>
            <p:spPr bwMode="auto">
              <a:xfrm>
                <a:off x="4235" y="646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57" name="Oval 389"/>
              <p:cNvSpPr>
                <a:spLocks noChangeArrowheads="1"/>
              </p:cNvSpPr>
              <p:nvPr/>
            </p:nvSpPr>
            <p:spPr bwMode="auto">
              <a:xfrm>
                <a:off x="4754" y="403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58" name="Oval 390"/>
              <p:cNvSpPr>
                <a:spLocks noChangeArrowheads="1"/>
              </p:cNvSpPr>
              <p:nvPr/>
            </p:nvSpPr>
            <p:spPr bwMode="auto">
              <a:xfrm>
                <a:off x="4778" y="439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59" name="Oval 391"/>
              <p:cNvSpPr>
                <a:spLocks noChangeArrowheads="1"/>
              </p:cNvSpPr>
              <p:nvPr/>
            </p:nvSpPr>
            <p:spPr bwMode="auto">
              <a:xfrm>
                <a:off x="4707" y="366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60" name="Oval 392"/>
              <p:cNvSpPr>
                <a:spLocks noChangeArrowheads="1"/>
              </p:cNvSpPr>
              <p:nvPr/>
            </p:nvSpPr>
            <p:spPr bwMode="auto">
              <a:xfrm>
                <a:off x="4990" y="355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61" name="Oval 393"/>
              <p:cNvSpPr>
                <a:spLocks noChangeArrowheads="1"/>
              </p:cNvSpPr>
              <p:nvPr/>
            </p:nvSpPr>
            <p:spPr bwMode="auto">
              <a:xfrm>
                <a:off x="5084" y="289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62" name="Oval 394"/>
              <p:cNvSpPr>
                <a:spLocks noChangeArrowheads="1"/>
              </p:cNvSpPr>
              <p:nvPr/>
            </p:nvSpPr>
            <p:spPr bwMode="auto">
              <a:xfrm>
                <a:off x="4082" y="856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63" name="Oval 395"/>
              <p:cNvSpPr>
                <a:spLocks noChangeArrowheads="1"/>
              </p:cNvSpPr>
              <p:nvPr/>
            </p:nvSpPr>
            <p:spPr bwMode="auto">
              <a:xfrm>
                <a:off x="4666" y="378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64" name="Oval 396"/>
              <p:cNvSpPr>
                <a:spLocks noChangeArrowheads="1"/>
              </p:cNvSpPr>
              <p:nvPr/>
            </p:nvSpPr>
            <p:spPr bwMode="auto">
              <a:xfrm>
                <a:off x="4570" y="511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65" name="Oval 397"/>
              <p:cNvSpPr>
                <a:spLocks noChangeArrowheads="1"/>
              </p:cNvSpPr>
              <p:nvPr/>
            </p:nvSpPr>
            <p:spPr bwMode="auto">
              <a:xfrm>
                <a:off x="4978" y="318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66" name="Oval 398"/>
              <p:cNvSpPr>
                <a:spLocks noChangeArrowheads="1"/>
              </p:cNvSpPr>
              <p:nvPr/>
            </p:nvSpPr>
            <p:spPr bwMode="auto">
              <a:xfrm>
                <a:off x="4119" y="955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67" name="Oval 399"/>
              <p:cNvSpPr>
                <a:spLocks noChangeArrowheads="1"/>
              </p:cNvSpPr>
              <p:nvPr/>
            </p:nvSpPr>
            <p:spPr bwMode="auto">
              <a:xfrm>
                <a:off x="3935" y="1045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68" name="Oval 400"/>
              <p:cNvSpPr>
                <a:spLocks noChangeArrowheads="1"/>
              </p:cNvSpPr>
              <p:nvPr/>
            </p:nvSpPr>
            <p:spPr bwMode="auto">
              <a:xfrm>
                <a:off x="4971" y="280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69" name="Oval 401"/>
              <p:cNvSpPr>
                <a:spLocks noChangeArrowheads="1"/>
              </p:cNvSpPr>
              <p:nvPr/>
            </p:nvSpPr>
            <p:spPr bwMode="auto">
              <a:xfrm>
                <a:off x="4125" y="933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70" name="Oval 402"/>
              <p:cNvSpPr>
                <a:spLocks noChangeArrowheads="1"/>
              </p:cNvSpPr>
              <p:nvPr/>
            </p:nvSpPr>
            <p:spPr bwMode="auto">
              <a:xfrm>
                <a:off x="4235" y="790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71" name="Oval 403"/>
              <p:cNvSpPr>
                <a:spLocks noChangeArrowheads="1"/>
              </p:cNvSpPr>
              <p:nvPr/>
            </p:nvSpPr>
            <p:spPr bwMode="auto">
              <a:xfrm>
                <a:off x="3950" y="1093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72" name="Oval 404"/>
              <p:cNvSpPr>
                <a:spLocks noChangeArrowheads="1"/>
              </p:cNvSpPr>
              <p:nvPr/>
            </p:nvSpPr>
            <p:spPr bwMode="auto">
              <a:xfrm>
                <a:off x="4452" y="496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73" name="Oval 405"/>
              <p:cNvSpPr>
                <a:spLocks noChangeArrowheads="1"/>
              </p:cNvSpPr>
              <p:nvPr/>
            </p:nvSpPr>
            <p:spPr bwMode="auto">
              <a:xfrm>
                <a:off x="4919" y="313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7775" name="Group 607"/>
            <p:cNvGrpSpPr>
              <a:grpSpLocks/>
            </p:cNvGrpSpPr>
            <p:nvPr/>
          </p:nvGrpSpPr>
          <p:grpSpPr bwMode="auto">
            <a:xfrm>
              <a:off x="3740" y="88"/>
              <a:ext cx="1911" cy="1114"/>
              <a:chOff x="3740" y="88"/>
              <a:chExt cx="1911" cy="1114"/>
            </a:xfrm>
          </p:grpSpPr>
          <p:sp>
            <p:nvSpPr>
              <p:cNvPr id="7575" name="Oval 407"/>
              <p:cNvSpPr>
                <a:spLocks noChangeArrowheads="1"/>
              </p:cNvSpPr>
              <p:nvPr/>
            </p:nvSpPr>
            <p:spPr bwMode="auto">
              <a:xfrm>
                <a:off x="4666" y="503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76" name="Oval 408"/>
              <p:cNvSpPr>
                <a:spLocks noChangeArrowheads="1"/>
              </p:cNvSpPr>
              <p:nvPr/>
            </p:nvSpPr>
            <p:spPr bwMode="auto">
              <a:xfrm>
                <a:off x="4229" y="685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77" name="Oval 409"/>
              <p:cNvSpPr>
                <a:spLocks noChangeArrowheads="1"/>
              </p:cNvSpPr>
              <p:nvPr/>
            </p:nvSpPr>
            <p:spPr bwMode="auto">
              <a:xfrm>
                <a:off x="4496" y="521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78" name="Oval 410"/>
              <p:cNvSpPr>
                <a:spLocks noChangeArrowheads="1"/>
              </p:cNvSpPr>
              <p:nvPr/>
            </p:nvSpPr>
            <p:spPr bwMode="auto">
              <a:xfrm>
                <a:off x="4754" y="392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79" name="Oval 411"/>
              <p:cNvSpPr>
                <a:spLocks noChangeArrowheads="1"/>
              </p:cNvSpPr>
              <p:nvPr/>
            </p:nvSpPr>
            <p:spPr bwMode="auto">
              <a:xfrm>
                <a:off x="4081" y="892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80" name="Oval 412"/>
              <p:cNvSpPr>
                <a:spLocks noChangeArrowheads="1"/>
              </p:cNvSpPr>
              <p:nvPr/>
            </p:nvSpPr>
            <p:spPr bwMode="auto">
              <a:xfrm>
                <a:off x="4613" y="388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81" name="Oval 413"/>
              <p:cNvSpPr>
                <a:spLocks noChangeArrowheads="1"/>
              </p:cNvSpPr>
              <p:nvPr/>
            </p:nvSpPr>
            <p:spPr bwMode="auto">
              <a:xfrm>
                <a:off x="4663" y="423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82" name="Oval 414"/>
              <p:cNvSpPr>
                <a:spLocks noChangeArrowheads="1"/>
              </p:cNvSpPr>
              <p:nvPr/>
            </p:nvSpPr>
            <p:spPr bwMode="auto">
              <a:xfrm>
                <a:off x="4010" y="851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83" name="Oval 415"/>
              <p:cNvSpPr>
                <a:spLocks noChangeArrowheads="1"/>
              </p:cNvSpPr>
              <p:nvPr/>
            </p:nvSpPr>
            <p:spPr bwMode="auto">
              <a:xfrm>
                <a:off x="4608" y="451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84" name="Oval 416"/>
              <p:cNvSpPr>
                <a:spLocks noChangeArrowheads="1"/>
              </p:cNvSpPr>
              <p:nvPr/>
            </p:nvSpPr>
            <p:spPr bwMode="auto">
              <a:xfrm>
                <a:off x="4564" y="576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85" name="Oval 417"/>
              <p:cNvSpPr>
                <a:spLocks noChangeArrowheads="1"/>
              </p:cNvSpPr>
              <p:nvPr/>
            </p:nvSpPr>
            <p:spPr bwMode="auto">
              <a:xfrm>
                <a:off x="4607" y="431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86" name="Oval 418"/>
              <p:cNvSpPr>
                <a:spLocks noChangeArrowheads="1"/>
              </p:cNvSpPr>
              <p:nvPr/>
            </p:nvSpPr>
            <p:spPr bwMode="auto">
              <a:xfrm>
                <a:off x="4140" y="850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87" name="Oval 419"/>
              <p:cNvSpPr>
                <a:spLocks noChangeArrowheads="1"/>
              </p:cNvSpPr>
              <p:nvPr/>
            </p:nvSpPr>
            <p:spPr bwMode="auto">
              <a:xfrm>
                <a:off x="4928" y="289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88" name="Oval 420"/>
              <p:cNvSpPr>
                <a:spLocks noChangeArrowheads="1"/>
              </p:cNvSpPr>
              <p:nvPr/>
            </p:nvSpPr>
            <p:spPr bwMode="auto">
              <a:xfrm>
                <a:off x="4209" y="689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89" name="Oval 421"/>
              <p:cNvSpPr>
                <a:spLocks noChangeArrowheads="1"/>
              </p:cNvSpPr>
              <p:nvPr/>
            </p:nvSpPr>
            <p:spPr bwMode="auto">
              <a:xfrm>
                <a:off x="4867" y="323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90" name="Oval 422"/>
              <p:cNvSpPr>
                <a:spLocks noChangeArrowheads="1"/>
              </p:cNvSpPr>
              <p:nvPr/>
            </p:nvSpPr>
            <p:spPr bwMode="auto">
              <a:xfrm>
                <a:off x="4498" y="460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91" name="Oval 423"/>
              <p:cNvSpPr>
                <a:spLocks noChangeArrowheads="1"/>
              </p:cNvSpPr>
              <p:nvPr/>
            </p:nvSpPr>
            <p:spPr bwMode="auto">
              <a:xfrm>
                <a:off x="4920" y="253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92" name="Oval 424"/>
              <p:cNvSpPr>
                <a:spLocks noChangeArrowheads="1"/>
              </p:cNvSpPr>
              <p:nvPr/>
            </p:nvSpPr>
            <p:spPr bwMode="auto">
              <a:xfrm>
                <a:off x="5090" y="273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93" name="Oval 425"/>
              <p:cNvSpPr>
                <a:spLocks noChangeArrowheads="1"/>
              </p:cNvSpPr>
              <p:nvPr/>
            </p:nvSpPr>
            <p:spPr bwMode="auto">
              <a:xfrm>
                <a:off x="4057" y="907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94" name="Oval 426"/>
              <p:cNvSpPr>
                <a:spLocks noChangeArrowheads="1"/>
              </p:cNvSpPr>
              <p:nvPr/>
            </p:nvSpPr>
            <p:spPr bwMode="auto">
              <a:xfrm>
                <a:off x="5078" y="314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95" name="Oval 427"/>
              <p:cNvSpPr>
                <a:spLocks noChangeArrowheads="1"/>
              </p:cNvSpPr>
              <p:nvPr/>
            </p:nvSpPr>
            <p:spPr bwMode="auto">
              <a:xfrm>
                <a:off x="4216" y="739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96" name="Oval 428"/>
              <p:cNvSpPr>
                <a:spLocks noChangeArrowheads="1"/>
              </p:cNvSpPr>
              <p:nvPr/>
            </p:nvSpPr>
            <p:spPr bwMode="auto">
              <a:xfrm>
                <a:off x="3980" y="891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97" name="Oval 429"/>
              <p:cNvSpPr>
                <a:spLocks noChangeArrowheads="1"/>
              </p:cNvSpPr>
              <p:nvPr/>
            </p:nvSpPr>
            <p:spPr bwMode="auto">
              <a:xfrm>
                <a:off x="4739" y="408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98" name="Oval 430"/>
              <p:cNvSpPr>
                <a:spLocks noChangeArrowheads="1"/>
              </p:cNvSpPr>
              <p:nvPr/>
            </p:nvSpPr>
            <p:spPr bwMode="auto">
              <a:xfrm>
                <a:off x="4188" y="730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99" name="Oval 431"/>
              <p:cNvSpPr>
                <a:spLocks noChangeArrowheads="1"/>
              </p:cNvSpPr>
              <p:nvPr/>
            </p:nvSpPr>
            <p:spPr bwMode="auto">
              <a:xfrm>
                <a:off x="4334" y="690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00" name="Oval 432"/>
              <p:cNvSpPr>
                <a:spLocks noChangeArrowheads="1"/>
              </p:cNvSpPr>
              <p:nvPr/>
            </p:nvSpPr>
            <p:spPr bwMode="auto">
              <a:xfrm>
                <a:off x="4761" y="486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01" name="Oval 433"/>
              <p:cNvSpPr>
                <a:spLocks noChangeArrowheads="1"/>
              </p:cNvSpPr>
              <p:nvPr/>
            </p:nvSpPr>
            <p:spPr bwMode="auto">
              <a:xfrm>
                <a:off x="4782" y="327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02" name="Oval 434"/>
              <p:cNvSpPr>
                <a:spLocks noChangeArrowheads="1"/>
              </p:cNvSpPr>
              <p:nvPr/>
            </p:nvSpPr>
            <p:spPr bwMode="auto">
              <a:xfrm>
                <a:off x="4723" y="552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03" name="Oval 435"/>
              <p:cNvSpPr>
                <a:spLocks noChangeArrowheads="1"/>
              </p:cNvSpPr>
              <p:nvPr/>
            </p:nvSpPr>
            <p:spPr bwMode="auto">
              <a:xfrm>
                <a:off x="4638" y="407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04" name="Oval 436"/>
              <p:cNvSpPr>
                <a:spLocks noChangeArrowheads="1"/>
              </p:cNvSpPr>
              <p:nvPr/>
            </p:nvSpPr>
            <p:spPr bwMode="auto">
              <a:xfrm>
                <a:off x="4524" y="507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05" name="Oval 437"/>
              <p:cNvSpPr>
                <a:spLocks noChangeArrowheads="1"/>
              </p:cNvSpPr>
              <p:nvPr/>
            </p:nvSpPr>
            <p:spPr bwMode="auto">
              <a:xfrm>
                <a:off x="4944" y="313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06" name="Oval 438"/>
              <p:cNvSpPr>
                <a:spLocks noChangeArrowheads="1"/>
              </p:cNvSpPr>
              <p:nvPr/>
            </p:nvSpPr>
            <p:spPr bwMode="auto">
              <a:xfrm>
                <a:off x="4689" y="466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07" name="Oval 439"/>
              <p:cNvSpPr>
                <a:spLocks noChangeArrowheads="1"/>
              </p:cNvSpPr>
              <p:nvPr/>
            </p:nvSpPr>
            <p:spPr bwMode="auto">
              <a:xfrm>
                <a:off x="4754" y="402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08" name="Oval 440"/>
              <p:cNvSpPr>
                <a:spLocks noChangeArrowheads="1"/>
              </p:cNvSpPr>
              <p:nvPr/>
            </p:nvSpPr>
            <p:spPr bwMode="auto">
              <a:xfrm>
                <a:off x="5452" y="95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09" name="Oval 441"/>
              <p:cNvSpPr>
                <a:spLocks noChangeArrowheads="1"/>
              </p:cNvSpPr>
              <p:nvPr/>
            </p:nvSpPr>
            <p:spPr bwMode="auto">
              <a:xfrm>
                <a:off x="4056" y="895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10" name="Oval 442"/>
              <p:cNvSpPr>
                <a:spLocks noChangeArrowheads="1"/>
              </p:cNvSpPr>
              <p:nvPr/>
            </p:nvSpPr>
            <p:spPr bwMode="auto">
              <a:xfrm>
                <a:off x="4364" y="618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11" name="Oval 443"/>
              <p:cNvSpPr>
                <a:spLocks noChangeArrowheads="1"/>
              </p:cNvSpPr>
              <p:nvPr/>
            </p:nvSpPr>
            <p:spPr bwMode="auto">
              <a:xfrm>
                <a:off x="4213" y="710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12" name="Oval 444"/>
              <p:cNvSpPr>
                <a:spLocks noChangeArrowheads="1"/>
              </p:cNvSpPr>
              <p:nvPr/>
            </p:nvSpPr>
            <p:spPr bwMode="auto">
              <a:xfrm>
                <a:off x="4459" y="512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13" name="Oval 445"/>
              <p:cNvSpPr>
                <a:spLocks noChangeArrowheads="1"/>
              </p:cNvSpPr>
              <p:nvPr/>
            </p:nvSpPr>
            <p:spPr bwMode="auto">
              <a:xfrm>
                <a:off x="5063" y="217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14" name="Oval 446"/>
              <p:cNvSpPr>
                <a:spLocks noChangeArrowheads="1"/>
              </p:cNvSpPr>
              <p:nvPr/>
            </p:nvSpPr>
            <p:spPr bwMode="auto">
              <a:xfrm>
                <a:off x="4895" y="272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15" name="Oval 447"/>
              <p:cNvSpPr>
                <a:spLocks noChangeArrowheads="1"/>
              </p:cNvSpPr>
              <p:nvPr/>
            </p:nvSpPr>
            <p:spPr bwMode="auto">
              <a:xfrm>
                <a:off x="4207" y="755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16" name="Oval 448"/>
              <p:cNvSpPr>
                <a:spLocks noChangeArrowheads="1"/>
              </p:cNvSpPr>
              <p:nvPr/>
            </p:nvSpPr>
            <p:spPr bwMode="auto">
              <a:xfrm>
                <a:off x="4976" y="246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17" name="Oval 449"/>
              <p:cNvSpPr>
                <a:spLocks noChangeArrowheads="1"/>
              </p:cNvSpPr>
              <p:nvPr/>
            </p:nvSpPr>
            <p:spPr bwMode="auto">
              <a:xfrm>
                <a:off x="4016" y="895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18" name="Oval 450"/>
              <p:cNvSpPr>
                <a:spLocks noChangeArrowheads="1"/>
              </p:cNvSpPr>
              <p:nvPr/>
            </p:nvSpPr>
            <p:spPr bwMode="auto">
              <a:xfrm>
                <a:off x="4319" y="640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19" name="Oval 451"/>
              <p:cNvSpPr>
                <a:spLocks noChangeArrowheads="1"/>
              </p:cNvSpPr>
              <p:nvPr/>
            </p:nvSpPr>
            <p:spPr bwMode="auto">
              <a:xfrm>
                <a:off x="4380" y="694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20" name="Oval 452"/>
              <p:cNvSpPr>
                <a:spLocks noChangeArrowheads="1"/>
              </p:cNvSpPr>
              <p:nvPr/>
            </p:nvSpPr>
            <p:spPr bwMode="auto">
              <a:xfrm>
                <a:off x="4132" y="778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21" name="Oval 453"/>
              <p:cNvSpPr>
                <a:spLocks noChangeArrowheads="1"/>
              </p:cNvSpPr>
              <p:nvPr/>
            </p:nvSpPr>
            <p:spPr bwMode="auto">
              <a:xfrm>
                <a:off x="4567" y="548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22" name="Oval 454"/>
              <p:cNvSpPr>
                <a:spLocks noChangeArrowheads="1"/>
              </p:cNvSpPr>
              <p:nvPr/>
            </p:nvSpPr>
            <p:spPr bwMode="auto">
              <a:xfrm>
                <a:off x="4747" y="378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23" name="Oval 455"/>
              <p:cNvSpPr>
                <a:spLocks noChangeArrowheads="1"/>
              </p:cNvSpPr>
              <p:nvPr/>
            </p:nvSpPr>
            <p:spPr bwMode="auto">
              <a:xfrm>
                <a:off x="5181" y="214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24" name="Oval 456"/>
              <p:cNvSpPr>
                <a:spLocks noChangeArrowheads="1"/>
              </p:cNvSpPr>
              <p:nvPr/>
            </p:nvSpPr>
            <p:spPr bwMode="auto">
              <a:xfrm>
                <a:off x="4424" y="617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25" name="Oval 457"/>
              <p:cNvSpPr>
                <a:spLocks noChangeArrowheads="1"/>
              </p:cNvSpPr>
              <p:nvPr/>
            </p:nvSpPr>
            <p:spPr bwMode="auto">
              <a:xfrm>
                <a:off x="4816" y="423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26" name="Oval 458"/>
              <p:cNvSpPr>
                <a:spLocks noChangeArrowheads="1"/>
              </p:cNvSpPr>
              <p:nvPr/>
            </p:nvSpPr>
            <p:spPr bwMode="auto">
              <a:xfrm>
                <a:off x="4428" y="630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27" name="Oval 459"/>
              <p:cNvSpPr>
                <a:spLocks noChangeArrowheads="1"/>
              </p:cNvSpPr>
              <p:nvPr/>
            </p:nvSpPr>
            <p:spPr bwMode="auto">
              <a:xfrm>
                <a:off x="4660" y="508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28" name="Oval 460"/>
              <p:cNvSpPr>
                <a:spLocks noChangeArrowheads="1"/>
              </p:cNvSpPr>
              <p:nvPr/>
            </p:nvSpPr>
            <p:spPr bwMode="auto">
              <a:xfrm>
                <a:off x="4262" y="795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29" name="Oval 461"/>
              <p:cNvSpPr>
                <a:spLocks noChangeArrowheads="1"/>
              </p:cNvSpPr>
              <p:nvPr/>
            </p:nvSpPr>
            <p:spPr bwMode="auto">
              <a:xfrm>
                <a:off x="4607" y="563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30" name="Oval 462"/>
              <p:cNvSpPr>
                <a:spLocks noChangeArrowheads="1"/>
              </p:cNvSpPr>
              <p:nvPr/>
            </p:nvSpPr>
            <p:spPr bwMode="auto">
              <a:xfrm>
                <a:off x="4064" y="801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31" name="Oval 463"/>
              <p:cNvSpPr>
                <a:spLocks noChangeArrowheads="1"/>
              </p:cNvSpPr>
              <p:nvPr/>
            </p:nvSpPr>
            <p:spPr bwMode="auto">
              <a:xfrm>
                <a:off x="4542" y="563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32" name="Oval 464"/>
              <p:cNvSpPr>
                <a:spLocks noChangeArrowheads="1"/>
              </p:cNvSpPr>
              <p:nvPr/>
            </p:nvSpPr>
            <p:spPr bwMode="auto">
              <a:xfrm>
                <a:off x="4972" y="315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33" name="Oval 465"/>
              <p:cNvSpPr>
                <a:spLocks noChangeArrowheads="1"/>
              </p:cNvSpPr>
              <p:nvPr/>
            </p:nvSpPr>
            <p:spPr bwMode="auto">
              <a:xfrm>
                <a:off x="4521" y="450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34" name="Oval 466"/>
              <p:cNvSpPr>
                <a:spLocks noChangeArrowheads="1"/>
              </p:cNvSpPr>
              <p:nvPr/>
            </p:nvSpPr>
            <p:spPr bwMode="auto">
              <a:xfrm>
                <a:off x="4104" y="817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35" name="Oval 467"/>
              <p:cNvSpPr>
                <a:spLocks noChangeArrowheads="1"/>
              </p:cNvSpPr>
              <p:nvPr/>
            </p:nvSpPr>
            <p:spPr bwMode="auto">
              <a:xfrm>
                <a:off x="4881" y="334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36" name="Oval 468"/>
              <p:cNvSpPr>
                <a:spLocks noChangeArrowheads="1"/>
              </p:cNvSpPr>
              <p:nvPr/>
            </p:nvSpPr>
            <p:spPr bwMode="auto">
              <a:xfrm>
                <a:off x="4730" y="396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37" name="Oval 469"/>
              <p:cNvSpPr>
                <a:spLocks noChangeArrowheads="1"/>
              </p:cNvSpPr>
              <p:nvPr/>
            </p:nvSpPr>
            <p:spPr bwMode="auto">
              <a:xfrm>
                <a:off x="4602" y="541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38" name="Oval 470"/>
              <p:cNvSpPr>
                <a:spLocks noChangeArrowheads="1"/>
              </p:cNvSpPr>
              <p:nvPr/>
            </p:nvSpPr>
            <p:spPr bwMode="auto">
              <a:xfrm>
                <a:off x="4499" y="519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39" name="Oval 471"/>
              <p:cNvSpPr>
                <a:spLocks noChangeArrowheads="1"/>
              </p:cNvSpPr>
              <p:nvPr/>
            </p:nvSpPr>
            <p:spPr bwMode="auto">
              <a:xfrm>
                <a:off x="4772" y="358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40" name="Oval 472"/>
              <p:cNvSpPr>
                <a:spLocks noChangeArrowheads="1"/>
              </p:cNvSpPr>
              <p:nvPr/>
            </p:nvSpPr>
            <p:spPr bwMode="auto">
              <a:xfrm>
                <a:off x="3938" y="1144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41" name="Oval 473"/>
              <p:cNvSpPr>
                <a:spLocks noChangeArrowheads="1"/>
              </p:cNvSpPr>
              <p:nvPr/>
            </p:nvSpPr>
            <p:spPr bwMode="auto">
              <a:xfrm>
                <a:off x="4920" y="474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42" name="Oval 474"/>
              <p:cNvSpPr>
                <a:spLocks noChangeArrowheads="1"/>
              </p:cNvSpPr>
              <p:nvPr/>
            </p:nvSpPr>
            <p:spPr bwMode="auto">
              <a:xfrm>
                <a:off x="4691" y="385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43" name="Oval 475"/>
              <p:cNvSpPr>
                <a:spLocks noChangeArrowheads="1"/>
              </p:cNvSpPr>
              <p:nvPr/>
            </p:nvSpPr>
            <p:spPr bwMode="auto">
              <a:xfrm>
                <a:off x="4895" y="334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44" name="Oval 476"/>
              <p:cNvSpPr>
                <a:spLocks noChangeArrowheads="1"/>
              </p:cNvSpPr>
              <p:nvPr/>
            </p:nvSpPr>
            <p:spPr bwMode="auto">
              <a:xfrm>
                <a:off x="4415" y="593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45" name="Oval 477"/>
              <p:cNvSpPr>
                <a:spLocks noChangeArrowheads="1"/>
              </p:cNvSpPr>
              <p:nvPr/>
            </p:nvSpPr>
            <p:spPr bwMode="auto">
              <a:xfrm>
                <a:off x="4477" y="559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46" name="Oval 478"/>
              <p:cNvSpPr>
                <a:spLocks noChangeArrowheads="1"/>
              </p:cNvSpPr>
              <p:nvPr/>
            </p:nvSpPr>
            <p:spPr bwMode="auto">
              <a:xfrm>
                <a:off x="4172" y="814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47" name="Oval 479"/>
              <p:cNvSpPr>
                <a:spLocks noChangeArrowheads="1"/>
              </p:cNvSpPr>
              <p:nvPr/>
            </p:nvSpPr>
            <p:spPr bwMode="auto">
              <a:xfrm>
                <a:off x="3947" y="1144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48" name="Oval 480"/>
              <p:cNvSpPr>
                <a:spLocks noChangeArrowheads="1"/>
              </p:cNvSpPr>
              <p:nvPr/>
            </p:nvSpPr>
            <p:spPr bwMode="auto">
              <a:xfrm>
                <a:off x="4518" y="490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49" name="Oval 481"/>
              <p:cNvSpPr>
                <a:spLocks noChangeArrowheads="1"/>
              </p:cNvSpPr>
              <p:nvPr/>
            </p:nvSpPr>
            <p:spPr bwMode="auto">
              <a:xfrm>
                <a:off x="4481" y="561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50" name="Oval 482"/>
              <p:cNvSpPr>
                <a:spLocks noChangeArrowheads="1"/>
              </p:cNvSpPr>
              <p:nvPr/>
            </p:nvSpPr>
            <p:spPr bwMode="auto">
              <a:xfrm>
                <a:off x="4178" y="743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51" name="Oval 483"/>
              <p:cNvSpPr>
                <a:spLocks noChangeArrowheads="1"/>
              </p:cNvSpPr>
              <p:nvPr/>
            </p:nvSpPr>
            <p:spPr bwMode="auto">
              <a:xfrm>
                <a:off x="4688" y="439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52" name="Oval 484"/>
              <p:cNvSpPr>
                <a:spLocks noChangeArrowheads="1"/>
              </p:cNvSpPr>
              <p:nvPr/>
            </p:nvSpPr>
            <p:spPr bwMode="auto">
              <a:xfrm>
                <a:off x="4266" y="705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53" name="Oval 485"/>
              <p:cNvSpPr>
                <a:spLocks noChangeArrowheads="1"/>
              </p:cNvSpPr>
              <p:nvPr/>
            </p:nvSpPr>
            <p:spPr bwMode="auto">
              <a:xfrm>
                <a:off x="4635" y="462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54" name="Oval 486"/>
              <p:cNvSpPr>
                <a:spLocks noChangeArrowheads="1"/>
              </p:cNvSpPr>
              <p:nvPr/>
            </p:nvSpPr>
            <p:spPr bwMode="auto">
              <a:xfrm>
                <a:off x="4171" y="714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55" name="Oval 487"/>
              <p:cNvSpPr>
                <a:spLocks noChangeArrowheads="1"/>
              </p:cNvSpPr>
              <p:nvPr/>
            </p:nvSpPr>
            <p:spPr bwMode="auto">
              <a:xfrm>
                <a:off x="4969" y="353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56" name="Oval 488"/>
              <p:cNvSpPr>
                <a:spLocks noChangeArrowheads="1"/>
              </p:cNvSpPr>
              <p:nvPr/>
            </p:nvSpPr>
            <p:spPr bwMode="auto">
              <a:xfrm>
                <a:off x="4362" y="571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57" name="Oval 489"/>
              <p:cNvSpPr>
                <a:spLocks noChangeArrowheads="1"/>
              </p:cNvSpPr>
              <p:nvPr/>
            </p:nvSpPr>
            <p:spPr bwMode="auto">
              <a:xfrm>
                <a:off x="4546" y="533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58" name="Oval 490"/>
              <p:cNvSpPr>
                <a:spLocks noChangeArrowheads="1"/>
              </p:cNvSpPr>
              <p:nvPr/>
            </p:nvSpPr>
            <p:spPr bwMode="auto">
              <a:xfrm>
                <a:off x="4579" y="443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59" name="Oval 491"/>
              <p:cNvSpPr>
                <a:spLocks noChangeArrowheads="1"/>
              </p:cNvSpPr>
              <p:nvPr/>
            </p:nvSpPr>
            <p:spPr bwMode="auto">
              <a:xfrm>
                <a:off x="4778" y="406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60" name="Oval 492"/>
              <p:cNvSpPr>
                <a:spLocks noChangeArrowheads="1"/>
              </p:cNvSpPr>
              <p:nvPr/>
            </p:nvSpPr>
            <p:spPr bwMode="auto">
              <a:xfrm>
                <a:off x="4091" y="854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61" name="Oval 493"/>
              <p:cNvSpPr>
                <a:spLocks noChangeArrowheads="1"/>
              </p:cNvSpPr>
              <p:nvPr/>
            </p:nvSpPr>
            <p:spPr bwMode="auto">
              <a:xfrm>
                <a:off x="4315" y="617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62" name="Oval 494"/>
              <p:cNvSpPr>
                <a:spLocks noChangeArrowheads="1"/>
              </p:cNvSpPr>
              <p:nvPr/>
            </p:nvSpPr>
            <p:spPr bwMode="auto">
              <a:xfrm>
                <a:off x="4518" y="479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63" name="Oval 495"/>
              <p:cNvSpPr>
                <a:spLocks noChangeArrowheads="1"/>
              </p:cNvSpPr>
              <p:nvPr/>
            </p:nvSpPr>
            <p:spPr bwMode="auto">
              <a:xfrm>
                <a:off x="4392" y="665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64" name="Oval 496"/>
              <p:cNvSpPr>
                <a:spLocks noChangeArrowheads="1"/>
              </p:cNvSpPr>
              <p:nvPr/>
            </p:nvSpPr>
            <p:spPr bwMode="auto">
              <a:xfrm>
                <a:off x="4365" y="628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65" name="Oval 497"/>
              <p:cNvSpPr>
                <a:spLocks noChangeArrowheads="1"/>
              </p:cNvSpPr>
              <p:nvPr/>
            </p:nvSpPr>
            <p:spPr bwMode="auto">
              <a:xfrm>
                <a:off x="4735" y="357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66" name="Oval 498"/>
              <p:cNvSpPr>
                <a:spLocks noChangeArrowheads="1"/>
              </p:cNvSpPr>
              <p:nvPr/>
            </p:nvSpPr>
            <p:spPr bwMode="auto">
              <a:xfrm>
                <a:off x="3932" y="1178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67" name="Oval 499"/>
              <p:cNvSpPr>
                <a:spLocks noChangeArrowheads="1"/>
              </p:cNvSpPr>
              <p:nvPr/>
            </p:nvSpPr>
            <p:spPr bwMode="auto">
              <a:xfrm>
                <a:off x="5025" y="330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68" name="Oval 500"/>
              <p:cNvSpPr>
                <a:spLocks noChangeArrowheads="1"/>
              </p:cNvSpPr>
              <p:nvPr/>
            </p:nvSpPr>
            <p:spPr bwMode="auto">
              <a:xfrm>
                <a:off x="4222" y="614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69" name="Oval 501"/>
              <p:cNvSpPr>
                <a:spLocks noChangeArrowheads="1"/>
              </p:cNvSpPr>
              <p:nvPr/>
            </p:nvSpPr>
            <p:spPr bwMode="auto">
              <a:xfrm>
                <a:off x="4558" y="475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70" name="Oval 502"/>
              <p:cNvSpPr>
                <a:spLocks noChangeArrowheads="1"/>
              </p:cNvSpPr>
              <p:nvPr/>
            </p:nvSpPr>
            <p:spPr bwMode="auto">
              <a:xfrm>
                <a:off x="5167" y="208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71" name="Oval 503"/>
              <p:cNvSpPr>
                <a:spLocks noChangeArrowheads="1"/>
              </p:cNvSpPr>
              <p:nvPr/>
            </p:nvSpPr>
            <p:spPr bwMode="auto">
              <a:xfrm>
                <a:off x="5218" y="264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72" name="Oval 504"/>
              <p:cNvSpPr>
                <a:spLocks noChangeArrowheads="1"/>
              </p:cNvSpPr>
              <p:nvPr/>
            </p:nvSpPr>
            <p:spPr bwMode="auto">
              <a:xfrm>
                <a:off x="4564" y="488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73" name="Oval 505"/>
              <p:cNvSpPr>
                <a:spLocks noChangeArrowheads="1"/>
              </p:cNvSpPr>
              <p:nvPr/>
            </p:nvSpPr>
            <p:spPr bwMode="auto">
              <a:xfrm>
                <a:off x="4676" y="470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74" name="Oval 506"/>
              <p:cNvSpPr>
                <a:spLocks noChangeArrowheads="1"/>
              </p:cNvSpPr>
              <p:nvPr/>
            </p:nvSpPr>
            <p:spPr bwMode="auto">
              <a:xfrm>
                <a:off x="4847" y="335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75" name="Oval 507"/>
              <p:cNvSpPr>
                <a:spLocks noChangeArrowheads="1"/>
              </p:cNvSpPr>
              <p:nvPr/>
            </p:nvSpPr>
            <p:spPr bwMode="auto">
              <a:xfrm>
                <a:off x="3966" y="953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76" name="Oval 508"/>
              <p:cNvSpPr>
                <a:spLocks noChangeArrowheads="1"/>
              </p:cNvSpPr>
              <p:nvPr/>
            </p:nvSpPr>
            <p:spPr bwMode="auto">
              <a:xfrm>
                <a:off x="4306" y="674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77" name="Oval 509"/>
              <p:cNvSpPr>
                <a:spLocks noChangeArrowheads="1"/>
              </p:cNvSpPr>
              <p:nvPr/>
            </p:nvSpPr>
            <p:spPr bwMode="auto">
              <a:xfrm>
                <a:off x="4530" y="539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78" name="Oval 510"/>
              <p:cNvSpPr>
                <a:spLocks noChangeArrowheads="1"/>
              </p:cNvSpPr>
              <p:nvPr/>
            </p:nvSpPr>
            <p:spPr bwMode="auto">
              <a:xfrm>
                <a:off x="4698" y="423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79" name="Oval 511"/>
              <p:cNvSpPr>
                <a:spLocks noChangeArrowheads="1"/>
              </p:cNvSpPr>
              <p:nvPr/>
            </p:nvSpPr>
            <p:spPr bwMode="auto">
              <a:xfrm>
                <a:off x="4092" y="794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80" name="Oval 512"/>
              <p:cNvSpPr>
                <a:spLocks noChangeArrowheads="1"/>
              </p:cNvSpPr>
              <p:nvPr/>
            </p:nvSpPr>
            <p:spPr bwMode="auto">
              <a:xfrm>
                <a:off x="4792" y="381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81" name="Oval 513"/>
              <p:cNvSpPr>
                <a:spLocks noChangeArrowheads="1"/>
              </p:cNvSpPr>
              <p:nvPr/>
            </p:nvSpPr>
            <p:spPr bwMode="auto">
              <a:xfrm>
                <a:off x="4104" y="774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82" name="Oval 514"/>
              <p:cNvSpPr>
                <a:spLocks noChangeArrowheads="1"/>
              </p:cNvSpPr>
              <p:nvPr/>
            </p:nvSpPr>
            <p:spPr bwMode="auto">
              <a:xfrm>
                <a:off x="4570" y="499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83" name="Oval 515"/>
              <p:cNvSpPr>
                <a:spLocks noChangeArrowheads="1"/>
              </p:cNvSpPr>
              <p:nvPr/>
            </p:nvSpPr>
            <p:spPr bwMode="auto">
              <a:xfrm>
                <a:off x="4806" y="383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84" name="Oval 516"/>
              <p:cNvSpPr>
                <a:spLocks noChangeArrowheads="1"/>
              </p:cNvSpPr>
              <p:nvPr/>
            </p:nvSpPr>
            <p:spPr bwMode="auto">
              <a:xfrm>
                <a:off x="4757" y="408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85" name="Oval 517"/>
              <p:cNvSpPr>
                <a:spLocks noChangeArrowheads="1"/>
              </p:cNvSpPr>
              <p:nvPr/>
            </p:nvSpPr>
            <p:spPr bwMode="auto">
              <a:xfrm>
                <a:off x="4278" y="814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86" name="Oval 518"/>
              <p:cNvSpPr>
                <a:spLocks noChangeArrowheads="1"/>
              </p:cNvSpPr>
              <p:nvPr/>
            </p:nvSpPr>
            <p:spPr bwMode="auto">
              <a:xfrm>
                <a:off x="4433" y="580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87" name="Oval 519"/>
              <p:cNvSpPr>
                <a:spLocks noChangeArrowheads="1"/>
              </p:cNvSpPr>
              <p:nvPr/>
            </p:nvSpPr>
            <p:spPr bwMode="auto">
              <a:xfrm>
                <a:off x="4266" y="658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88" name="Oval 520"/>
              <p:cNvSpPr>
                <a:spLocks noChangeArrowheads="1"/>
              </p:cNvSpPr>
              <p:nvPr/>
            </p:nvSpPr>
            <p:spPr bwMode="auto">
              <a:xfrm>
                <a:off x="4680" y="381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89" name="Oval 521"/>
              <p:cNvSpPr>
                <a:spLocks noChangeArrowheads="1"/>
              </p:cNvSpPr>
              <p:nvPr/>
            </p:nvSpPr>
            <p:spPr bwMode="auto">
              <a:xfrm>
                <a:off x="4567" y="474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90" name="Oval 522"/>
              <p:cNvSpPr>
                <a:spLocks noChangeArrowheads="1"/>
              </p:cNvSpPr>
              <p:nvPr/>
            </p:nvSpPr>
            <p:spPr bwMode="auto">
              <a:xfrm>
                <a:off x="4941" y="286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91" name="Oval 523"/>
              <p:cNvSpPr>
                <a:spLocks noChangeArrowheads="1"/>
              </p:cNvSpPr>
              <p:nvPr/>
            </p:nvSpPr>
            <p:spPr bwMode="auto">
              <a:xfrm>
                <a:off x="5393" y="160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92" name="Oval 524"/>
              <p:cNvSpPr>
                <a:spLocks noChangeArrowheads="1"/>
              </p:cNvSpPr>
              <p:nvPr/>
            </p:nvSpPr>
            <p:spPr bwMode="auto">
              <a:xfrm>
                <a:off x="4819" y="396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93" name="Oval 525"/>
              <p:cNvSpPr>
                <a:spLocks noChangeArrowheads="1"/>
              </p:cNvSpPr>
              <p:nvPr/>
            </p:nvSpPr>
            <p:spPr bwMode="auto">
              <a:xfrm>
                <a:off x="5408" y="128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94" name="Oval 526"/>
              <p:cNvSpPr>
                <a:spLocks noChangeArrowheads="1"/>
              </p:cNvSpPr>
              <p:nvPr/>
            </p:nvSpPr>
            <p:spPr bwMode="auto">
              <a:xfrm>
                <a:off x="5119" y="242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95" name="Oval 527"/>
              <p:cNvSpPr>
                <a:spLocks noChangeArrowheads="1"/>
              </p:cNvSpPr>
              <p:nvPr/>
            </p:nvSpPr>
            <p:spPr bwMode="auto">
              <a:xfrm>
                <a:off x="4560" y="539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96" name="Oval 528"/>
              <p:cNvSpPr>
                <a:spLocks noChangeArrowheads="1"/>
              </p:cNvSpPr>
              <p:nvPr/>
            </p:nvSpPr>
            <p:spPr bwMode="auto">
              <a:xfrm>
                <a:off x="5156" y="282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97" name="Oval 529"/>
              <p:cNvSpPr>
                <a:spLocks noChangeArrowheads="1"/>
              </p:cNvSpPr>
              <p:nvPr/>
            </p:nvSpPr>
            <p:spPr bwMode="auto">
              <a:xfrm>
                <a:off x="4679" y="547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98" name="Oval 530"/>
              <p:cNvSpPr>
                <a:spLocks noChangeArrowheads="1"/>
              </p:cNvSpPr>
              <p:nvPr/>
            </p:nvSpPr>
            <p:spPr bwMode="auto">
              <a:xfrm>
                <a:off x="4577" y="503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99" name="Oval 531"/>
              <p:cNvSpPr>
                <a:spLocks noChangeArrowheads="1"/>
              </p:cNvSpPr>
              <p:nvPr/>
            </p:nvSpPr>
            <p:spPr bwMode="auto">
              <a:xfrm>
                <a:off x="4618" y="525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00" name="Oval 532"/>
              <p:cNvSpPr>
                <a:spLocks noChangeArrowheads="1"/>
              </p:cNvSpPr>
              <p:nvPr/>
            </p:nvSpPr>
            <p:spPr bwMode="auto">
              <a:xfrm>
                <a:off x="4738" y="382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01" name="Oval 533"/>
              <p:cNvSpPr>
                <a:spLocks noChangeArrowheads="1"/>
              </p:cNvSpPr>
              <p:nvPr/>
            </p:nvSpPr>
            <p:spPr bwMode="auto">
              <a:xfrm>
                <a:off x="5004" y="283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02" name="Oval 534"/>
              <p:cNvSpPr>
                <a:spLocks noChangeArrowheads="1"/>
              </p:cNvSpPr>
              <p:nvPr/>
            </p:nvSpPr>
            <p:spPr bwMode="auto">
              <a:xfrm>
                <a:off x="4173" y="680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03" name="Oval 535"/>
              <p:cNvSpPr>
                <a:spLocks noChangeArrowheads="1"/>
              </p:cNvSpPr>
              <p:nvPr/>
            </p:nvSpPr>
            <p:spPr bwMode="auto">
              <a:xfrm>
                <a:off x="5093" y="242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04" name="Oval 536"/>
              <p:cNvSpPr>
                <a:spLocks noChangeArrowheads="1"/>
              </p:cNvSpPr>
              <p:nvPr/>
            </p:nvSpPr>
            <p:spPr bwMode="auto">
              <a:xfrm>
                <a:off x="4642" y="382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05" name="Oval 537"/>
              <p:cNvSpPr>
                <a:spLocks noChangeArrowheads="1"/>
              </p:cNvSpPr>
              <p:nvPr/>
            </p:nvSpPr>
            <p:spPr bwMode="auto">
              <a:xfrm>
                <a:off x="4754" y="479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06" name="Oval 538"/>
              <p:cNvSpPr>
                <a:spLocks noChangeArrowheads="1"/>
              </p:cNvSpPr>
              <p:nvPr/>
            </p:nvSpPr>
            <p:spPr bwMode="auto">
              <a:xfrm>
                <a:off x="3994" y="1001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07" name="Oval 539"/>
              <p:cNvSpPr>
                <a:spLocks noChangeArrowheads="1"/>
              </p:cNvSpPr>
              <p:nvPr/>
            </p:nvSpPr>
            <p:spPr bwMode="auto">
              <a:xfrm>
                <a:off x="4265" y="739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08" name="Oval 540"/>
              <p:cNvSpPr>
                <a:spLocks noChangeArrowheads="1"/>
              </p:cNvSpPr>
              <p:nvPr/>
            </p:nvSpPr>
            <p:spPr bwMode="auto">
              <a:xfrm>
                <a:off x="4755" y="363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09" name="Oval 541"/>
              <p:cNvSpPr>
                <a:spLocks noChangeArrowheads="1"/>
              </p:cNvSpPr>
              <p:nvPr/>
            </p:nvSpPr>
            <p:spPr bwMode="auto">
              <a:xfrm>
                <a:off x="4582" y="480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10" name="Oval 542"/>
              <p:cNvSpPr>
                <a:spLocks noChangeArrowheads="1"/>
              </p:cNvSpPr>
              <p:nvPr/>
            </p:nvSpPr>
            <p:spPr bwMode="auto">
              <a:xfrm>
                <a:off x="4844" y="394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11" name="Oval 543"/>
              <p:cNvSpPr>
                <a:spLocks noChangeArrowheads="1"/>
              </p:cNvSpPr>
              <p:nvPr/>
            </p:nvSpPr>
            <p:spPr bwMode="auto">
              <a:xfrm>
                <a:off x="4677" y="430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12" name="Oval 544"/>
              <p:cNvSpPr>
                <a:spLocks noChangeArrowheads="1"/>
              </p:cNvSpPr>
              <p:nvPr/>
            </p:nvSpPr>
            <p:spPr bwMode="auto">
              <a:xfrm>
                <a:off x="4891" y="325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13" name="Oval 545"/>
              <p:cNvSpPr>
                <a:spLocks noChangeArrowheads="1"/>
              </p:cNvSpPr>
              <p:nvPr/>
            </p:nvSpPr>
            <p:spPr bwMode="auto">
              <a:xfrm>
                <a:off x="4417" y="616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14" name="Oval 546"/>
              <p:cNvSpPr>
                <a:spLocks noChangeArrowheads="1"/>
              </p:cNvSpPr>
              <p:nvPr/>
            </p:nvSpPr>
            <p:spPr bwMode="auto">
              <a:xfrm>
                <a:off x="4036" y="852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15" name="Oval 547"/>
              <p:cNvSpPr>
                <a:spLocks noChangeArrowheads="1"/>
              </p:cNvSpPr>
              <p:nvPr/>
            </p:nvSpPr>
            <p:spPr bwMode="auto">
              <a:xfrm>
                <a:off x="4112" y="793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16" name="Oval 548"/>
              <p:cNvSpPr>
                <a:spLocks noChangeArrowheads="1"/>
              </p:cNvSpPr>
              <p:nvPr/>
            </p:nvSpPr>
            <p:spPr bwMode="auto">
              <a:xfrm>
                <a:off x="4047" y="1025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17" name="Oval 549"/>
              <p:cNvSpPr>
                <a:spLocks noChangeArrowheads="1"/>
              </p:cNvSpPr>
              <p:nvPr/>
            </p:nvSpPr>
            <p:spPr bwMode="auto">
              <a:xfrm>
                <a:off x="4736" y="464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18" name="Oval 550"/>
              <p:cNvSpPr>
                <a:spLocks noChangeArrowheads="1"/>
              </p:cNvSpPr>
              <p:nvPr/>
            </p:nvSpPr>
            <p:spPr bwMode="auto">
              <a:xfrm>
                <a:off x="4358" y="464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19" name="Oval 551"/>
              <p:cNvSpPr>
                <a:spLocks noChangeArrowheads="1"/>
              </p:cNvSpPr>
              <p:nvPr/>
            </p:nvSpPr>
            <p:spPr bwMode="auto">
              <a:xfrm>
                <a:off x="5626" y="88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20" name="Oval 552"/>
              <p:cNvSpPr>
                <a:spLocks noChangeArrowheads="1"/>
              </p:cNvSpPr>
              <p:nvPr/>
            </p:nvSpPr>
            <p:spPr bwMode="auto">
              <a:xfrm>
                <a:off x="4643" y="418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21" name="Oval 553"/>
              <p:cNvSpPr>
                <a:spLocks noChangeArrowheads="1"/>
              </p:cNvSpPr>
              <p:nvPr/>
            </p:nvSpPr>
            <p:spPr bwMode="auto">
              <a:xfrm>
                <a:off x="4316" y="697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22" name="Oval 554"/>
              <p:cNvSpPr>
                <a:spLocks noChangeArrowheads="1"/>
              </p:cNvSpPr>
              <p:nvPr/>
            </p:nvSpPr>
            <p:spPr bwMode="auto">
              <a:xfrm>
                <a:off x="4940" y="349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23" name="Oval 555"/>
              <p:cNvSpPr>
                <a:spLocks noChangeArrowheads="1"/>
              </p:cNvSpPr>
              <p:nvPr/>
            </p:nvSpPr>
            <p:spPr bwMode="auto">
              <a:xfrm>
                <a:off x="4299" y="666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24" name="Oval 556"/>
              <p:cNvSpPr>
                <a:spLocks noChangeArrowheads="1"/>
              </p:cNvSpPr>
              <p:nvPr/>
            </p:nvSpPr>
            <p:spPr bwMode="auto">
              <a:xfrm>
                <a:off x="4727" y="431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25" name="Oval 557"/>
              <p:cNvSpPr>
                <a:spLocks noChangeArrowheads="1"/>
              </p:cNvSpPr>
              <p:nvPr/>
            </p:nvSpPr>
            <p:spPr bwMode="auto">
              <a:xfrm>
                <a:off x="4613" y="471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26" name="Oval 558"/>
              <p:cNvSpPr>
                <a:spLocks noChangeArrowheads="1"/>
              </p:cNvSpPr>
              <p:nvPr/>
            </p:nvSpPr>
            <p:spPr bwMode="auto">
              <a:xfrm>
                <a:off x="4635" y="444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27" name="Oval 559"/>
              <p:cNvSpPr>
                <a:spLocks noChangeArrowheads="1"/>
              </p:cNvSpPr>
              <p:nvPr/>
            </p:nvSpPr>
            <p:spPr bwMode="auto">
              <a:xfrm>
                <a:off x="5124" y="249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28" name="Oval 560"/>
              <p:cNvSpPr>
                <a:spLocks noChangeArrowheads="1"/>
              </p:cNvSpPr>
              <p:nvPr/>
            </p:nvSpPr>
            <p:spPr bwMode="auto">
              <a:xfrm>
                <a:off x="4711" y="454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29" name="Oval 561"/>
              <p:cNvSpPr>
                <a:spLocks noChangeArrowheads="1"/>
              </p:cNvSpPr>
              <p:nvPr/>
            </p:nvSpPr>
            <p:spPr bwMode="auto">
              <a:xfrm>
                <a:off x="5267" y="204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30" name="Oval 562"/>
              <p:cNvSpPr>
                <a:spLocks noChangeArrowheads="1"/>
              </p:cNvSpPr>
              <p:nvPr/>
            </p:nvSpPr>
            <p:spPr bwMode="auto">
              <a:xfrm>
                <a:off x="4255" y="588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31" name="Oval 563"/>
              <p:cNvSpPr>
                <a:spLocks noChangeArrowheads="1"/>
              </p:cNvSpPr>
              <p:nvPr/>
            </p:nvSpPr>
            <p:spPr bwMode="auto">
              <a:xfrm>
                <a:off x="4442" y="499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32" name="Oval 564"/>
              <p:cNvSpPr>
                <a:spLocks noChangeArrowheads="1"/>
              </p:cNvSpPr>
              <p:nvPr/>
            </p:nvSpPr>
            <p:spPr bwMode="auto">
              <a:xfrm>
                <a:off x="4243" y="664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33" name="Oval 565"/>
              <p:cNvSpPr>
                <a:spLocks noChangeArrowheads="1"/>
              </p:cNvSpPr>
              <p:nvPr/>
            </p:nvSpPr>
            <p:spPr bwMode="auto">
              <a:xfrm>
                <a:off x="4978" y="295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34" name="Oval 566"/>
              <p:cNvSpPr>
                <a:spLocks noChangeArrowheads="1"/>
              </p:cNvSpPr>
              <p:nvPr/>
            </p:nvSpPr>
            <p:spPr bwMode="auto">
              <a:xfrm>
                <a:off x="5407" y="232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35" name="Oval 567"/>
              <p:cNvSpPr>
                <a:spLocks noChangeArrowheads="1"/>
              </p:cNvSpPr>
              <p:nvPr/>
            </p:nvSpPr>
            <p:spPr bwMode="auto">
              <a:xfrm>
                <a:off x="4199" y="706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36" name="Oval 568"/>
              <p:cNvSpPr>
                <a:spLocks noChangeArrowheads="1"/>
              </p:cNvSpPr>
              <p:nvPr/>
            </p:nvSpPr>
            <p:spPr bwMode="auto">
              <a:xfrm>
                <a:off x="4234" y="742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37" name="Oval 569"/>
              <p:cNvSpPr>
                <a:spLocks noChangeArrowheads="1"/>
              </p:cNvSpPr>
              <p:nvPr/>
            </p:nvSpPr>
            <p:spPr bwMode="auto">
              <a:xfrm>
                <a:off x="4935" y="301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38" name="Oval 570"/>
              <p:cNvSpPr>
                <a:spLocks noChangeArrowheads="1"/>
              </p:cNvSpPr>
              <p:nvPr/>
            </p:nvSpPr>
            <p:spPr bwMode="auto">
              <a:xfrm>
                <a:off x="4312" y="681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39" name="Oval 571"/>
              <p:cNvSpPr>
                <a:spLocks noChangeArrowheads="1"/>
              </p:cNvSpPr>
              <p:nvPr/>
            </p:nvSpPr>
            <p:spPr bwMode="auto">
              <a:xfrm>
                <a:off x="4425" y="684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40" name="Oval 572"/>
              <p:cNvSpPr>
                <a:spLocks noChangeArrowheads="1"/>
              </p:cNvSpPr>
              <p:nvPr/>
            </p:nvSpPr>
            <p:spPr bwMode="auto">
              <a:xfrm>
                <a:off x="4225" y="709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41" name="Oval 573"/>
              <p:cNvSpPr>
                <a:spLocks noChangeArrowheads="1"/>
              </p:cNvSpPr>
              <p:nvPr/>
            </p:nvSpPr>
            <p:spPr bwMode="auto">
              <a:xfrm>
                <a:off x="4265" y="678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42" name="Oval 574"/>
              <p:cNvSpPr>
                <a:spLocks noChangeArrowheads="1"/>
              </p:cNvSpPr>
              <p:nvPr/>
            </p:nvSpPr>
            <p:spPr bwMode="auto">
              <a:xfrm>
                <a:off x="4764" y="414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43" name="Oval 575"/>
              <p:cNvSpPr>
                <a:spLocks noChangeArrowheads="1"/>
              </p:cNvSpPr>
              <p:nvPr/>
            </p:nvSpPr>
            <p:spPr bwMode="auto">
              <a:xfrm>
                <a:off x="4201" y="704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44" name="Oval 576"/>
              <p:cNvSpPr>
                <a:spLocks noChangeArrowheads="1"/>
              </p:cNvSpPr>
              <p:nvPr/>
            </p:nvSpPr>
            <p:spPr bwMode="auto">
              <a:xfrm>
                <a:off x="4397" y="519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45" name="Oval 577"/>
              <p:cNvSpPr>
                <a:spLocks noChangeArrowheads="1"/>
              </p:cNvSpPr>
              <p:nvPr/>
            </p:nvSpPr>
            <p:spPr bwMode="auto">
              <a:xfrm>
                <a:off x="5016" y="347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46" name="Oval 578"/>
              <p:cNvSpPr>
                <a:spLocks noChangeArrowheads="1"/>
              </p:cNvSpPr>
              <p:nvPr/>
            </p:nvSpPr>
            <p:spPr bwMode="auto">
              <a:xfrm>
                <a:off x="4745" y="415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47" name="Oval 579"/>
              <p:cNvSpPr>
                <a:spLocks noChangeArrowheads="1"/>
              </p:cNvSpPr>
              <p:nvPr/>
            </p:nvSpPr>
            <p:spPr bwMode="auto">
              <a:xfrm>
                <a:off x="4478" y="544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48" name="Oval 580"/>
              <p:cNvSpPr>
                <a:spLocks noChangeArrowheads="1"/>
              </p:cNvSpPr>
              <p:nvPr/>
            </p:nvSpPr>
            <p:spPr bwMode="auto">
              <a:xfrm>
                <a:off x="4374" y="715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49" name="Oval 581"/>
              <p:cNvSpPr>
                <a:spLocks noChangeArrowheads="1"/>
              </p:cNvSpPr>
              <p:nvPr/>
            </p:nvSpPr>
            <p:spPr bwMode="auto">
              <a:xfrm>
                <a:off x="5158" y="165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50" name="Oval 582"/>
              <p:cNvSpPr>
                <a:spLocks noChangeArrowheads="1"/>
              </p:cNvSpPr>
              <p:nvPr/>
            </p:nvSpPr>
            <p:spPr bwMode="auto">
              <a:xfrm>
                <a:off x="4624" y="456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51" name="Oval 583"/>
              <p:cNvSpPr>
                <a:spLocks noChangeArrowheads="1"/>
              </p:cNvSpPr>
              <p:nvPr/>
            </p:nvSpPr>
            <p:spPr bwMode="auto">
              <a:xfrm>
                <a:off x="4333" y="517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52" name="Oval 584"/>
              <p:cNvSpPr>
                <a:spLocks noChangeArrowheads="1"/>
              </p:cNvSpPr>
              <p:nvPr/>
            </p:nvSpPr>
            <p:spPr bwMode="auto">
              <a:xfrm>
                <a:off x="4330" y="766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53" name="Oval 585"/>
              <p:cNvSpPr>
                <a:spLocks noChangeArrowheads="1"/>
              </p:cNvSpPr>
              <p:nvPr/>
            </p:nvSpPr>
            <p:spPr bwMode="auto">
              <a:xfrm>
                <a:off x="4658" y="501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54" name="Oval 586"/>
              <p:cNvSpPr>
                <a:spLocks noChangeArrowheads="1"/>
              </p:cNvSpPr>
              <p:nvPr/>
            </p:nvSpPr>
            <p:spPr bwMode="auto">
              <a:xfrm>
                <a:off x="3740" y="1149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55" name="Oval 587"/>
              <p:cNvSpPr>
                <a:spLocks noChangeArrowheads="1"/>
              </p:cNvSpPr>
              <p:nvPr/>
            </p:nvSpPr>
            <p:spPr bwMode="auto">
              <a:xfrm>
                <a:off x="4564" y="592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56" name="Oval 588"/>
              <p:cNvSpPr>
                <a:spLocks noChangeArrowheads="1"/>
              </p:cNvSpPr>
              <p:nvPr/>
            </p:nvSpPr>
            <p:spPr bwMode="auto">
              <a:xfrm>
                <a:off x="4757" y="470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57" name="Oval 589"/>
              <p:cNvSpPr>
                <a:spLocks noChangeArrowheads="1"/>
              </p:cNvSpPr>
              <p:nvPr/>
            </p:nvSpPr>
            <p:spPr bwMode="auto">
              <a:xfrm>
                <a:off x="4543" y="637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58" name="Oval 590"/>
              <p:cNvSpPr>
                <a:spLocks noChangeArrowheads="1"/>
              </p:cNvSpPr>
              <p:nvPr/>
            </p:nvSpPr>
            <p:spPr bwMode="auto">
              <a:xfrm>
                <a:off x="4412" y="561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59" name="Oval 591"/>
              <p:cNvSpPr>
                <a:spLocks noChangeArrowheads="1"/>
              </p:cNvSpPr>
              <p:nvPr/>
            </p:nvSpPr>
            <p:spPr bwMode="auto">
              <a:xfrm>
                <a:off x="4053" y="918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60" name="Oval 592"/>
              <p:cNvSpPr>
                <a:spLocks noChangeArrowheads="1"/>
              </p:cNvSpPr>
              <p:nvPr/>
            </p:nvSpPr>
            <p:spPr bwMode="auto">
              <a:xfrm>
                <a:off x="4496" y="548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61" name="Oval 593"/>
              <p:cNvSpPr>
                <a:spLocks noChangeArrowheads="1"/>
              </p:cNvSpPr>
              <p:nvPr/>
            </p:nvSpPr>
            <p:spPr bwMode="auto">
              <a:xfrm>
                <a:off x="4176" y="656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62" name="Oval 594"/>
              <p:cNvSpPr>
                <a:spLocks noChangeArrowheads="1"/>
              </p:cNvSpPr>
              <p:nvPr/>
            </p:nvSpPr>
            <p:spPr bwMode="auto">
              <a:xfrm>
                <a:off x="4492" y="573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63" name="Oval 595"/>
              <p:cNvSpPr>
                <a:spLocks noChangeArrowheads="1"/>
              </p:cNvSpPr>
              <p:nvPr/>
            </p:nvSpPr>
            <p:spPr bwMode="auto">
              <a:xfrm>
                <a:off x="4990" y="343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64" name="Oval 596"/>
              <p:cNvSpPr>
                <a:spLocks noChangeArrowheads="1"/>
              </p:cNvSpPr>
              <p:nvPr/>
            </p:nvSpPr>
            <p:spPr bwMode="auto">
              <a:xfrm>
                <a:off x="4688" y="443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65" name="Oval 597"/>
              <p:cNvSpPr>
                <a:spLocks noChangeArrowheads="1"/>
              </p:cNvSpPr>
              <p:nvPr/>
            </p:nvSpPr>
            <p:spPr bwMode="auto">
              <a:xfrm>
                <a:off x="5088" y="249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66" name="Oval 598"/>
              <p:cNvSpPr>
                <a:spLocks noChangeArrowheads="1"/>
              </p:cNvSpPr>
              <p:nvPr/>
            </p:nvSpPr>
            <p:spPr bwMode="auto">
              <a:xfrm>
                <a:off x="4779" y="435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67" name="Oval 599"/>
              <p:cNvSpPr>
                <a:spLocks noChangeArrowheads="1"/>
              </p:cNvSpPr>
              <p:nvPr/>
            </p:nvSpPr>
            <p:spPr bwMode="auto">
              <a:xfrm>
                <a:off x="4225" y="767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68" name="Oval 600"/>
              <p:cNvSpPr>
                <a:spLocks noChangeArrowheads="1"/>
              </p:cNvSpPr>
              <p:nvPr/>
            </p:nvSpPr>
            <p:spPr bwMode="auto">
              <a:xfrm>
                <a:off x="4393" y="696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69" name="Oval 601"/>
              <p:cNvSpPr>
                <a:spLocks noChangeArrowheads="1"/>
              </p:cNvSpPr>
              <p:nvPr/>
            </p:nvSpPr>
            <p:spPr bwMode="auto">
              <a:xfrm>
                <a:off x="4290" y="824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70" name="Oval 602"/>
              <p:cNvSpPr>
                <a:spLocks noChangeArrowheads="1"/>
              </p:cNvSpPr>
              <p:nvPr/>
            </p:nvSpPr>
            <p:spPr bwMode="auto">
              <a:xfrm>
                <a:off x="4113" y="911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71" name="Oval 603"/>
              <p:cNvSpPr>
                <a:spLocks noChangeArrowheads="1"/>
              </p:cNvSpPr>
              <p:nvPr/>
            </p:nvSpPr>
            <p:spPr bwMode="auto">
              <a:xfrm>
                <a:off x="4151" y="835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72" name="Oval 604"/>
              <p:cNvSpPr>
                <a:spLocks noChangeArrowheads="1"/>
              </p:cNvSpPr>
              <p:nvPr/>
            </p:nvSpPr>
            <p:spPr bwMode="auto">
              <a:xfrm>
                <a:off x="3922" y="1105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73" name="Oval 605"/>
              <p:cNvSpPr>
                <a:spLocks noChangeArrowheads="1"/>
              </p:cNvSpPr>
              <p:nvPr/>
            </p:nvSpPr>
            <p:spPr bwMode="auto">
              <a:xfrm>
                <a:off x="4574" y="411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74" name="Oval 606"/>
              <p:cNvSpPr>
                <a:spLocks noChangeArrowheads="1"/>
              </p:cNvSpPr>
              <p:nvPr/>
            </p:nvSpPr>
            <p:spPr bwMode="auto">
              <a:xfrm>
                <a:off x="4658" y="341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sp>
          <p:nvSpPr>
            <p:cNvPr id="7776" name="Oval 608"/>
            <p:cNvSpPr>
              <a:spLocks noChangeArrowheads="1"/>
            </p:cNvSpPr>
            <p:nvPr/>
          </p:nvSpPr>
          <p:spPr bwMode="auto">
            <a:xfrm>
              <a:off x="4151" y="928"/>
              <a:ext cx="25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777" name="Oval 609"/>
            <p:cNvSpPr>
              <a:spLocks noChangeArrowheads="1"/>
            </p:cNvSpPr>
            <p:nvPr/>
          </p:nvSpPr>
          <p:spPr bwMode="auto">
            <a:xfrm>
              <a:off x="4318" y="743"/>
              <a:ext cx="26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778" name="Oval 610"/>
            <p:cNvSpPr>
              <a:spLocks noChangeArrowheads="1"/>
            </p:cNvSpPr>
            <p:nvPr/>
          </p:nvSpPr>
          <p:spPr bwMode="auto">
            <a:xfrm>
              <a:off x="4828" y="309"/>
              <a:ext cx="25" cy="22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779" name="Oval 611"/>
            <p:cNvSpPr>
              <a:spLocks noChangeArrowheads="1"/>
            </p:cNvSpPr>
            <p:nvPr/>
          </p:nvSpPr>
          <p:spPr bwMode="auto">
            <a:xfrm>
              <a:off x="4458" y="595"/>
              <a:ext cx="25" cy="23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780" name="Oval 612"/>
            <p:cNvSpPr>
              <a:spLocks noChangeArrowheads="1"/>
            </p:cNvSpPr>
            <p:nvPr/>
          </p:nvSpPr>
          <p:spPr bwMode="auto">
            <a:xfrm>
              <a:off x="4801" y="403"/>
              <a:ext cx="25" cy="23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781" name="Oval 613"/>
            <p:cNvSpPr>
              <a:spLocks noChangeArrowheads="1"/>
            </p:cNvSpPr>
            <p:nvPr/>
          </p:nvSpPr>
          <p:spPr bwMode="auto">
            <a:xfrm>
              <a:off x="4287" y="680"/>
              <a:ext cx="26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782" name="Oval 614"/>
            <p:cNvSpPr>
              <a:spLocks noChangeArrowheads="1"/>
            </p:cNvSpPr>
            <p:nvPr/>
          </p:nvSpPr>
          <p:spPr bwMode="auto">
            <a:xfrm>
              <a:off x="5177" y="224"/>
              <a:ext cx="25" cy="22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783" name="Oval 615"/>
            <p:cNvSpPr>
              <a:spLocks noChangeArrowheads="1"/>
            </p:cNvSpPr>
            <p:nvPr/>
          </p:nvSpPr>
          <p:spPr bwMode="auto">
            <a:xfrm>
              <a:off x="4699" y="432"/>
              <a:ext cx="27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784" name="Oval 616"/>
            <p:cNvSpPr>
              <a:spLocks noChangeArrowheads="1"/>
            </p:cNvSpPr>
            <p:nvPr/>
          </p:nvSpPr>
          <p:spPr bwMode="auto">
            <a:xfrm>
              <a:off x="4714" y="462"/>
              <a:ext cx="25" cy="22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785" name="Oval 617"/>
            <p:cNvSpPr>
              <a:spLocks noChangeArrowheads="1"/>
            </p:cNvSpPr>
            <p:nvPr/>
          </p:nvSpPr>
          <p:spPr bwMode="auto">
            <a:xfrm>
              <a:off x="4549" y="535"/>
              <a:ext cx="27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786" name="Oval 618"/>
            <p:cNvSpPr>
              <a:spLocks noChangeArrowheads="1"/>
            </p:cNvSpPr>
            <p:nvPr/>
          </p:nvSpPr>
          <p:spPr bwMode="auto">
            <a:xfrm>
              <a:off x="4895" y="334"/>
              <a:ext cx="27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787" name="Oval 619"/>
            <p:cNvSpPr>
              <a:spLocks noChangeArrowheads="1"/>
            </p:cNvSpPr>
            <p:nvPr/>
          </p:nvSpPr>
          <p:spPr bwMode="auto">
            <a:xfrm>
              <a:off x="4193" y="856"/>
              <a:ext cx="25" cy="23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788" name="Oval 620"/>
            <p:cNvSpPr>
              <a:spLocks noChangeArrowheads="1"/>
            </p:cNvSpPr>
            <p:nvPr/>
          </p:nvSpPr>
          <p:spPr bwMode="auto">
            <a:xfrm>
              <a:off x="4445" y="497"/>
              <a:ext cx="25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789" name="Oval 621"/>
            <p:cNvSpPr>
              <a:spLocks noChangeArrowheads="1"/>
            </p:cNvSpPr>
            <p:nvPr/>
          </p:nvSpPr>
          <p:spPr bwMode="auto">
            <a:xfrm>
              <a:off x="4540" y="351"/>
              <a:ext cx="27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790" name="Oval 622"/>
            <p:cNvSpPr>
              <a:spLocks noChangeArrowheads="1"/>
            </p:cNvSpPr>
            <p:nvPr/>
          </p:nvSpPr>
          <p:spPr bwMode="auto">
            <a:xfrm>
              <a:off x="5130" y="298"/>
              <a:ext cx="25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791" name="Oval 623"/>
            <p:cNvSpPr>
              <a:spLocks noChangeArrowheads="1"/>
            </p:cNvSpPr>
            <p:nvPr/>
          </p:nvSpPr>
          <p:spPr bwMode="auto">
            <a:xfrm>
              <a:off x="4518" y="595"/>
              <a:ext cx="25" cy="23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792" name="Oval 624"/>
            <p:cNvSpPr>
              <a:spLocks noChangeArrowheads="1"/>
            </p:cNvSpPr>
            <p:nvPr/>
          </p:nvSpPr>
          <p:spPr bwMode="auto">
            <a:xfrm>
              <a:off x="4947" y="400"/>
              <a:ext cx="25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793" name="Oval 625"/>
            <p:cNvSpPr>
              <a:spLocks noChangeArrowheads="1"/>
            </p:cNvSpPr>
            <p:nvPr/>
          </p:nvSpPr>
          <p:spPr bwMode="auto">
            <a:xfrm>
              <a:off x="4364" y="669"/>
              <a:ext cx="26" cy="23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794" name="Oval 626"/>
            <p:cNvSpPr>
              <a:spLocks noChangeArrowheads="1"/>
            </p:cNvSpPr>
            <p:nvPr/>
          </p:nvSpPr>
          <p:spPr bwMode="auto">
            <a:xfrm>
              <a:off x="4711" y="303"/>
              <a:ext cx="25" cy="23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795" name="Oval 627"/>
            <p:cNvSpPr>
              <a:spLocks noChangeArrowheads="1"/>
            </p:cNvSpPr>
            <p:nvPr/>
          </p:nvSpPr>
          <p:spPr bwMode="auto">
            <a:xfrm>
              <a:off x="4642" y="551"/>
              <a:ext cx="25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796" name="Oval 628"/>
            <p:cNvSpPr>
              <a:spLocks noChangeArrowheads="1"/>
            </p:cNvSpPr>
            <p:nvPr/>
          </p:nvSpPr>
          <p:spPr bwMode="auto">
            <a:xfrm>
              <a:off x="4175" y="817"/>
              <a:ext cx="26" cy="22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797" name="Oval 629"/>
            <p:cNvSpPr>
              <a:spLocks noChangeArrowheads="1"/>
            </p:cNvSpPr>
            <p:nvPr/>
          </p:nvSpPr>
          <p:spPr bwMode="auto">
            <a:xfrm>
              <a:off x="4355" y="723"/>
              <a:ext cx="26" cy="23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798" name="Oval 630"/>
            <p:cNvSpPr>
              <a:spLocks noChangeArrowheads="1"/>
            </p:cNvSpPr>
            <p:nvPr/>
          </p:nvSpPr>
          <p:spPr bwMode="auto">
            <a:xfrm>
              <a:off x="4610" y="504"/>
              <a:ext cx="25" cy="23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799" name="Oval 631"/>
            <p:cNvSpPr>
              <a:spLocks noChangeArrowheads="1"/>
            </p:cNvSpPr>
            <p:nvPr/>
          </p:nvSpPr>
          <p:spPr bwMode="auto">
            <a:xfrm>
              <a:off x="5382" y="232"/>
              <a:ext cx="26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00" name="Oval 632"/>
            <p:cNvSpPr>
              <a:spLocks noChangeArrowheads="1"/>
            </p:cNvSpPr>
            <p:nvPr/>
          </p:nvSpPr>
          <p:spPr bwMode="auto">
            <a:xfrm>
              <a:off x="4178" y="697"/>
              <a:ext cx="25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01" name="Oval 633"/>
            <p:cNvSpPr>
              <a:spLocks noChangeArrowheads="1"/>
            </p:cNvSpPr>
            <p:nvPr/>
          </p:nvSpPr>
          <p:spPr bwMode="auto">
            <a:xfrm>
              <a:off x="3811" y="1170"/>
              <a:ext cx="25" cy="23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02" name="Oval 634"/>
            <p:cNvSpPr>
              <a:spLocks noChangeArrowheads="1"/>
            </p:cNvSpPr>
            <p:nvPr/>
          </p:nvSpPr>
          <p:spPr bwMode="auto">
            <a:xfrm>
              <a:off x="4427" y="568"/>
              <a:ext cx="26" cy="23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03" name="Oval 635"/>
            <p:cNvSpPr>
              <a:spLocks noChangeArrowheads="1"/>
            </p:cNvSpPr>
            <p:nvPr/>
          </p:nvSpPr>
          <p:spPr bwMode="auto">
            <a:xfrm>
              <a:off x="4605" y="552"/>
              <a:ext cx="25" cy="23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04" name="Oval 636"/>
            <p:cNvSpPr>
              <a:spLocks noChangeArrowheads="1"/>
            </p:cNvSpPr>
            <p:nvPr/>
          </p:nvSpPr>
          <p:spPr bwMode="auto">
            <a:xfrm>
              <a:off x="4219" y="750"/>
              <a:ext cx="25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05" name="Oval 637"/>
            <p:cNvSpPr>
              <a:spLocks noChangeArrowheads="1"/>
            </p:cNvSpPr>
            <p:nvPr/>
          </p:nvSpPr>
          <p:spPr bwMode="auto">
            <a:xfrm>
              <a:off x="4197" y="746"/>
              <a:ext cx="27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06" name="Oval 638"/>
            <p:cNvSpPr>
              <a:spLocks noChangeArrowheads="1"/>
            </p:cNvSpPr>
            <p:nvPr/>
          </p:nvSpPr>
          <p:spPr bwMode="auto">
            <a:xfrm>
              <a:off x="4411" y="560"/>
              <a:ext cx="25" cy="23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07" name="Oval 639"/>
            <p:cNvSpPr>
              <a:spLocks noChangeArrowheads="1"/>
            </p:cNvSpPr>
            <p:nvPr/>
          </p:nvSpPr>
          <p:spPr bwMode="auto">
            <a:xfrm>
              <a:off x="4676" y="454"/>
              <a:ext cx="25" cy="22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08" name="Oval 640"/>
            <p:cNvSpPr>
              <a:spLocks noChangeArrowheads="1"/>
            </p:cNvSpPr>
            <p:nvPr/>
          </p:nvSpPr>
          <p:spPr bwMode="auto">
            <a:xfrm>
              <a:off x="4707" y="515"/>
              <a:ext cx="26" cy="22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09" name="Oval 641"/>
            <p:cNvSpPr>
              <a:spLocks noChangeArrowheads="1"/>
            </p:cNvSpPr>
            <p:nvPr/>
          </p:nvSpPr>
          <p:spPr bwMode="auto">
            <a:xfrm>
              <a:off x="4191" y="745"/>
              <a:ext cx="25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10" name="Oval 642"/>
            <p:cNvSpPr>
              <a:spLocks noChangeArrowheads="1"/>
            </p:cNvSpPr>
            <p:nvPr/>
          </p:nvSpPr>
          <p:spPr bwMode="auto">
            <a:xfrm>
              <a:off x="4517" y="527"/>
              <a:ext cx="26" cy="22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11" name="Oval 643"/>
            <p:cNvSpPr>
              <a:spLocks noChangeArrowheads="1"/>
            </p:cNvSpPr>
            <p:nvPr/>
          </p:nvSpPr>
          <p:spPr bwMode="auto">
            <a:xfrm>
              <a:off x="4355" y="593"/>
              <a:ext cx="26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12" name="Oval 644"/>
            <p:cNvSpPr>
              <a:spLocks noChangeArrowheads="1"/>
            </p:cNvSpPr>
            <p:nvPr/>
          </p:nvSpPr>
          <p:spPr bwMode="auto">
            <a:xfrm>
              <a:off x="4540" y="470"/>
              <a:ext cx="27" cy="22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13" name="Oval 645"/>
            <p:cNvSpPr>
              <a:spLocks noChangeArrowheads="1"/>
            </p:cNvSpPr>
            <p:nvPr/>
          </p:nvSpPr>
          <p:spPr bwMode="auto">
            <a:xfrm>
              <a:off x="4287" y="688"/>
              <a:ext cx="26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14" name="Oval 646"/>
            <p:cNvSpPr>
              <a:spLocks noChangeArrowheads="1"/>
            </p:cNvSpPr>
            <p:nvPr/>
          </p:nvSpPr>
          <p:spPr bwMode="auto">
            <a:xfrm>
              <a:off x="4683" y="407"/>
              <a:ext cx="25" cy="23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15" name="Oval 647"/>
            <p:cNvSpPr>
              <a:spLocks noChangeArrowheads="1"/>
            </p:cNvSpPr>
            <p:nvPr/>
          </p:nvSpPr>
          <p:spPr bwMode="auto">
            <a:xfrm>
              <a:off x="4456" y="649"/>
              <a:ext cx="25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16" name="Oval 648"/>
            <p:cNvSpPr>
              <a:spLocks noChangeArrowheads="1"/>
            </p:cNvSpPr>
            <p:nvPr/>
          </p:nvSpPr>
          <p:spPr bwMode="auto">
            <a:xfrm>
              <a:off x="3908" y="1073"/>
              <a:ext cx="27" cy="23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17" name="Oval 649"/>
            <p:cNvSpPr>
              <a:spLocks noChangeArrowheads="1"/>
            </p:cNvSpPr>
            <p:nvPr/>
          </p:nvSpPr>
          <p:spPr bwMode="auto">
            <a:xfrm>
              <a:off x="5215" y="184"/>
              <a:ext cx="25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18" name="Oval 650"/>
            <p:cNvSpPr>
              <a:spLocks noChangeArrowheads="1"/>
            </p:cNvSpPr>
            <p:nvPr/>
          </p:nvSpPr>
          <p:spPr bwMode="auto">
            <a:xfrm>
              <a:off x="4595" y="533"/>
              <a:ext cx="25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19" name="Oval 651"/>
            <p:cNvSpPr>
              <a:spLocks noChangeArrowheads="1"/>
            </p:cNvSpPr>
            <p:nvPr/>
          </p:nvSpPr>
          <p:spPr bwMode="auto">
            <a:xfrm>
              <a:off x="4772" y="354"/>
              <a:ext cx="26" cy="23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20" name="Oval 652"/>
            <p:cNvSpPr>
              <a:spLocks noChangeArrowheads="1"/>
            </p:cNvSpPr>
            <p:nvPr/>
          </p:nvSpPr>
          <p:spPr bwMode="auto">
            <a:xfrm>
              <a:off x="4390" y="559"/>
              <a:ext cx="27" cy="22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21" name="Oval 653"/>
            <p:cNvSpPr>
              <a:spLocks noChangeArrowheads="1"/>
            </p:cNvSpPr>
            <p:nvPr/>
          </p:nvSpPr>
          <p:spPr bwMode="auto">
            <a:xfrm>
              <a:off x="4306" y="693"/>
              <a:ext cx="25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22" name="Oval 654"/>
            <p:cNvSpPr>
              <a:spLocks noChangeArrowheads="1"/>
            </p:cNvSpPr>
            <p:nvPr/>
          </p:nvSpPr>
          <p:spPr bwMode="auto">
            <a:xfrm>
              <a:off x="4848" y="378"/>
              <a:ext cx="27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23" name="Oval 655"/>
            <p:cNvSpPr>
              <a:spLocks noChangeArrowheads="1"/>
            </p:cNvSpPr>
            <p:nvPr/>
          </p:nvSpPr>
          <p:spPr bwMode="auto">
            <a:xfrm>
              <a:off x="4427" y="540"/>
              <a:ext cx="26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24" name="Oval 656"/>
            <p:cNvSpPr>
              <a:spLocks noChangeArrowheads="1"/>
            </p:cNvSpPr>
            <p:nvPr/>
          </p:nvSpPr>
          <p:spPr bwMode="auto">
            <a:xfrm>
              <a:off x="3957" y="932"/>
              <a:ext cx="25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25" name="Oval 657"/>
            <p:cNvSpPr>
              <a:spLocks noChangeArrowheads="1"/>
            </p:cNvSpPr>
            <p:nvPr/>
          </p:nvSpPr>
          <p:spPr bwMode="auto">
            <a:xfrm>
              <a:off x="4490" y="533"/>
              <a:ext cx="25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26" name="Oval 658"/>
            <p:cNvSpPr>
              <a:spLocks noChangeArrowheads="1"/>
            </p:cNvSpPr>
            <p:nvPr/>
          </p:nvSpPr>
          <p:spPr bwMode="auto">
            <a:xfrm>
              <a:off x="4822" y="355"/>
              <a:ext cx="26" cy="23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27" name="Oval 659"/>
            <p:cNvSpPr>
              <a:spLocks noChangeArrowheads="1"/>
            </p:cNvSpPr>
            <p:nvPr/>
          </p:nvSpPr>
          <p:spPr bwMode="auto">
            <a:xfrm>
              <a:off x="4107" y="733"/>
              <a:ext cx="25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28" name="Oval 660"/>
            <p:cNvSpPr>
              <a:spLocks noChangeArrowheads="1"/>
            </p:cNvSpPr>
            <p:nvPr/>
          </p:nvSpPr>
          <p:spPr bwMode="auto">
            <a:xfrm>
              <a:off x="4238" y="709"/>
              <a:ext cx="27" cy="22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29" name="Oval 661"/>
            <p:cNvSpPr>
              <a:spLocks noChangeArrowheads="1"/>
            </p:cNvSpPr>
            <p:nvPr/>
          </p:nvSpPr>
          <p:spPr bwMode="auto">
            <a:xfrm>
              <a:off x="4425" y="532"/>
              <a:ext cx="27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30" name="Oval 662"/>
            <p:cNvSpPr>
              <a:spLocks noChangeArrowheads="1"/>
            </p:cNvSpPr>
            <p:nvPr/>
          </p:nvSpPr>
          <p:spPr bwMode="auto">
            <a:xfrm>
              <a:off x="4534" y="447"/>
              <a:ext cx="26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31" name="Oval 663"/>
            <p:cNvSpPr>
              <a:spLocks noChangeArrowheads="1"/>
            </p:cNvSpPr>
            <p:nvPr/>
          </p:nvSpPr>
          <p:spPr bwMode="auto">
            <a:xfrm>
              <a:off x="4437" y="537"/>
              <a:ext cx="27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32" name="Oval 664"/>
            <p:cNvSpPr>
              <a:spLocks noChangeArrowheads="1"/>
            </p:cNvSpPr>
            <p:nvPr/>
          </p:nvSpPr>
          <p:spPr bwMode="auto">
            <a:xfrm>
              <a:off x="4580" y="399"/>
              <a:ext cx="27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33" name="Oval 665"/>
            <p:cNvSpPr>
              <a:spLocks noChangeArrowheads="1"/>
            </p:cNvSpPr>
            <p:nvPr/>
          </p:nvSpPr>
          <p:spPr bwMode="auto">
            <a:xfrm>
              <a:off x="4019" y="1009"/>
              <a:ext cx="26" cy="23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34" name="Oval 666"/>
            <p:cNvSpPr>
              <a:spLocks noChangeArrowheads="1"/>
            </p:cNvSpPr>
            <p:nvPr/>
          </p:nvSpPr>
          <p:spPr bwMode="auto">
            <a:xfrm>
              <a:off x="4583" y="539"/>
              <a:ext cx="27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35" name="Oval 667"/>
            <p:cNvSpPr>
              <a:spLocks noChangeArrowheads="1"/>
            </p:cNvSpPr>
            <p:nvPr/>
          </p:nvSpPr>
          <p:spPr bwMode="auto">
            <a:xfrm>
              <a:off x="4411" y="561"/>
              <a:ext cx="25" cy="23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36" name="Oval 668"/>
            <p:cNvSpPr>
              <a:spLocks noChangeArrowheads="1"/>
            </p:cNvSpPr>
            <p:nvPr/>
          </p:nvSpPr>
          <p:spPr bwMode="auto">
            <a:xfrm>
              <a:off x="4029" y="973"/>
              <a:ext cx="25" cy="23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37" name="Oval 669"/>
            <p:cNvSpPr>
              <a:spLocks noChangeArrowheads="1"/>
            </p:cNvSpPr>
            <p:nvPr/>
          </p:nvSpPr>
          <p:spPr bwMode="auto">
            <a:xfrm>
              <a:off x="4162" y="803"/>
              <a:ext cx="26" cy="23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38" name="Oval 670"/>
            <p:cNvSpPr>
              <a:spLocks noChangeArrowheads="1"/>
            </p:cNvSpPr>
            <p:nvPr/>
          </p:nvSpPr>
          <p:spPr bwMode="auto">
            <a:xfrm>
              <a:off x="4552" y="543"/>
              <a:ext cx="27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39" name="Oval 671"/>
            <p:cNvSpPr>
              <a:spLocks noChangeArrowheads="1"/>
            </p:cNvSpPr>
            <p:nvPr/>
          </p:nvSpPr>
          <p:spPr bwMode="auto">
            <a:xfrm>
              <a:off x="4042" y="976"/>
              <a:ext cx="25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40" name="Oval 672"/>
            <p:cNvSpPr>
              <a:spLocks noChangeArrowheads="1"/>
            </p:cNvSpPr>
            <p:nvPr/>
          </p:nvSpPr>
          <p:spPr bwMode="auto">
            <a:xfrm>
              <a:off x="5205" y="266"/>
              <a:ext cx="25" cy="23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41" name="Oval 673"/>
            <p:cNvSpPr>
              <a:spLocks noChangeArrowheads="1"/>
            </p:cNvSpPr>
            <p:nvPr/>
          </p:nvSpPr>
          <p:spPr bwMode="auto">
            <a:xfrm>
              <a:off x="4663" y="476"/>
              <a:ext cx="26" cy="23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42" name="Oval 674"/>
            <p:cNvSpPr>
              <a:spLocks noChangeArrowheads="1"/>
            </p:cNvSpPr>
            <p:nvPr/>
          </p:nvSpPr>
          <p:spPr bwMode="auto">
            <a:xfrm>
              <a:off x="4701" y="359"/>
              <a:ext cx="26" cy="23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43" name="Oval 675"/>
            <p:cNvSpPr>
              <a:spLocks noChangeArrowheads="1"/>
            </p:cNvSpPr>
            <p:nvPr/>
          </p:nvSpPr>
          <p:spPr bwMode="auto">
            <a:xfrm>
              <a:off x="4277" y="723"/>
              <a:ext cx="26" cy="23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44" name="Oval 676"/>
            <p:cNvSpPr>
              <a:spLocks noChangeArrowheads="1"/>
            </p:cNvSpPr>
            <p:nvPr/>
          </p:nvSpPr>
          <p:spPr bwMode="auto">
            <a:xfrm>
              <a:off x="4266" y="842"/>
              <a:ext cx="25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45" name="Oval 677"/>
            <p:cNvSpPr>
              <a:spLocks noChangeArrowheads="1"/>
            </p:cNvSpPr>
            <p:nvPr/>
          </p:nvSpPr>
          <p:spPr bwMode="auto">
            <a:xfrm>
              <a:off x="3866" y="1074"/>
              <a:ext cx="26" cy="23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46" name="Oval 678"/>
            <p:cNvSpPr>
              <a:spLocks noChangeArrowheads="1"/>
            </p:cNvSpPr>
            <p:nvPr/>
          </p:nvSpPr>
          <p:spPr bwMode="auto">
            <a:xfrm>
              <a:off x="4505" y="565"/>
              <a:ext cx="27" cy="23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47" name="Oval 679"/>
            <p:cNvSpPr>
              <a:spLocks noChangeArrowheads="1"/>
            </p:cNvSpPr>
            <p:nvPr/>
          </p:nvSpPr>
          <p:spPr bwMode="auto">
            <a:xfrm>
              <a:off x="4767" y="414"/>
              <a:ext cx="27" cy="22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48" name="Oval 680"/>
            <p:cNvSpPr>
              <a:spLocks noChangeArrowheads="1"/>
            </p:cNvSpPr>
            <p:nvPr/>
          </p:nvSpPr>
          <p:spPr bwMode="auto">
            <a:xfrm>
              <a:off x="4568" y="577"/>
              <a:ext cx="25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49" name="Oval 681"/>
            <p:cNvSpPr>
              <a:spLocks noChangeArrowheads="1"/>
            </p:cNvSpPr>
            <p:nvPr/>
          </p:nvSpPr>
          <p:spPr bwMode="auto">
            <a:xfrm>
              <a:off x="4642" y="361"/>
              <a:ext cx="25" cy="22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50" name="Oval 682"/>
            <p:cNvSpPr>
              <a:spLocks noChangeArrowheads="1"/>
            </p:cNvSpPr>
            <p:nvPr/>
          </p:nvSpPr>
          <p:spPr bwMode="auto">
            <a:xfrm>
              <a:off x="4698" y="396"/>
              <a:ext cx="27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51" name="Oval 683"/>
            <p:cNvSpPr>
              <a:spLocks noChangeArrowheads="1"/>
            </p:cNvSpPr>
            <p:nvPr/>
          </p:nvSpPr>
          <p:spPr bwMode="auto">
            <a:xfrm>
              <a:off x="4051" y="898"/>
              <a:ext cx="27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52" name="Oval 684"/>
            <p:cNvSpPr>
              <a:spLocks noChangeArrowheads="1"/>
            </p:cNvSpPr>
            <p:nvPr/>
          </p:nvSpPr>
          <p:spPr bwMode="auto">
            <a:xfrm>
              <a:off x="4259" y="741"/>
              <a:ext cx="25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53" name="Oval 685"/>
            <p:cNvSpPr>
              <a:spLocks noChangeArrowheads="1"/>
            </p:cNvSpPr>
            <p:nvPr/>
          </p:nvSpPr>
          <p:spPr bwMode="auto">
            <a:xfrm>
              <a:off x="4579" y="531"/>
              <a:ext cx="26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54" name="Oval 686"/>
            <p:cNvSpPr>
              <a:spLocks noChangeArrowheads="1"/>
            </p:cNvSpPr>
            <p:nvPr/>
          </p:nvSpPr>
          <p:spPr bwMode="auto">
            <a:xfrm>
              <a:off x="3964" y="971"/>
              <a:ext cx="25" cy="22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55" name="Oval 687"/>
            <p:cNvSpPr>
              <a:spLocks noChangeArrowheads="1"/>
            </p:cNvSpPr>
            <p:nvPr/>
          </p:nvSpPr>
          <p:spPr bwMode="auto">
            <a:xfrm>
              <a:off x="4075" y="971"/>
              <a:ext cx="25" cy="22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56" name="Oval 688"/>
            <p:cNvSpPr>
              <a:spLocks noChangeArrowheads="1"/>
            </p:cNvSpPr>
            <p:nvPr/>
          </p:nvSpPr>
          <p:spPr bwMode="auto">
            <a:xfrm>
              <a:off x="4196" y="617"/>
              <a:ext cx="25" cy="23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57" name="Oval 689"/>
            <p:cNvSpPr>
              <a:spLocks noChangeArrowheads="1"/>
            </p:cNvSpPr>
            <p:nvPr/>
          </p:nvSpPr>
          <p:spPr bwMode="auto">
            <a:xfrm>
              <a:off x="4496" y="592"/>
              <a:ext cx="25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58" name="Oval 690"/>
            <p:cNvSpPr>
              <a:spLocks noChangeArrowheads="1"/>
            </p:cNvSpPr>
            <p:nvPr/>
          </p:nvSpPr>
          <p:spPr bwMode="auto">
            <a:xfrm>
              <a:off x="4537" y="521"/>
              <a:ext cx="25" cy="23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59" name="Oval 691"/>
            <p:cNvSpPr>
              <a:spLocks noChangeArrowheads="1"/>
            </p:cNvSpPr>
            <p:nvPr/>
          </p:nvSpPr>
          <p:spPr bwMode="auto">
            <a:xfrm>
              <a:off x="4490" y="557"/>
              <a:ext cx="25" cy="23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60" name="Oval 692"/>
            <p:cNvSpPr>
              <a:spLocks noChangeArrowheads="1"/>
            </p:cNvSpPr>
            <p:nvPr/>
          </p:nvSpPr>
          <p:spPr bwMode="auto">
            <a:xfrm>
              <a:off x="4284" y="714"/>
              <a:ext cx="27" cy="23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61" name="Oval 693"/>
            <p:cNvSpPr>
              <a:spLocks noChangeArrowheads="1"/>
            </p:cNvSpPr>
            <p:nvPr/>
          </p:nvSpPr>
          <p:spPr bwMode="auto">
            <a:xfrm>
              <a:off x="5071" y="269"/>
              <a:ext cx="26" cy="22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62" name="Oval 694"/>
            <p:cNvSpPr>
              <a:spLocks noChangeArrowheads="1"/>
            </p:cNvSpPr>
            <p:nvPr/>
          </p:nvSpPr>
          <p:spPr bwMode="auto">
            <a:xfrm>
              <a:off x="4660" y="527"/>
              <a:ext cx="26" cy="22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63" name="Oval 695"/>
            <p:cNvSpPr>
              <a:spLocks noChangeArrowheads="1"/>
            </p:cNvSpPr>
            <p:nvPr/>
          </p:nvSpPr>
          <p:spPr bwMode="auto">
            <a:xfrm>
              <a:off x="4779" y="351"/>
              <a:ext cx="27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64" name="Oval 696"/>
            <p:cNvSpPr>
              <a:spLocks noChangeArrowheads="1"/>
            </p:cNvSpPr>
            <p:nvPr/>
          </p:nvSpPr>
          <p:spPr bwMode="auto">
            <a:xfrm>
              <a:off x="4436" y="508"/>
              <a:ext cx="26" cy="23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65" name="Oval 697"/>
            <p:cNvSpPr>
              <a:spLocks noChangeArrowheads="1"/>
            </p:cNvSpPr>
            <p:nvPr/>
          </p:nvSpPr>
          <p:spPr bwMode="auto">
            <a:xfrm>
              <a:off x="5230" y="240"/>
              <a:ext cx="26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66" name="Oval 698"/>
            <p:cNvSpPr>
              <a:spLocks noChangeArrowheads="1"/>
            </p:cNvSpPr>
            <p:nvPr/>
          </p:nvSpPr>
          <p:spPr bwMode="auto">
            <a:xfrm>
              <a:off x="4589" y="512"/>
              <a:ext cx="26" cy="23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67" name="Oval 699"/>
            <p:cNvSpPr>
              <a:spLocks noChangeArrowheads="1"/>
            </p:cNvSpPr>
            <p:nvPr/>
          </p:nvSpPr>
          <p:spPr bwMode="auto">
            <a:xfrm>
              <a:off x="4339" y="539"/>
              <a:ext cx="25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68" name="Oval 700"/>
            <p:cNvSpPr>
              <a:spLocks noChangeArrowheads="1"/>
            </p:cNvSpPr>
            <p:nvPr/>
          </p:nvSpPr>
          <p:spPr bwMode="auto">
            <a:xfrm>
              <a:off x="4333" y="660"/>
              <a:ext cx="25" cy="22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69" name="Rectangle 701"/>
            <p:cNvSpPr>
              <a:spLocks noChangeArrowheads="1"/>
            </p:cNvSpPr>
            <p:nvPr/>
          </p:nvSpPr>
          <p:spPr bwMode="auto">
            <a:xfrm>
              <a:off x="5396" y="1161"/>
              <a:ext cx="212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r</a:t>
              </a: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=0.93</a:t>
              </a:r>
              <a:endPara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870" name="Line 702"/>
            <p:cNvSpPr>
              <a:spLocks noChangeShapeType="1"/>
            </p:cNvSpPr>
            <p:nvPr/>
          </p:nvSpPr>
          <p:spPr bwMode="auto">
            <a:xfrm flipV="1">
              <a:off x="3550" y="59"/>
              <a:ext cx="1" cy="1321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71" name="Line 703"/>
            <p:cNvSpPr>
              <a:spLocks noChangeShapeType="1"/>
            </p:cNvSpPr>
            <p:nvPr/>
          </p:nvSpPr>
          <p:spPr bwMode="auto">
            <a:xfrm flipH="1">
              <a:off x="3525" y="1346"/>
              <a:ext cx="25" cy="1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72" name="Rectangle 704"/>
            <p:cNvSpPr>
              <a:spLocks noChangeArrowheads="1"/>
            </p:cNvSpPr>
            <p:nvPr/>
          </p:nvSpPr>
          <p:spPr bwMode="auto">
            <a:xfrm rot="16200000">
              <a:off x="3466" y="1283"/>
              <a:ext cx="40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4</a:t>
              </a:r>
              <a:endPara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873" name="Line 705"/>
            <p:cNvSpPr>
              <a:spLocks noChangeShapeType="1"/>
            </p:cNvSpPr>
            <p:nvPr/>
          </p:nvSpPr>
          <p:spPr bwMode="auto">
            <a:xfrm flipH="1">
              <a:off x="3525" y="1033"/>
              <a:ext cx="25" cy="1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74" name="Rectangle 706"/>
            <p:cNvSpPr>
              <a:spLocks noChangeArrowheads="1"/>
            </p:cNvSpPr>
            <p:nvPr/>
          </p:nvSpPr>
          <p:spPr bwMode="auto">
            <a:xfrm rot="16200000">
              <a:off x="3466" y="971"/>
              <a:ext cx="40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5</a:t>
              </a:r>
              <a:endPara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875" name="Line 707"/>
            <p:cNvSpPr>
              <a:spLocks noChangeShapeType="1"/>
            </p:cNvSpPr>
            <p:nvPr/>
          </p:nvSpPr>
          <p:spPr bwMode="auto">
            <a:xfrm flipH="1">
              <a:off x="3525" y="721"/>
              <a:ext cx="25" cy="1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76" name="Rectangle 708"/>
            <p:cNvSpPr>
              <a:spLocks noChangeArrowheads="1"/>
            </p:cNvSpPr>
            <p:nvPr/>
          </p:nvSpPr>
          <p:spPr bwMode="auto">
            <a:xfrm rot="16200000">
              <a:off x="3466" y="670"/>
              <a:ext cx="40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6</a:t>
              </a:r>
              <a:endPara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877" name="Line 709"/>
            <p:cNvSpPr>
              <a:spLocks noChangeShapeType="1"/>
            </p:cNvSpPr>
            <p:nvPr/>
          </p:nvSpPr>
          <p:spPr bwMode="auto">
            <a:xfrm flipH="1">
              <a:off x="3525" y="408"/>
              <a:ext cx="25" cy="1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78" name="Rectangle 710"/>
            <p:cNvSpPr>
              <a:spLocks noChangeArrowheads="1"/>
            </p:cNvSpPr>
            <p:nvPr/>
          </p:nvSpPr>
          <p:spPr bwMode="auto">
            <a:xfrm rot="16200000">
              <a:off x="3466" y="361"/>
              <a:ext cx="40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7</a:t>
              </a:r>
              <a:endPara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879" name="Line 711"/>
            <p:cNvSpPr>
              <a:spLocks noChangeShapeType="1"/>
            </p:cNvSpPr>
            <p:nvPr/>
          </p:nvSpPr>
          <p:spPr bwMode="auto">
            <a:xfrm flipH="1">
              <a:off x="3525" y="96"/>
              <a:ext cx="25" cy="1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80" name="Rectangle 712"/>
            <p:cNvSpPr>
              <a:spLocks noChangeArrowheads="1"/>
            </p:cNvSpPr>
            <p:nvPr/>
          </p:nvSpPr>
          <p:spPr bwMode="auto">
            <a:xfrm rot="16200000">
              <a:off x="3466" y="49"/>
              <a:ext cx="40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8</a:t>
              </a:r>
              <a:endPara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881" name="Rectangle 713"/>
            <p:cNvSpPr>
              <a:spLocks noChangeArrowheads="1"/>
            </p:cNvSpPr>
            <p:nvPr/>
          </p:nvSpPr>
          <p:spPr bwMode="auto">
            <a:xfrm rot="16200000">
              <a:off x="2757" y="620"/>
              <a:ext cx="1149" cy="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800" b="1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Natural-log of </a:t>
              </a:r>
              <a:r>
                <a:rPr kumimoji="0" lang="en-US" sz="800" b="1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Volpara</a:t>
              </a:r>
              <a:r>
                <a: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Breast Volume</a:t>
              </a:r>
              <a:endParaRPr kumimoji="0" lang="en-US" sz="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882" name="Line 714"/>
            <p:cNvSpPr>
              <a:spLocks noChangeShapeType="1"/>
            </p:cNvSpPr>
            <p:nvPr/>
          </p:nvSpPr>
          <p:spPr bwMode="auto">
            <a:xfrm>
              <a:off x="3550" y="1380"/>
              <a:ext cx="2128" cy="1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83" name="Line 715"/>
            <p:cNvSpPr>
              <a:spLocks noChangeShapeType="1"/>
            </p:cNvSpPr>
            <p:nvPr/>
          </p:nvSpPr>
          <p:spPr bwMode="auto">
            <a:xfrm>
              <a:off x="3589" y="1380"/>
              <a:ext cx="1" cy="23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84" name="Rectangle 716"/>
            <p:cNvSpPr>
              <a:spLocks noChangeArrowheads="1"/>
            </p:cNvSpPr>
            <p:nvPr/>
          </p:nvSpPr>
          <p:spPr bwMode="auto">
            <a:xfrm>
              <a:off x="3572" y="1413"/>
              <a:ext cx="63" cy="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885" name="Line 717"/>
            <p:cNvSpPr>
              <a:spLocks noChangeShapeType="1"/>
            </p:cNvSpPr>
            <p:nvPr/>
          </p:nvSpPr>
          <p:spPr bwMode="auto">
            <a:xfrm>
              <a:off x="4221" y="1380"/>
              <a:ext cx="1" cy="23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86" name="Rectangle 718"/>
            <p:cNvSpPr>
              <a:spLocks noChangeArrowheads="1"/>
            </p:cNvSpPr>
            <p:nvPr/>
          </p:nvSpPr>
          <p:spPr bwMode="auto">
            <a:xfrm>
              <a:off x="4187" y="1413"/>
              <a:ext cx="99" cy="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887" name="Line 719"/>
            <p:cNvSpPr>
              <a:spLocks noChangeShapeType="1"/>
            </p:cNvSpPr>
            <p:nvPr/>
          </p:nvSpPr>
          <p:spPr bwMode="auto">
            <a:xfrm>
              <a:off x="4853" y="1380"/>
              <a:ext cx="1" cy="23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88" name="Rectangle 720"/>
            <p:cNvSpPr>
              <a:spLocks noChangeArrowheads="1"/>
            </p:cNvSpPr>
            <p:nvPr/>
          </p:nvSpPr>
          <p:spPr bwMode="auto">
            <a:xfrm>
              <a:off x="4819" y="1413"/>
              <a:ext cx="99" cy="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889" name="Line 721"/>
            <p:cNvSpPr>
              <a:spLocks noChangeShapeType="1"/>
            </p:cNvSpPr>
            <p:nvPr/>
          </p:nvSpPr>
          <p:spPr bwMode="auto">
            <a:xfrm>
              <a:off x="5485" y="1380"/>
              <a:ext cx="1" cy="23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90" name="Rectangle 722"/>
            <p:cNvSpPr>
              <a:spLocks noChangeArrowheads="1"/>
            </p:cNvSpPr>
            <p:nvPr/>
          </p:nvSpPr>
          <p:spPr bwMode="auto">
            <a:xfrm>
              <a:off x="5451" y="1413"/>
              <a:ext cx="99" cy="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891" name="Rectangle 723"/>
            <p:cNvSpPr>
              <a:spLocks noChangeArrowheads="1"/>
            </p:cNvSpPr>
            <p:nvPr/>
          </p:nvSpPr>
          <p:spPr bwMode="auto">
            <a:xfrm>
              <a:off x="4244" y="1465"/>
              <a:ext cx="777" cy="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Cumulus Total Breast Area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7894" name="Group 726"/>
          <p:cNvGrpSpPr>
            <a:grpSpLocks noChangeAspect="1"/>
          </p:cNvGrpSpPr>
          <p:nvPr/>
        </p:nvGrpSpPr>
        <p:grpSpPr bwMode="auto">
          <a:xfrm>
            <a:off x="5219700" y="2205038"/>
            <a:ext cx="3924300" cy="2592387"/>
            <a:chOff x="3288" y="1389"/>
            <a:chExt cx="2472" cy="1633"/>
          </a:xfrm>
        </p:grpSpPr>
        <p:sp>
          <p:nvSpPr>
            <p:cNvPr id="7893" name="AutoShape 725"/>
            <p:cNvSpPr>
              <a:spLocks noChangeAspect="1" noChangeArrowheads="1" noTextEdit="1"/>
            </p:cNvSpPr>
            <p:nvPr/>
          </p:nvSpPr>
          <p:spPr bwMode="auto">
            <a:xfrm>
              <a:off x="3288" y="1389"/>
              <a:ext cx="2472" cy="16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grpSp>
          <p:nvGrpSpPr>
            <p:cNvPr id="8095" name="Group 927"/>
            <p:cNvGrpSpPr>
              <a:grpSpLocks/>
            </p:cNvGrpSpPr>
            <p:nvPr/>
          </p:nvGrpSpPr>
          <p:grpSpPr bwMode="auto">
            <a:xfrm>
              <a:off x="3309" y="1406"/>
              <a:ext cx="2433" cy="1598"/>
              <a:chOff x="3309" y="1406"/>
              <a:chExt cx="2433" cy="1598"/>
            </a:xfrm>
          </p:grpSpPr>
          <p:sp>
            <p:nvSpPr>
              <p:cNvPr id="7895" name="Rectangle 727"/>
              <p:cNvSpPr>
                <a:spLocks noChangeArrowheads="1"/>
              </p:cNvSpPr>
              <p:nvPr/>
            </p:nvSpPr>
            <p:spPr bwMode="auto">
              <a:xfrm>
                <a:off x="3309" y="1406"/>
                <a:ext cx="2433" cy="1598"/>
              </a:xfrm>
              <a:prstGeom prst="rect">
                <a:avLst/>
              </a:prstGeom>
              <a:solidFill>
                <a:srgbClr val="EAF2F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96" name="Rectangle 728"/>
              <p:cNvSpPr>
                <a:spLocks noChangeArrowheads="1"/>
              </p:cNvSpPr>
              <p:nvPr/>
            </p:nvSpPr>
            <p:spPr bwMode="auto">
              <a:xfrm>
                <a:off x="3310" y="1409"/>
                <a:ext cx="2427" cy="1592"/>
              </a:xfrm>
              <a:prstGeom prst="rect">
                <a:avLst/>
              </a:prstGeom>
              <a:solidFill>
                <a:schemeClr val="bg1"/>
              </a:solidFill>
              <a:ln w="4763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97" name="Rectangle 729"/>
              <p:cNvSpPr>
                <a:spLocks noChangeArrowheads="1"/>
              </p:cNvSpPr>
              <p:nvPr/>
            </p:nvSpPr>
            <p:spPr bwMode="auto">
              <a:xfrm>
                <a:off x="3550" y="1465"/>
                <a:ext cx="2127" cy="1320"/>
              </a:xfrm>
              <a:prstGeom prst="rect">
                <a:avLst/>
              </a:prstGeom>
              <a:solidFill>
                <a:srgbClr val="FFFFFF"/>
              </a:solidFill>
              <a:ln w="4763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98" name="Line 730"/>
              <p:cNvSpPr>
                <a:spLocks noChangeShapeType="1"/>
              </p:cNvSpPr>
              <p:nvPr/>
            </p:nvSpPr>
            <p:spPr bwMode="auto">
              <a:xfrm>
                <a:off x="3550" y="2752"/>
                <a:ext cx="2127" cy="1"/>
              </a:xfrm>
              <a:prstGeom prst="line">
                <a:avLst/>
              </a:prstGeom>
              <a:noFill/>
              <a:ln w="9525">
                <a:solidFill>
                  <a:srgbClr val="EAF2F3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99" name="Line 731"/>
              <p:cNvSpPr>
                <a:spLocks noChangeShapeType="1"/>
              </p:cNvSpPr>
              <p:nvPr/>
            </p:nvSpPr>
            <p:spPr bwMode="auto">
              <a:xfrm>
                <a:off x="3550" y="2438"/>
                <a:ext cx="2127" cy="1"/>
              </a:xfrm>
              <a:prstGeom prst="line">
                <a:avLst/>
              </a:prstGeom>
              <a:noFill/>
              <a:ln w="9525">
                <a:solidFill>
                  <a:srgbClr val="EAF2F3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00" name="Line 732"/>
              <p:cNvSpPr>
                <a:spLocks noChangeShapeType="1"/>
              </p:cNvSpPr>
              <p:nvPr/>
            </p:nvSpPr>
            <p:spPr bwMode="auto">
              <a:xfrm>
                <a:off x="3550" y="2125"/>
                <a:ext cx="2127" cy="1"/>
              </a:xfrm>
              <a:prstGeom prst="line">
                <a:avLst/>
              </a:prstGeom>
              <a:noFill/>
              <a:ln w="9525">
                <a:solidFill>
                  <a:srgbClr val="EAF2F3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01" name="Line 733"/>
              <p:cNvSpPr>
                <a:spLocks noChangeShapeType="1"/>
              </p:cNvSpPr>
              <p:nvPr/>
            </p:nvSpPr>
            <p:spPr bwMode="auto">
              <a:xfrm>
                <a:off x="3550" y="1813"/>
                <a:ext cx="2127" cy="1"/>
              </a:xfrm>
              <a:prstGeom prst="line">
                <a:avLst/>
              </a:prstGeom>
              <a:noFill/>
              <a:ln w="9525">
                <a:solidFill>
                  <a:srgbClr val="EAF2F3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02" name="Line 734"/>
              <p:cNvSpPr>
                <a:spLocks noChangeShapeType="1"/>
              </p:cNvSpPr>
              <p:nvPr/>
            </p:nvSpPr>
            <p:spPr bwMode="auto">
              <a:xfrm>
                <a:off x="3550" y="1499"/>
                <a:ext cx="2127" cy="1"/>
              </a:xfrm>
              <a:prstGeom prst="line">
                <a:avLst/>
              </a:prstGeom>
              <a:noFill/>
              <a:ln w="9525">
                <a:solidFill>
                  <a:srgbClr val="EAF2F3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03" name="Oval 735"/>
              <p:cNvSpPr>
                <a:spLocks noChangeArrowheads="1"/>
              </p:cNvSpPr>
              <p:nvPr/>
            </p:nvSpPr>
            <p:spPr bwMode="auto">
              <a:xfrm>
                <a:off x="4270" y="2193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04" name="Oval 736"/>
              <p:cNvSpPr>
                <a:spLocks noChangeArrowheads="1"/>
              </p:cNvSpPr>
              <p:nvPr/>
            </p:nvSpPr>
            <p:spPr bwMode="auto">
              <a:xfrm>
                <a:off x="4581" y="2062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05" name="Oval 737"/>
              <p:cNvSpPr>
                <a:spLocks noChangeArrowheads="1"/>
              </p:cNvSpPr>
              <p:nvPr/>
            </p:nvSpPr>
            <p:spPr bwMode="auto">
              <a:xfrm>
                <a:off x="4985" y="2074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06" name="Oval 738"/>
              <p:cNvSpPr>
                <a:spLocks noChangeArrowheads="1"/>
              </p:cNvSpPr>
              <p:nvPr/>
            </p:nvSpPr>
            <p:spPr bwMode="auto">
              <a:xfrm>
                <a:off x="4615" y="2244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07" name="Oval 739"/>
              <p:cNvSpPr>
                <a:spLocks noChangeArrowheads="1"/>
              </p:cNvSpPr>
              <p:nvPr/>
            </p:nvSpPr>
            <p:spPr bwMode="auto">
              <a:xfrm>
                <a:off x="4537" y="2066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08" name="Oval 740"/>
              <p:cNvSpPr>
                <a:spLocks noChangeArrowheads="1"/>
              </p:cNvSpPr>
              <p:nvPr/>
            </p:nvSpPr>
            <p:spPr bwMode="auto">
              <a:xfrm>
                <a:off x="4733" y="1951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09" name="Oval 741"/>
              <p:cNvSpPr>
                <a:spLocks noChangeArrowheads="1"/>
              </p:cNvSpPr>
              <p:nvPr/>
            </p:nvSpPr>
            <p:spPr bwMode="auto">
              <a:xfrm>
                <a:off x="4303" y="2314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10" name="Oval 742"/>
              <p:cNvSpPr>
                <a:spLocks noChangeArrowheads="1"/>
              </p:cNvSpPr>
              <p:nvPr/>
            </p:nvSpPr>
            <p:spPr bwMode="auto">
              <a:xfrm>
                <a:off x="4767" y="1959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11" name="Oval 743"/>
              <p:cNvSpPr>
                <a:spLocks noChangeArrowheads="1"/>
              </p:cNvSpPr>
              <p:nvPr/>
            </p:nvSpPr>
            <p:spPr bwMode="auto">
              <a:xfrm>
                <a:off x="4369" y="2118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12" name="Oval 744"/>
              <p:cNvSpPr>
                <a:spLocks noChangeArrowheads="1"/>
              </p:cNvSpPr>
              <p:nvPr/>
            </p:nvSpPr>
            <p:spPr bwMode="auto">
              <a:xfrm>
                <a:off x="4524" y="2052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13" name="Oval 745"/>
              <p:cNvSpPr>
                <a:spLocks noChangeArrowheads="1"/>
              </p:cNvSpPr>
              <p:nvPr/>
            </p:nvSpPr>
            <p:spPr bwMode="auto">
              <a:xfrm>
                <a:off x="5248" y="1664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14" name="Oval 746"/>
              <p:cNvSpPr>
                <a:spLocks noChangeArrowheads="1"/>
              </p:cNvSpPr>
              <p:nvPr/>
            </p:nvSpPr>
            <p:spPr bwMode="auto">
              <a:xfrm>
                <a:off x="4989" y="1801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15" name="Oval 747"/>
              <p:cNvSpPr>
                <a:spLocks noChangeArrowheads="1"/>
              </p:cNvSpPr>
              <p:nvPr/>
            </p:nvSpPr>
            <p:spPr bwMode="auto">
              <a:xfrm>
                <a:off x="5058" y="1697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16" name="Oval 748"/>
              <p:cNvSpPr>
                <a:spLocks noChangeArrowheads="1"/>
              </p:cNvSpPr>
              <p:nvPr/>
            </p:nvSpPr>
            <p:spPr bwMode="auto">
              <a:xfrm>
                <a:off x="4528" y="2032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17" name="Oval 749"/>
              <p:cNvSpPr>
                <a:spLocks noChangeArrowheads="1"/>
              </p:cNvSpPr>
              <p:nvPr/>
            </p:nvSpPr>
            <p:spPr bwMode="auto">
              <a:xfrm>
                <a:off x="4092" y="2357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18" name="Oval 750"/>
              <p:cNvSpPr>
                <a:spLocks noChangeArrowheads="1"/>
              </p:cNvSpPr>
              <p:nvPr/>
            </p:nvSpPr>
            <p:spPr bwMode="auto">
              <a:xfrm>
                <a:off x="4712" y="2289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19" name="Oval 751"/>
              <p:cNvSpPr>
                <a:spLocks noChangeArrowheads="1"/>
              </p:cNvSpPr>
              <p:nvPr/>
            </p:nvSpPr>
            <p:spPr bwMode="auto">
              <a:xfrm>
                <a:off x="4478" y="2114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20" name="Oval 752"/>
              <p:cNvSpPr>
                <a:spLocks noChangeArrowheads="1"/>
              </p:cNvSpPr>
              <p:nvPr/>
            </p:nvSpPr>
            <p:spPr bwMode="auto">
              <a:xfrm>
                <a:off x="4861" y="1849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21" name="Oval 753"/>
              <p:cNvSpPr>
                <a:spLocks noChangeArrowheads="1"/>
              </p:cNvSpPr>
              <p:nvPr/>
            </p:nvSpPr>
            <p:spPr bwMode="auto">
              <a:xfrm>
                <a:off x="4376" y="2389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22" name="Oval 754"/>
              <p:cNvSpPr>
                <a:spLocks noChangeArrowheads="1"/>
              </p:cNvSpPr>
              <p:nvPr/>
            </p:nvSpPr>
            <p:spPr bwMode="auto">
              <a:xfrm>
                <a:off x="4152" y="2357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23" name="Oval 755"/>
              <p:cNvSpPr>
                <a:spLocks noChangeArrowheads="1"/>
              </p:cNvSpPr>
              <p:nvPr/>
            </p:nvSpPr>
            <p:spPr bwMode="auto">
              <a:xfrm>
                <a:off x="4210" y="2262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24" name="Oval 756"/>
              <p:cNvSpPr>
                <a:spLocks noChangeArrowheads="1"/>
              </p:cNvSpPr>
              <p:nvPr/>
            </p:nvSpPr>
            <p:spPr bwMode="auto">
              <a:xfrm>
                <a:off x="4826" y="2280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25" name="Oval 757"/>
              <p:cNvSpPr>
                <a:spLocks noChangeArrowheads="1"/>
              </p:cNvSpPr>
              <p:nvPr/>
            </p:nvSpPr>
            <p:spPr bwMode="auto">
              <a:xfrm>
                <a:off x="4534" y="1957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26" name="Oval 758"/>
              <p:cNvSpPr>
                <a:spLocks noChangeArrowheads="1"/>
              </p:cNvSpPr>
              <p:nvPr/>
            </p:nvSpPr>
            <p:spPr bwMode="auto">
              <a:xfrm>
                <a:off x="4434" y="2075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27" name="Oval 759"/>
              <p:cNvSpPr>
                <a:spLocks noChangeArrowheads="1"/>
              </p:cNvSpPr>
              <p:nvPr/>
            </p:nvSpPr>
            <p:spPr bwMode="auto">
              <a:xfrm>
                <a:off x="4256" y="2212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28" name="Oval 760"/>
              <p:cNvSpPr>
                <a:spLocks noChangeArrowheads="1"/>
              </p:cNvSpPr>
              <p:nvPr/>
            </p:nvSpPr>
            <p:spPr bwMode="auto">
              <a:xfrm>
                <a:off x="4628" y="1965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29" name="Oval 761"/>
              <p:cNvSpPr>
                <a:spLocks noChangeArrowheads="1"/>
              </p:cNvSpPr>
              <p:nvPr/>
            </p:nvSpPr>
            <p:spPr bwMode="auto">
              <a:xfrm>
                <a:off x="4783" y="1967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30" name="Oval 762"/>
              <p:cNvSpPr>
                <a:spLocks noChangeArrowheads="1"/>
              </p:cNvSpPr>
              <p:nvPr/>
            </p:nvSpPr>
            <p:spPr bwMode="auto">
              <a:xfrm>
                <a:off x="4180" y="2329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31" name="Oval 763"/>
              <p:cNvSpPr>
                <a:spLocks noChangeArrowheads="1"/>
              </p:cNvSpPr>
              <p:nvPr/>
            </p:nvSpPr>
            <p:spPr bwMode="auto">
              <a:xfrm>
                <a:off x="4636" y="2010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32" name="Oval 764"/>
              <p:cNvSpPr>
                <a:spLocks noChangeArrowheads="1"/>
              </p:cNvSpPr>
              <p:nvPr/>
            </p:nvSpPr>
            <p:spPr bwMode="auto">
              <a:xfrm>
                <a:off x="4510" y="2027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33" name="Oval 765"/>
              <p:cNvSpPr>
                <a:spLocks noChangeArrowheads="1"/>
              </p:cNvSpPr>
              <p:nvPr/>
            </p:nvSpPr>
            <p:spPr bwMode="auto">
              <a:xfrm>
                <a:off x="4347" y="2161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34" name="Oval 766"/>
              <p:cNvSpPr>
                <a:spLocks noChangeArrowheads="1"/>
              </p:cNvSpPr>
              <p:nvPr/>
            </p:nvSpPr>
            <p:spPr bwMode="auto">
              <a:xfrm>
                <a:off x="4042" y="2382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35" name="Oval 767"/>
              <p:cNvSpPr>
                <a:spLocks noChangeArrowheads="1"/>
              </p:cNvSpPr>
              <p:nvPr/>
            </p:nvSpPr>
            <p:spPr bwMode="auto">
              <a:xfrm>
                <a:off x="4563" y="2031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36" name="Oval 768"/>
              <p:cNvSpPr>
                <a:spLocks noChangeArrowheads="1"/>
              </p:cNvSpPr>
              <p:nvPr/>
            </p:nvSpPr>
            <p:spPr bwMode="auto">
              <a:xfrm>
                <a:off x="4531" y="1979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37" name="Oval 769"/>
              <p:cNvSpPr>
                <a:spLocks noChangeArrowheads="1"/>
              </p:cNvSpPr>
              <p:nvPr/>
            </p:nvSpPr>
            <p:spPr bwMode="auto">
              <a:xfrm>
                <a:off x="4126" y="2442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38" name="Oval 770"/>
              <p:cNvSpPr>
                <a:spLocks noChangeArrowheads="1"/>
              </p:cNvSpPr>
              <p:nvPr/>
            </p:nvSpPr>
            <p:spPr bwMode="auto">
              <a:xfrm>
                <a:off x="4351" y="2171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39" name="Oval 771"/>
              <p:cNvSpPr>
                <a:spLocks noChangeArrowheads="1"/>
              </p:cNvSpPr>
              <p:nvPr/>
            </p:nvSpPr>
            <p:spPr bwMode="auto">
              <a:xfrm>
                <a:off x="4323" y="2250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40" name="Oval 772"/>
              <p:cNvSpPr>
                <a:spLocks noChangeArrowheads="1"/>
              </p:cNvSpPr>
              <p:nvPr/>
            </p:nvSpPr>
            <p:spPr bwMode="auto">
              <a:xfrm>
                <a:off x="4541" y="2006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41" name="Oval 773"/>
              <p:cNvSpPr>
                <a:spLocks noChangeArrowheads="1"/>
              </p:cNvSpPr>
              <p:nvPr/>
            </p:nvSpPr>
            <p:spPr bwMode="auto">
              <a:xfrm>
                <a:off x="4503" y="2064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42" name="Oval 774"/>
              <p:cNvSpPr>
                <a:spLocks noChangeArrowheads="1"/>
              </p:cNvSpPr>
              <p:nvPr/>
            </p:nvSpPr>
            <p:spPr bwMode="auto">
              <a:xfrm>
                <a:off x="4425" y="2110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43" name="Oval 775"/>
              <p:cNvSpPr>
                <a:spLocks noChangeArrowheads="1"/>
              </p:cNvSpPr>
              <p:nvPr/>
            </p:nvSpPr>
            <p:spPr bwMode="auto">
              <a:xfrm>
                <a:off x="4122" y="2337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44" name="Oval 776"/>
              <p:cNvSpPr>
                <a:spLocks noChangeArrowheads="1"/>
              </p:cNvSpPr>
              <p:nvPr/>
            </p:nvSpPr>
            <p:spPr bwMode="auto">
              <a:xfrm>
                <a:off x="4662" y="1958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45" name="Oval 777"/>
              <p:cNvSpPr>
                <a:spLocks noChangeArrowheads="1"/>
              </p:cNvSpPr>
              <p:nvPr/>
            </p:nvSpPr>
            <p:spPr bwMode="auto">
              <a:xfrm>
                <a:off x="4593" y="1998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46" name="Oval 778"/>
              <p:cNvSpPr>
                <a:spLocks noChangeArrowheads="1"/>
              </p:cNvSpPr>
              <p:nvPr/>
            </p:nvSpPr>
            <p:spPr bwMode="auto">
              <a:xfrm>
                <a:off x="4837" y="1953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47" name="Oval 779"/>
              <p:cNvSpPr>
                <a:spLocks noChangeArrowheads="1"/>
              </p:cNvSpPr>
              <p:nvPr/>
            </p:nvSpPr>
            <p:spPr bwMode="auto">
              <a:xfrm>
                <a:off x="4535" y="2116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48" name="Oval 780"/>
              <p:cNvSpPr>
                <a:spLocks noChangeArrowheads="1"/>
              </p:cNvSpPr>
              <p:nvPr/>
            </p:nvSpPr>
            <p:spPr bwMode="auto">
              <a:xfrm>
                <a:off x="4914" y="1828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49" name="Oval 781"/>
              <p:cNvSpPr>
                <a:spLocks noChangeArrowheads="1"/>
              </p:cNvSpPr>
              <p:nvPr/>
            </p:nvSpPr>
            <p:spPr bwMode="auto">
              <a:xfrm>
                <a:off x="4800" y="1954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50" name="Oval 782"/>
              <p:cNvSpPr>
                <a:spLocks noChangeArrowheads="1"/>
              </p:cNvSpPr>
              <p:nvPr/>
            </p:nvSpPr>
            <p:spPr bwMode="auto">
              <a:xfrm>
                <a:off x="4861" y="1876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51" name="Oval 783"/>
              <p:cNvSpPr>
                <a:spLocks noChangeArrowheads="1"/>
              </p:cNvSpPr>
              <p:nvPr/>
            </p:nvSpPr>
            <p:spPr bwMode="auto">
              <a:xfrm>
                <a:off x="4200" y="2282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52" name="Oval 784"/>
              <p:cNvSpPr>
                <a:spLocks noChangeArrowheads="1"/>
              </p:cNvSpPr>
              <p:nvPr/>
            </p:nvSpPr>
            <p:spPr bwMode="auto">
              <a:xfrm>
                <a:off x="4746" y="1935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53" name="Oval 785"/>
              <p:cNvSpPr>
                <a:spLocks noChangeArrowheads="1"/>
              </p:cNvSpPr>
              <p:nvPr/>
            </p:nvSpPr>
            <p:spPr bwMode="auto">
              <a:xfrm>
                <a:off x="4413" y="2129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54" name="Oval 786"/>
              <p:cNvSpPr>
                <a:spLocks noChangeArrowheads="1"/>
              </p:cNvSpPr>
              <p:nvPr/>
            </p:nvSpPr>
            <p:spPr bwMode="auto">
              <a:xfrm>
                <a:off x="4007" y="2358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55" name="Oval 787"/>
              <p:cNvSpPr>
                <a:spLocks noChangeArrowheads="1"/>
              </p:cNvSpPr>
              <p:nvPr/>
            </p:nvSpPr>
            <p:spPr bwMode="auto">
              <a:xfrm>
                <a:off x="4046" y="2462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56" name="Oval 788"/>
              <p:cNvSpPr>
                <a:spLocks noChangeArrowheads="1"/>
              </p:cNvSpPr>
              <p:nvPr/>
            </p:nvSpPr>
            <p:spPr bwMode="auto">
              <a:xfrm>
                <a:off x="4687" y="1922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57" name="Oval 789"/>
              <p:cNvSpPr>
                <a:spLocks noChangeArrowheads="1"/>
              </p:cNvSpPr>
              <p:nvPr/>
            </p:nvSpPr>
            <p:spPr bwMode="auto">
              <a:xfrm>
                <a:off x="4559" y="2050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58" name="Oval 790"/>
              <p:cNvSpPr>
                <a:spLocks noChangeArrowheads="1"/>
              </p:cNvSpPr>
              <p:nvPr/>
            </p:nvSpPr>
            <p:spPr bwMode="auto">
              <a:xfrm>
                <a:off x="4588" y="2111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59" name="Oval 791"/>
              <p:cNvSpPr>
                <a:spLocks noChangeArrowheads="1"/>
              </p:cNvSpPr>
              <p:nvPr/>
            </p:nvSpPr>
            <p:spPr bwMode="auto">
              <a:xfrm>
                <a:off x="4213" y="2325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60" name="Oval 792"/>
              <p:cNvSpPr>
                <a:spLocks noChangeArrowheads="1"/>
              </p:cNvSpPr>
              <p:nvPr/>
            </p:nvSpPr>
            <p:spPr bwMode="auto">
              <a:xfrm>
                <a:off x="4510" y="2075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61" name="Oval 793"/>
              <p:cNvSpPr>
                <a:spLocks noChangeArrowheads="1"/>
              </p:cNvSpPr>
              <p:nvPr/>
            </p:nvSpPr>
            <p:spPr bwMode="auto">
              <a:xfrm>
                <a:off x="4282" y="2161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62" name="Oval 794"/>
              <p:cNvSpPr>
                <a:spLocks noChangeArrowheads="1"/>
              </p:cNvSpPr>
              <p:nvPr/>
            </p:nvSpPr>
            <p:spPr bwMode="auto">
              <a:xfrm>
                <a:off x="4204" y="2410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63" name="Oval 795"/>
              <p:cNvSpPr>
                <a:spLocks noChangeArrowheads="1"/>
              </p:cNvSpPr>
              <p:nvPr/>
            </p:nvSpPr>
            <p:spPr bwMode="auto">
              <a:xfrm>
                <a:off x="4154" y="2355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64" name="Oval 796"/>
              <p:cNvSpPr>
                <a:spLocks noChangeArrowheads="1"/>
              </p:cNvSpPr>
              <p:nvPr/>
            </p:nvSpPr>
            <p:spPr bwMode="auto">
              <a:xfrm>
                <a:off x="4284" y="2204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65" name="Oval 797"/>
              <p:cNvSpPr>
                <a:spLocks noChangeArrowheads="1"/>
              </p:cNvSpPr>
              <p:nvPr/>
            </p:nvSpPr>
            <p:spPr bwMode="auto">
              <a:xfrm>
                <a:off x="4316" y="2191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66" name="Oval 798"/>
              <p:cNvSpPr>
                <a:spLocks noChangeArrowheads="1"/>
              </p:cNvSpPr>
              <p:nvPr/>
            </p:nvSpPr>
            <p:spPr bwMode="auto">
              <a:xfrm>
                <a:off x="4316" y="2204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67" name="Oval 799"/>
              <p:cNvSpPr>
                <a:spLocks noChangeArrowheads="1"/>
              </p:cNvSpPr>
              <p:nvPr/>
            </p:nvSpPr>
            <p:spPr bwMode="auto">
              <a:xfrm>
                <a:off x="4778" y="1949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68" name="Oval 800"/>
              <p:cNvSpPr>
                <a:spLocks noChangeArrowheads="1"/>
              </p:cNvSpPr>
              <p:nvPr/>
            </p:nvSpPr>
            <p:spPr bwMode="auto">
              <a:xfrm>
                <a:off x="4503" y="2090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69" name="Oval 801"/>
              <p:cNvSpPr>
                <a:spLocks noChangeArrowheads="1"/>
              </p:cNvSpPr>
              <p:nvPr/>
            </p:nvSpPr>
            <p:spPr bwMode="auto">
              <a:xfrm>
                <a:off x="4256" y="2238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70" name="Oval 802"/>
              <p:cNvSpPr>
                <a:spLocks noChangeArrowheads="1"/>
              </p:cNvSpPr>
              <p:nvPr/>
            </p:nvSpPr>
            <p:spPr bwMode="auto">
              <a:xfrm>
                <a:off x="4641" y="2010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71" name="Oval 803"/>
              <p:cNvSpPr>
                <a:spLocks noChangeArrowheads="1"/>
              </p:cNvSpPr>
              <p:nvPr/>
            </p:nvSpPr>
            <p:spPr bwMode="auto">
              <a:xfrm>
                <a:off x="4338" y="2204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72" name="Oval 804"/>
              <p:cNvSpPr>
                <a:spLocks noChangeArrowheads="1"/>
              </p:cNvSpPr>
              <p:nvPr/>
            </p:nvSpPr>
            <p:spPr bwMode="auto">
              <a:xfrm>
                <a:off x="4366" y="2066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73" name="Oval 805"/>
              <p:cNvSpPr>
                <a:spLocks noChangeArrowheads="1"/>
              </p:cNvSpPr>
              <p:nvPr/>
            </p:nvSpPr>
            <p:spPr bwMode="auto">
              <a:xfrm>
                <a:off x="4717" y="1898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74" name="Oval 806"/>
              <p:cNvSpPr>
                <a:spLocks noChangeArrowheads="1"/>
              </p:cNvSpPr>
              <p:nvPr/>
            </p:nvSpPr>
            <p:spPr bwMode="auto">
              <a:xfrm>
                <a:off x="4211" y="2262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75" name="Oval 807"/>
              <p:cNvSpPr>
                <a:spLocks noChangeArrowheads="1"/>
              </p:cNvSpPr>
              <p:nvPr/>
            </p:nvSpPr>
            <p:spPr bwMode="auto">
              <a:xfrm>
                <a:off x="4422" y="2156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76" name="Oval 808"/>
              <p:cNvSpPr>
                <a:spLocks noChangeArrowheads="1"/>
              </p:cNvSpPr>
              <p:nvPr/>
            </p:nvSpPr>
            <p:spPr bwMode="auto">
              <a:xfrm>
                <a:off x="4491" y="2092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77" name="Oval 809"/>
              <p:cNvSpPr>
                <a:spLocks noChangeArrowheads="1"/>
              </p:cNvSpPr>
              <p:nvPr/>
            </p:nvSpPr>
            <p:spPr bwMode="auto">
              <a:xfrm>
                <a:off x="4593" y="2064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78" name="Oval 810"/>
              <p:cNvSpPr>
                <a:spLocks noChangeArrowheads="1"/>
              </p:cNvSpPr>
              <p:nvPr/>
            </p:nvSpPr>
            <p:spPr bwMode="auto">
              <a:xfrm>
                <a:off x="4363" y="2139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79" name="Oval 811"/>
              <p:cNvSpPr>
                <a:spLocks noChangeArrowheads="1"/>
              </p:cNvSpPr>
              <p:nvPr/>
            </p:nvSpPr>
            <p:spPr bwMode="auto">
              <a:xfrm>
                <a:off x="4469" y="2047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80" name="Oval 812"/>
              <p:cNvSpPr>
                <a:spLocks noChangeArrowheads="1"/>
              </p:cNvSpPr>
              <p:nvPr/>
            </p:nvSpPr>
            <p:spPr bwMode="auto">
              <a:xfrm>
                <a:off x="4664" y="1994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81" name="Oval 813"/>
              <p:cNvSpPr>
                <a:spLocks noChangeArrowheads="1"/>
              </p:cNvSpPr>
              <p:nvPr/>
            </p:nvSpPr>
            <p:spPr bwMode="auto">
              <a:xfrm>
                <a:off x="4565" y="1973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82" name="Oval 814"/>
              <p:cNvSpPr>
                <a:spLocks noChangeArrowheads="1"/>
              </p:cNvSpPr>
              <p:nvPr/>
            </p:nvSpPr>
            <p:spPr bwMode="auto">
              <a:xfrm>
                <a:off x="4613" y="2042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83" name="Oval 815"/>
              <p:cNvSpPr>
                <a:spLocks noChangeArrowheads="1"/>
              </p:cNvSpPr>
              <p:nvPr/>
            </p:nvSpPr>
            <p:spPr bwMode="auto">
              <a:xfrm>
                <a:off x="4747" y="1905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84" name="Oval 816"/>
              <p:cNvSpPr>
                <a:spLocks noChangeArrowheads="1"/>
              </p:cNvSpPr>
              <p:nvPr/>
            </p:nvSpPr>
            <p:spPr bwMode="auto">
              <a:xfrm>
                <a:off x="4696" y="2143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85" name="Oval 817"/>
              <p:cNvSpPr>
                <a:spLocks noChangeArrowheads="1"/>
              </p:cNvSpPr>
              <p:nvPr/>
            </p:nvSpPr>
            <p:spPr bwMode="auto">
              <a:xfrm>
                <a:off x="4023" y="2451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86" name="Oval 818"/>
              <p:cNvSpPr>
                <a:spLocks noChangeArrowheads="1"/>
              </p:cNvSpPr>
              <p:nvPr/>
            </p:nvSpPr>
            <p:spPr bwMode="auto">
              <a:xfrm>
                <a:off x="4460" y="2040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87" name="Oval 819"/>
              <p:cNvSpPr>
                <a:spLocks noChangeArrowheads="1"/>
              </p:cNvSpPr>
              <p:nvPr/>
            </p:nvSpPr>
            <p:spPr bwMode="auto">
              <a:xfrm>
                <a:off x="4303" y="2199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88" name="Oval 820"/>
              <p:cNvSpPr>
                <a:spLocks noChangeArrowheads="1"/>
              </p:cNvSpPr>
              <p:nvPr/>
            </p:nvSpPr>
            <p:spPr bwMode="auto">
              <a:xfrm>
                <a:off x="4373" y="2107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89" name="Oval 821"/>
              <p:cNvSpPr>
                <a:spLocks noChangeArrowheads="1"/>
              </p:cNvSpPr>
              <p:nvPr/>
            </p:nvSpPr>
            <p:spPr bwMode="auto">
              <a:xfrm>
                <a:off x="4139" y="2288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90" name="Oval 822"/>
              <p:cNvSpPr>
                <a:spLocks noChangeArrowheads="1"/>
              </p:cNvSpPr>
              <p:nvPr/>
            </p:nvSpPr>
            <p:spPr bwMode="auto">
              <a:xfrm>
                <a:off x="4500" y="1982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91" name="Oval 823"/>
              <p:cNvSpPr>
                <a:spLocks noChangeArrowheads="1"/>
              </p:cNvSpPr>
              <p:nvPr/>
            </p:nvSpPr>
            <p:spPr bwMode="auto">
              <a:xfrm>
                <a:off x="4967" y="1848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92" name="Oval 824"/>
              <p:cNvSpPr>
                <a:spLocks noChangeArrowheads="1"/>
              </p:cNvSpPr>
              <p:nvPr/>
            </p:nvSpPr>
            <p:spPr bwMode="auto">
              <a:xfrm>
                <a:off x="4518" y="2079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93" name="Oval 825"/>
              <p:cNvSpPr>
                <a:spLocks noChangeArrowheads="1"/>
              </p:cNvSpPr>
              <p:nvPr/>
            </p:nvSpPr>
            <p:spPr bwMode="auto">
              <a:xfrm>
                <a:off x="4649" y="1933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94" name="Oval 826"/>
              <p:cNvSpPr>
                <a:spLocks noChangeArrowheads="1"/>
              </p:cNvSpPr>
              <p:nvPr/>
            </p:nvSpPr>
            <p:spPr bwMode="auto">
              <a:xfrm>
                <a:off x="4441" y="2148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95" name="Oval 827"/>
              <p:cNvSpPr>
                <a:spLocks noChangeArrowheads="1"/>
              </p:cNvSpPr>
              <p:nvPr/>
            </p:nvSpPr>
            <p:spPr bwMode="auto">
              <a:xfrm>
                <a:off x="4507" y="2015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96" name="Oval 828"/>
              <p:cNvSpPr>
                <a:spLocks noChangeArrowheads="1"/>
              </p:cNvSpPr>
              <p:nvPr/>
            </p:nvSpPr>
            <p:spPr bwMode="auto">
              <a:xfrm>
                <a:off x="4905" y="1865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97" name="Oval 829"/>
              <p:cNvSpPr>
                <a:spLocks noChangeArrowheads="1"/>
              </p:cNvSpPr>
              <p:nvPr/>
            </p:nvSpPr>
            <p:spPr bwMode="auto">
              <a:xfrm>
                <a:off x="4488" y="2067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98" name="Oval 830"/>
              <p:cNvSpPr>
                <a:spLocks noChangeArrowheads="1"/>
              </p:cNvSpPr>
              <p:nvPr/>
            </p:nvSpPr>
            <p:spPr bwMode="auto">
              <a:xfrm>
                <a:off x="4104" y="2292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99" name="Oval 831"/>
              <p:cNvSpPr>
                <a:spLocks noChangeArrowheads="1"/>
              </p:cNvSpPr>
              <p:nvPr/>
            </p:nvSpPr>
            <p:spPr bwMode="auto">
              <a:xfrm>
                <a:off x="4674" y="1985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00" name="Oval 832"/>
              <p:cNvSpPr>
                <a:spLocks noChangeArrowheads="1"/>
              </p:cNvSpPr>
              <p:nvPr/>
            </p:nvSpPr>
            <p:spPr bwMode="auto">
              <a:xfrm>
                <a:off x="4316" y="2152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01" name="Oval 833"/>
              <p:cNvSpPr>
                <a:spLocks noChangeArrowheads="1"/>
              </p:cNvSpPr>
              <p:nvPr/>
            </p:nvSpPr>
            <p:spPr bwMode="auto">
              <a:xfrm>
                <a:off x="4550" y="2014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02" name="Oval 834"/>
              <p:cNvSpPr>
                <a:spLocks noChangeArrowheads="1"/>
              </p:cNvSpPr>
              <p:nvPr/>
            </p:nvSpPr>
            <p:spPr bwMode="auto">
              <a:xfrm>
                <a:off x="4890" y="1862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03" name="Oval 835"/>
              <p:cNvSpPr>
                <a:spLocks noChangeArrowheads="1"/>
              </p:cNvSpPr>
              <p:nvPr/>
            </p:nvSpPr>
            <p:spPr bwMode="auto">
              <a:xfrm>
                <a:off x="4502" y="2139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04" name="Oval 836"/>
              <p:cNvSpPr>
                <a:spLocks noChangeArrowheads="1"/>
              </p:cNvSpPr>
              <p:nvPr/>
            </p:nvSpPr>
            <p:spPr bwMode="auto">
              <a:xfrm>
                <a:off x="4974" y="1785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05" name="Oval 837"/>
              <p:cNvSpPr>
                <a:spLocks noChangeArrowheads="1"/>
              </p:cNvSpPr>
              <p:nvPr/>
            </p:nvSpPr>
            <p:spPr bwMode="auto">
              <a:xfrm>
                <a:off x="4488" y="2088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06" name="Oval 838"/>
              <p:cNvSpPr>
                <a:spLocks noChangeArrowheads="1"/>
              </p:cNvSpPr>
              <p:nvPr/>
            </p:nvSpPr>
            <p:spPr bwMode="auto">
              <a:xfrm>
                <a:off x="4708" y="1935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07" name="Oval 839"/>
              <p:cNvSpPr>
                <a:spLocks noChangeArrowheads="1"/>
              </p:cNvSpPr>
              <p:nvPr/>
            </p:nvSpPr>
            <p:spPr bwMode="auto">
              <a:xfrm>
                <a:off x="4195" y="2395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08" name="Oval 840"/>
              <p:cNvSpPr>
                <a:spLocks noChangeArrowheads="1"/>
              </p:cNvSpPr>
              <p:nvPr/>
            </p:nvSpPr>
            <p:spPr bwMode="auto">
              <a:xfrm>
                <a:off x="4677" y="1975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09" name="Oval 841"/>
              <p:cNvSpPr>
                <a:spLocks noChangeArrowheads="1"/>
              </p:cNvSpPr>
              <p:nvPr/>
            </p:nvSpPr>
            <p:spPr bwMode="auto">
              <a:xfrm>
                <a:off x="4266" y="2284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10" name="Oval 842"/>
              <p:cNvSpPr>
                <a:spLocks noChangeArrowheads="1"/>
              </p:cNvSpPr>
              <p:nvPr/>
            </p:nvSpPr>
            <p:spPr bwMode="auto">
              <a:xfrm>
                <a:off x="4603" y="2031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11" name="Oval 843"/>
              <p:cNvSpPr>
                <a:spLocks noChangeArrowheads="1"/>
              </p:cNvSpPr>
              <p:nvPr/>
            </p:nvSpPr>
            <p:spPr bwMode="auto">
              <a:xfrm>
                <a:off x="4643" y="1998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12" name="Oval 844"/>
              <p:cNvSpPr>
                <a:spLocks noChangeArrowheads="1"/>
              </p:cNvSpPr>
              <p:nvPr/>
            </p:nvSpPr>
            <p:spPr bwMode="auto">
              <a:xfrm>
                <a:off x="4085" y="2381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13" name="Oval 845"/>
              <p:cNvSpPr>
                <a:spLocks noChangeArrowheads="1"/>
              </p:cNvSpPr>
              <p:nvPr/>
            </p:nvSpPr>
            <p:spPr bwMode="auto">
              <a:xfrm>
                <a:off x="4204" y="2258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14" name="Oval 846"/>
              <p:cNvSpPr>
                <a:spLocks noChangeArrowheads="1"/>
              </p:cNvSpPr>
              <p:nvPr/>
            </p:nvSpPr>
            <p:spPr bwMode="auto">
              <a:xfrm>
                <a:off x="4528" y="2028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15" name="Oval 847"/>
              <p:cNvSpPr>
                <a:spLocks noChangeArrowheads="1"/>
              </p:cNvSpPr>
              <p:nvPr/>
            </p:nvSpPr>
            <p:spPr bwMode="auto">
              <a:xfrm>
                <a:off x="3909" y="2555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16" name="Oval 848"/>
              <p:cNvSpPr>
                <a:spLocks noChangeArrowheads="1"/>
              </p:cNvSpPr>
              <p:nvPr/>
            </p:nvSpPr>
            <p:spPr bwMode="auto">
              <a:xfrm>
                <a:off x="4300" y="2225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17" name="Oval 849"/>
              <p:cNvSpPr>
                <a:spLocks noChangeArrowheads="1"/>
              </p:cNvSpPr>
              <p:nvPr/>
            </p:nvSpPr>
            <p:spPr bwMode="auto">
              <a:xfrm>
                <a:off x="4126" y="2258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18" name="Oval 850"/>
              <p:cNvSpPr>
                <a:spLocks noChangeArrowheads="1"/>
              </p:cNvSpPr>
              <p:nvPr/>
            </p:nvSpPr>
            <p:spPr bwMode="auto">
              <a:xfrm>
                <a:off x="4765" y="1913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19" name="Oval 851"/>
              <p:cNvSpPr>
                <a:spLocks noChangeArrowheads="1"/>
              </p:cNvSpPr>
              <p:nvPr/>
            </p:nvSpPr>
            <p:spPr bwMode="auto">
              <a:xfrm>
                <a:off x="4450" y="2159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20" name="Oval 852"/>
              <p:cNvSpPr>
                <a:spLocks noChangeArrowheads="1"/>
              </p:cNvSpPr>
              <p:nvPr/>
            </p:nvSpPr>
            <p:spPr bwMode="auto">
              <a:xfrm>
                <a:off x="5004" y="1708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21" name="Oval 853"/>
              <p:cNvSpPr>
                <a:spLocks noChangeArrowheads="1"/>
              </p:cNvSpPr>
              <p:nvPr/>
            </p:nvSpPr>
            <p:spPr bwMode="auto">
              <a:xfrm>
                <a:off x="4599" y="2043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22" name="Oval 854"/>
              <p:cNvSpPr>
                <a:spLocks noChangeArrowheads="1"/>
              </p:cNvSpPr>
              <p:nvPr/>
            </p:nvSpPr>
            <p:spPr bwMode="auto">
              <a:xfrm>
                <a:off x="4899" y="1862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23" name="Oval 855"/>
              <p:cNvSpPr>
                <a:spLocks noChangeArrowheads="1"/>
              </p:cNvSpPr>
              <p:nvPr/>
            </p:nvSpPr>
            <p:spPr bwMode="auto">
              <a:xfrm>
                <a:off x="4074" y="2429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24" name="Oval 856"/>
              <p:cNvSpPr>
                <a:spLocks noChangeArrowheads="1"/>
              </p:cNvSpPr>
              <p:nvPr/>
            </p:nvSpPr>
            <p:spPr bwMode="auto">
              <a:xfrm>
                <a:off x="4479" y="2121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25" name="Oval 857"/>
              <p:cNvSpPr>
                <a:spLocks noChangeArrowheads="1"/>
              </p:cNvSpPr>
              <p:nvPr/>
            </p:nvSpPr>
            <p:spPr bwMode="auto">
              <a:xfrm>
                <a:off x="4208" y="2301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26" name="Oval 858"/>
              <p:cNvSpPr>
                <a:spLocks noChangeArrowheads="1"/>
              </p:cNvSpPr>
              <p:nvPr/>
            </p:nvSpPr>
            <p:spPr bwMode="auto">
              <a:xfrm>
                <a:off x="4260" y="2175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27" name="Oval 859"/>
              <p:cNvSpPr>
                <a:spLocks noChangeArrowheads="1"/>
              </p:cNvSpPr>
              <p:nvPr/>
            </p:nvSpPr>
            <p:spPr bwMode="auto">
              <a:xfrm>
                <a:off x="4450" y="2199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28" name="Oval 860"/>
              <p:cNvSpPr>
                <a:spLocks noChangeArrowheads="1"/>
              </p:cNvSpPr>
              <p:nvPr/>
            </p:nvSpPr>
            <p:spPr bwMode="auto">
              <a:xfrm>
                <a:off x="4189" y="2219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29" name="Oval 861"/>
              <p:cNvSpPr>
                <a:spLocks noChangeArrowheads="1"/>
              </p:cNvSpPr>
              <p:nvPr/>
            </p:nvSpPr>
            <p:spPr bwMode="auto">
              <a:xfrm>
                <a:off x="4532" y="2090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30" name="Oval 862"/>
              <p:cNvSpPr>
                <a:spLocks noChangeArrowheads="1"/>
              </p:cNvSpPr>
              <p:nvPr/>
            </p:nvSpPr>
            <p:spPr bwMode="auto">
              <a:xfrm>
                <a:off x="4747" y="2038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31" name="Oval 863"/>
              <p:cNvSpPr>
                <a:spLocks noChangeArrowheads="1"/>
              </p:cNvSpPr>
              <p:nvPr/>
            </p:nvSpPr>
            <p:spPr bwMode="auto">
              <a:xfrm>
                <a:off x="4572" y="2014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32" name="Oval 864"/>
              <p:cNvSpPr>
                <a:spLocks noChangeArrowheads="1"/>
              </p:cNvSpPr>
              <p:nvPr/>
            </p:nvSpPr>
            <p:spPr bwMode="auto">
              <a:xfrm>
                <a:off x="4516" y="2011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33" name="Oval 865"/>
              <p:cNvSpPr>
                <a:spLocks noChangeArrowheads="1"/>
              </p:cNvSpPr>
              <p:nvPr/>
            </p:nvSpPr>
            <p:spPr bwMode="auto">
              <a:xfrm>
                <a:off x="4905" y="1845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34" name="Oval 866"/>
              <p:cNvSpPr>
                <a:spLocks noChangeArrowheads="1"/>
              </p:cNvSpPr>
              <p:nvPr/>
            </p:nvSpPr>
            <p:spPr bwMode="auto">
              <a:xfrm>
                <a:off x="4173" y="2341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35" name="Oval 867"/>
              <p:cNvSpPr>
                <a:spLocks noChangeArrowheads="1"/>
              </p:cNvSpPr>
              <p:nvPr/>
            </p:nvSpPr>
            <p:spPr bwMode="auto">
              <a:xfrm>
                <a:off x="3992" y="2450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36" name="Oval 868"/>
              <p:cNvSpPr>
                <a:spLocks noChangeArrowheads="1"/>
              </p:cNvSpPr>
              <p:nvPr/>
            </p:nvSpPr>
            <p:spPr bwMode="auto">
              <a:xfrm>
                <a:off x="4160" y="2379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37" name="Oval 869"/>
              <p:cNvSpPr>
                <a:spLocks noChangeArrowheads="1"/>
              </p:cNvSpPr>
              <p:nvPr/>
            </p:nvSpPr>
            <p:spPr bwMode="auto">
              <a:xfrm>
                <a:off x="4256" y="2274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38" name="Oval 870"/>
              <p:cNvSpPr>
                <a:spLocks noChangeArrowheads="1"/>
              </p:cNvSpPr>
              <p:nvPr/>
            </p:nvSpPr>
            <p:spPr bwMode="auto">
              <a:xfrm>
                <a:off x="4180" y="2407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39" name="Oval 871"/>
              <p:cNvSpPr>
                <a:spLocks noChangeArrowheads="1"/>
              </p:cNvSpPr>
              <p:nvPr/>
            </p:nvSpPr>
            <p:spPr bwMode="auto">
              <a:xfrm>
                <a:off x="4448" y="2022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40" name="Oval 872"/>
              <p:cNvSpPr>
                <a:spLocks noChangeArrowheads="1"/>
              </p:cNvSpPr>
              <p:nvPr/>
            </p:nvSpPr>
            <p:spPr bwMode="auto">
              <a:xfrm>
                <a:off x="4448" y="2106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41" name="Oval 873"/>
              <p:cNvSpPr>
                <a:spLocks noChangeArrowheads="1"/>
              </p:cNvSpPr>
              <p:nvPr/>
            </p:nvSpPr>
            <p:spPr bwMode="auto">
              <a:xfrm>
                <a:off x="4593" y="1958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42" name="Oval 874"/>
              <p:cNvSpPr>
                <a:spLocks noChangeArrowheads="1"/>
              </p:cNvSpPr>
              <p:nvPr/>
            </p:nvSpPr>
            <p:spPr bwMode="auto">
              <a:xfrm>
                <a:off x="4222" y="2196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43" name="Oval 875"/>
              <p:cNvSpPr>
                <a:spLocks noChangeArrowheads="1"/>
              </p:cNvSpPr>
              <p:nvPr/>
            </p:nvSpPr>
            <p:spPr bwMode="auto">
              <a:xfrm>
                <a:off x="4644" y="2014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44" name="Oval 876"/>
              <p:cNvSpPr>
                <a:spLocks noChangeArrowheads="1"/>
              </p:cNvSpPr>
              <p:nvPr/>
            </p:nvSpPr>
            <p:spPr bwMode="auto">
              <a:xfrm>
                <a:off x="4317" y="2173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45" name="Oval 877"/>
              <p:cNvSpPr>
                <a:spLocks noChangeArrowheads="1"/>
              </p:cNvSpPr>
              <p:nvPr/>
            </p:nvSpPr>
            <p:spPr bwMode="auto">
              <a:xfrm>
                <a:off x="4166" y="2318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46" name="Oval 878"/>
              <p:cNvSpPr>
                <a:spLocks noChangeArrowheads="1"/>
              </p:cNvSpPr>
              <p:nvPr/>
            </p:nvSpPr>
            <p:spPr bwMode="auto">
              <a:xfrm>
                <a:off x="4733" y="1925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47" name="Oval 879"/>
              <p:cNvSpPr>
                <a:spLocks noChangeArrowheads="1"/>
              </p:cNvSpPr>
              <p:nvPr/>
            </p:nvSpPr>
            <p:spPr bwMode="auto">
              <a:xfrm>
                <a:off x="3974" y="2452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48" name="Oval 880"/>
              <p:cNvSpPr>
                <a:spLocks noChangeArrowheads="1"/>
              </p:cNvSpPr>
              <p:nvPr/>
            </p:nvSpPr>
            <p:spPr bwMode="auto">
              <a:xfrm>
                <a:off x="4111" y="2276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49" name="Oval 881"/>
              <p:cNvSpPr>
                <a:spLocks noChangeArrowheads="1"/>
              </p:cNvSpPr>
              <p:nvPr/>
            </p:nvSpPr>
            <p:spPr bwMode="auto">
              <a:xfrm>
                <a:off x="5085" y="1857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50" name="Oval 882"/>
              <p:cNvSpPr>
                <a:spLocks noChangeArrowheads="1"/>
              </p:cNvSpPr>
              <p:nvPr/>
            </p:nvSpPr>
            <p:spPr bwMode="auto">
              <a:xfrm>
                <a:off x="4574" y="2019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51" name="Oval 883"/>
              <p:cNvSpPr>
                <a:spLocks noChangeArrowheads="1"/>
              </p:cNvSpPr>
              <p:nvPr/>
            </p:nvSpPr>
            <p:spPr bwMode="auto">
              <a:xfrm>
                <a:off x="4453" y="2023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52" name="Oval 884"/>
              <p:cNvSpPr>
                <a:spLocks noChangeArrowheads="1"/>
              </p:cNvSpPr>
              <p:nvPr/>
            </p:nvSpPr>
            <p:spPr bwMode="auto">
              <a:xfrm>
                <a:off x="4440" y="2123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53" name="Oval 885"/>
              <p:cNvSpPr>
                <a:spLocks noChangeArrowheads="1"/>
              </p:cNvSpPr>
              <p:nvPr/>
            </p:nvSpPr>
            <p:spPr bwMode="auto">
              <a:xfrm>
                <a:off x="4571" y="2038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54" name="Oval 886"/>
              <p:cNvSpPr>
                <a:spLocks noChangeArrowheads="1"/>
              </p:cNvSpPr>
              <p:nvPr/>
            </p:nvSpPr>
            <p:spPr bwMode="auto">
              <a:xfrm>
                <a:off x="4139" y="2248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55" name="Oval 887"/>
              <p:cNvSpPr>
                <a:spLocks noChangeArrowheads="1"/>
              </p:cNvSpPr>
              <p:nvPr/>
            </p:nvSpPr>
            <p:spPr bwMode="auto">
              <a:xfrm>
                <a:off x="4381" y="2102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56" name="Oval 888"/>
              <p:cNvSpPr>
                <a:spLocks noChangeArrowheads="1"/>
              </p:cNvSpPr>
              <p:nvPr/>
            </p:nvSpPr>
            <p:spPr bwMode="auto">
              <a:xfrm>
                <a:off x="4228" y="2268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57" name="Oval 889"/>
              <p:cNvSpPr>
                <a:spLocks noChangeArrowheads="1"/>
              </p:cNvSpPr>
              <p:nvPr/>
            </p:nvSpPr>
            <p:spPr bwMode="auto">
              <a:xfrm>
                <a:off x="4229" y="2325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58" name="Oval 890"/>
              <p:cNvSpPr>
                <a:spLocks noChangeArrowheads="1"/>
              </p:cNvSpPr>
              <p:nvPr/>
            </p:nvSpPr>
            <p:spPr bwMode="auto">
              <a:xfrm>
                <a:off x="4597" y="1989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59" name="Oval 891"/>
              <p:cNvSpPr>
                <a:spLocks noChangeArrowheads="1"/>
              </p:cNvSpPr>
              <p:nvPr/>
            </p:nvSpPr>
            <p:spPr bwMode="auto">
              <a:xfrm>
                <a:off x="4543" y="2015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60" name="Oval 892"/>
              <p:cNvSpPr>
                <a:spLocks noChangeArrowheads="1"/>
              </p:cNvSpPr>
              <p:nvPr/>
            </p:nvSpPr>
            <p:spPr bwMode="auto">
              <a:xfrm>
                <a:off x="4326" y="2240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61" name="Oval 893"/>
              <p:cNvSpPr>
                <a:spLocks noChangeArrowheads="1"/>
              </p:cNvSpPr>
              <p:nvPr/>
            </p:nvSpPr>
            <p:spPr bwMode="auto">
              <a:xfrm>
                <a:off x="4141" y="2312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62" name="Oval 894"/>
              <p:cNvSpPr>
                <a:spLocks noChangeArrowheads="1"/>
              </p:cNvSpPr>
              <p:nvPr/>
            </p:nvSpPr>
            <p:spPr bwMode="auto">
              <a:xfrm>
                <a:off x="4363" y="2098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63" name="Oval 895"/>
              <p:cNvSpPr>
                <a:spLocks noChangeArrowheads="1"/>
              </p:cNvSpPr>
              <p:nvPr/>
            </p:nvSpPr>
            <p:spPr bwMode="auto">
              <a:xfrm>
                <a:off x="4715" y="1921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64" name="Oval 896"/>
              <p:cNvSpPr>
                <a:spLocks noChangeArrowheads="1"/>
              </p:cNvSpPr>
              <p:nvPr/>
            </p:nvSpPr>
            <p:spPr bwMode="auto">
              <a:xfrm>
                <a:off x="4949" y="1857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65" name="Oval 897"/>
              <p:cNvSpPr>
                <a:spLocks noChangeArrowheads="1"/>
              </p:cNvSpPr>
              <p:nvPr/>
            </p:nvSpPr>
            <p:spPr bwMode="auto">
              <a:xfrm>
                <a:off x="4619" y="2012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66" name="Oval 898"/>
              <p:cNvSpPr>
                <a:spLocks noChangeArrowheads="1"/>
              </p:cNvSpPr>
              <p:nvPr/>
            </p:nvSpPr>
            <p:spPr bwMode="auto">
              <a:xfrm>
                <a:off x="4248" y="2280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67" name="Oval 899"/>
              <p:cNvSpPr>
                <a:spLocks noChangeArrowheads="1"/>
              </p:cNvSpPr>
              <p:nvPr/>
            </p:nvSpPr>
            <p:spPr bwMode="auto">
              <a:xfrm>
                <a:off x="4222" y="2285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68" name="Oval 900"/>
              <p:cNvSpPr>
                <a:spLocks noChangeArrowheads="1"/>
              </p:cNvSpPr>
              <p:nvPr/>
            </p:nvSpPr>
            <p:spPr bwMode="auto">
              <a:xfrm>
                <a:off x="4236" y="2215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69" name="Oval 901"/>
              <p:cNvSpPr>
                <a:spLocks noChangeArrowheads="1"/>
              </p:cNvSpPr>
              <p:nvPr/>
            </p:nvSpPr>
            <p:spPr bwMode="auto">
              <a:xfrm>
                <a:off x="4519" y="2056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70" name="Oval 902"/>
              <p:cNvSpPr>
                <a:spLocks noChangeArrowheads="1"/>
              </p:cNvSpPr>
              <p:nvPr/>
            </p:nvSpPr>
            <p:spPr bwMode="auto">
              <a:xfrm>
                <a:off x="4211" y="2349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71" name="Oval 903"/>
              <p:cNvSpPr>
                <a:spLocks noChangeArrowheads="1"/>
              </p:cNvSpPr>
              <p:nvPr/>
            </p:nvSpPr>
            <p:spPr bwMode="auto">
              <a:xfrm>
                <a:off x="4054" y="2463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72" name="Oval 904"/>
              <p:cNvSpPr>
                <a:spLocks noChangeArrowheads="1"/>
              </p:cNvSpPr>
              <p:nvPr/>
            </p:nvSpPr>
            <p:spPr bwMode="auto">
              <a:xfrm>
                <a:off x="4110" y="2282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73" name="Oval 905"/>
              <p:cNvSpPr>
                <a:spLocks noChangeArrowheads="1"/>
              </p:cNvSpPr>
              <p:nvPr/>
            </p:nvSpPr>
            <p:spPr bwMode="auto">
              <a:xfrm>
                <a:off x="4968" y="1800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74" name="Oval 906"/>
              <p:cNvSpPr>
                <a:spLocks noChangeArrowheads="1"/>
              </p:cNvSpPr>
              <p:nvPr/>
            </p:nvSpPr>
            <p:spPr bwMode="auto">
              <a:xfrm>
                <a:off x="4448" y="2131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75" name="Oval 907"/>
              <p:cNvSpPr>
                <a:spLocks noChangeArrowheads="1"/>
              </p:cNvSpPr>
              <p:nvPr/>
            </p:nvSpPr>
            <p:spPr bwMode="auto">
              <a:xfrm>
                <a:off x="4235" y="2248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76" name="Oval 908"/>
              <p:cNvSpPr>
                <a:spLocks noChangeArrowheads="1"/>
              </p:cNvSpPr>
              <p:nvPr/>
            </p:nvSpPr>
            <p:spPr bwMode="auto">
              <a:xfrm>
                <a:off x="4253" y="2252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77" name="Oval 909"/>
              <p:cNvSpPr>
                <a:spLocks noChangeArrowheads="1"/>
              </p:cNvSpPr>
              <p:nvPr/>
            </p:nvSpPr>
            <p:spPr bwMode="auto">
              <a:xfrm>
                <a:off x="4331" y="2233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78" name="Oval 910"/>
              <p:cNvSpPr>
                <a:spLocks noChangeArrowheads="1"/>
              </p:cNvSpPr>
              <p:nvPr/>
            </p:nvSpPr>
            <p:spPr bwMode="auto">
              <a:xfrm>
                <a:off x="4379" y="2157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79" name="Oval 911"/>
              <p:cNvSpPr>
                <a:spLocks noChangeArrowheads="1"/>
              </p:cNvSpPr>
              <p:nvPr/>
            </p:nvSpPr>
            <p:spPr bwMode="auto">
              <a:xfrm>
                <a:off x="4245" y="2302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80" name="Oval 912"/>
              <p:cNvSpPr>
                <a:spLocks noChangeArrowheads="1"/>
              </p:cNvSpPr>
              <p:nvPr/>
            </p:nvSpPr>
            <p:spPr bwMode="auto">
              <a:xfrm>
                <a:off x="4403" y="2091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81" name="Oval 913"/>
              <p:cNvSpPr>
                <a:spLocks noChangeArrowheads="1"/>
              </p:cNvSpPr>
              <p:nvPr/>
            </p:nvSpPr>
            <p:spPr bwMode="auto">
              <a:xfrm>
                <a:off x="4372" y="2116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82" name="Oval 914"/>
              <p:cNvSpPr>
                <a:spLocks noChangeArrowheads="1"/>
              </p:cNvSpPr>
              <p:nvPr/>
            </p:nvSpPr>
            <p:spPr bwMode="auto">
              <a:xfrm>
                <a:off x="3780" y="2740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83" name="Oval 915"/>
              <p:cNvSpPr>
                <a:spLocks noChangeArrowheads="1"/>
              </p:cNvSpPr>
              <p:nvPr/>
            </p:nvSpPr>
            <p:spPr bwMode="auto">
              <a:xfrm>
                <a:off x="4465" y="2144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84" name="Oval 916"/>
              <p:cNvSpPr>
                <a:spLocks noChangeArrowheads="1"/>
              </p:cNvSpPr>
              <p:nvPr/>
            </p:nvSpPr>
            <p:spPr bwMode="auto">
              <a:xfrm>
                <a:off x="4843" y="1862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85" name="Oval 917"/>
              <p:cNvSpPr>
                <a:spLocks noChangeArrowheads="1"/>
              </p:cNvSpPr>
              <p:nvPr/>
            </p:nvSpPr>
            <p:spPr bwMode="auto">
              <a:xfrm>
                <a:off x="4546" y="2068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86" name="Oval 918"/>
              <p:cNvSpPr>
                <a:spLocks noChangeArrowheads="1"/>
              </p:cNvSpPr>
              <p:nvPr/>
            </p:nvSpPr>
            <p:spPr bwMode="auto">
              <a:xfrm>
                <a:off x="4217" y="2272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87" name="Oval 919"/>
              <p:cNvSpPr>
                <a:spLocks noChangeArrowheads="1"/>
              </p:cNvSpPr>
              <p:nvPr/>
            </p:nvSpPr>
            <p:spPr bwMode="auto">
              <a:xfrm>
                <a:off x="4563" y="2018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88" name="Oval 920"/>
              <p:cNvSpPr>
                <a:spLocks noChangeArrowheads="1"/>
              </p:cNvSpPr>
              <p:nvPr/>
            </p:nvSpPr>
            <p:spPr bwMode="auto">
              <a:xfrm>
                <a:off x="4307" y="2254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89" name="Oval 921"/>
              <p:cNvSpPr>
                <a:spLocks noChangeArrowheads="1"/>
              </p:cNvSpPr>
              <p:nvPr/>
            </p:nvSpPr>
            <p:spPr bwMode="auto">
              <a:xfrm>
                <a:off x="4117" y="2268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90" name="Oval 922"/>
              <p:cNvSpPr>
                <a:spLocks noChangeArrowheads="1"/>
              </p:cNvSpPr>
              <p:nvPr/>
            </p:nvSpPr>
            <p:spPr bwMode="auto">
              <a:xfrm>
                <a:off x="4437" y="2090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91" name="Oval 923"/>
              <p:cNvSpPr>
                <a:spLocks noChangeArrowheads="1"/>
              </p:cNvSpPr>
              <p:nvPr/>
            </p:nvSpPr>
            <p:spPr bwMode="auto">
              <a:xfrm>
                <a:off x="4717" y="1889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92" name="Oval 924"/>
              <p:cNvSpPr>
                <a:spLocks noChangeArrowheads="1"/>
              </p:cNvSpPr>
              <p:nvPr/>
            </p:nvSpPr>
            <p:spPr bwMode="auto">
              <a:xfrm>
                <a:off x="4135" y="2389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93" name="Oval 925"/>
              <p:cNvSpPr>
                <a:spLocks noChangeArrowheads="1"/>
              </p:cNvSpPr>
              <p:nvPr/>
            </p:nvSpPr>
            <p:spPr bwMode="auto">
              <a:xfrm>
                <a:off x="4628" y="1983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94" name="Oval 926"/>
              <p:cNvSpPr>
                <a:spLocks noChangeArrowheads="1"/>
              </p:cNvSpPr>
              <p:nvPr/>
            </p:nvSpPr>
            <p:spPr bwMode="auto">
              <a:xfrm>
                <a:off x="4189" y="2369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8296" name="Group 1128"/>
            <p:cNvGrpSpPr>
              <a:grpSpLocks/>
            </p:cNvGrpSpPr>
            <p:nvPr/>
          </p:nvGrpSpPr>
          <p:grpSpPr bwMode="auto">
            <a:xfrm>
              <a:off x="3877" y="1582"/>
              <a:ext cx="1595" cy="1107"/>
              <a:chOff x="3877" y="1582"/>
              <a:chExt cx="1595" cy="1107"/>
            </a:xfrm>
          </p:grpSpPr>
          <p:sp>
            <p:nvSpPr>
              <p:cNvPr id="8096" name="Oval 928"/>
              <p:cNvSpPr>
                <a:spLocks noChangeArrowheads="1"/>
              </p:cNvSpPr>
              <p:nvPr/>
            </p:nvSpPr>
            <p:spPr bwMode="auto">
              <a:xfrm>
                <a:off x="3949" y="2546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97" name="Oval 929"/>
              <p:cNvSpPr>
                <a:spLocks noChangeArrowheads="1"/>
              </p:cNvSpPr>
              <p:nvPr/>
            </p:nvSpPr>
            <p:spPr bwMode="auto">
              <a:xfrm>
                <a:off x="4881" y="1760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98" name="Oval 930"/>
              <p:cNvSpPr>
                <a:spLocks noChangeArrowheads="1"/>
              </p:cNvSpPr>
              <p:nvPr/>
            </p:nvSpPr>
            <p:spPr bwMode="auto">
              <a:xfrm>
                <a:off x="4503" y="2047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99" name="Oval 931"/>
              <p:cNvSpPr>
                <a:spLocks noChangeArrowheads="1"/>
              </p:cNvSpPr>
              <p:nvPr/>
            </p:nvSpPr>
            <p:spPr bwMode="auto">
              <a:xfrm>
                <a:off x="4689" y="1930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00" name="Oval 932"/>
              <p:cNvSpPr>
                <a:spLocks noChangeArrowheads="1"/>
              </p:cNvSpPr>
              <p:nvPr/>
            </p:nvSpPr>
            <p:spPr bwMode="auto">
              <a:xfrm>
                <a:off x="4783" y="1900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01" name="Oval 933"/>
              <p:cNvSpPr>
                <a:spLocks noChangeArrowheads="1"/>
              </p:cNvSpPr>
              <p:nvPr/>
            </p:nvSpPr>
            <p:spPr bwMode="auto">
              <a:xfrm>
                <a:off x="4608" y="1986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02" name="Oval 934"/>
              <p:cNvSpPr>
                <a:spLocks noChangeArrowheads="1"/>
              </p:cNvSpPr>
              <p:nvPr/>
            </p:nvSpPr>
            <p:spPr bwMode="auto">
              <a:xfrm>
                <a:off x="4649" y="1969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03" name="Oval 935"/>
              <p:cNvSpPr>
                <a:spLocks noChangeArrowheads="1"/>
              </p:cNvSpPr>
              <p:nvPr/>
            </p:nvSpPr>
            <p:spPr bwMode="auto">
              <a:xfrm>
                <a:off x="4515" y="2028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04" name="Oval 936"/>
              <p:cNvSpPr>
                <a:spLocks noChangeArrowheads="1"/>
              </p:cNvSpPr>
              <p:nvPr/>
            </p:nvSpPr>
            <p:spPr bwMode="auto">
              <a:xfrm>
                <a:off x="4665" y="2108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05" name="Oval 937"/>
              <p:cNvSpPr>
                <a:spLocks noChangeArrowheads="1"/>
              </p:cNvSpPr>
              <p:nvPr/>
            </p:nvSpPr>
            <p:spPr bwMode="auto">
              <a:xfrm>
                <a:off x="4110" y="2366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06" name="Oval 938"/>
              <p:cNvSpPr>
                <a:spLocks noChangeArrowheads="1"/>
              </p:cNvSpPr>
              <p:nvPr/>
            </p:nvSpPr>
            <p:spPr bwMode="auto">
              <a:xfrm>
                <a:off x="4737" y="1949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07" name="Oval 939"/>
              <p:cNvSpPr>
                <a:spLocks noChangeArrowheads="1"/>
              </p:cNvSpPr>
              <p:nvPr/>
            </p:nvSpPr>
            <p:spPr bwMode="auto">
              <a:xfrm>
                <a:off x="4687" y="1925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08" name="Oval 940"/>
              <p:cNvSpPr>
                <a:spLocks noChangeArrowheads="1"/>
              </p:cNvSpPr>
              <p:nvPr/>
            </p:nvSpPr>
            <p:spPr bwMode="auto">
              <a:xfrm>
                <a:off x="4401" y="2248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09" name="Oval 941"/>
              <p:cNvSpPr>
                <a:spLocks noChangeArrowheads="1"/>
              </p:cNvSpPr>
              <p:nvPr/>
            </p:nvSpPr>
            <p:spPr bwMode="auto">
              <a:xfrm>
                <a:off x="4055" y="2362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10" name="Oval 942"/>
              <p:cNvSpPr>
                <a:spLocks noChangeArrowheads="1"/>
              </p:cNvSpPr>
              <p:nvPr/>
            </p:nvSpPr>
            <p:spPr bwMode="auto">
              <a:xfrm>
                <a:off x="4858" y="1987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11" name="Oval 943"/>
              <p:cNvSpPr>
                <a:spLocks noChangeArrowheads="1"/>
              </p:cNvSpPr>
              <p:nvPr/>
            </p:nvSpPr>
            <p:spPr bwMode="auto">
              <a:xfrm>
                <a:off x="4840" y="1881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12" name="Oval 944"/>
              <p:cNvSpPr>
                <a:spLocks noChangeArrowheads="1"/>
              </p:cNvSpPr>
              <p:nvPr/>
            </p:nvSpPr>
            <p:spPr bwMode="auto">
              <a:xfrm>
                <a:off x="4036" y="2386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13" name="Oval 945"/>
              <p:cNvSpPr>
                <a:spLocks noChangeArrowheads="1"/>
              </p:cNvSpPr>
              <p:nvPr/>
            </p:nvSpPr>
            <p:spPr bwMode="auto">
              <a:xfrm>
                <a:off x="4236" y="2245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14" name="Oval 946"/>
              <p:cNvSpPr>
                <a:spLocks noChangeArrowheads="1"/>
              </p:cNvSpPr>
              <p:nvPr/>
            </p:nvSpPr>
            <p:spPr bwMode="auto">
              <a:xfrm>
                <a:off x="4571" y="1994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15" name="Oval 947"/>
              <p:cNvSpPr>
                <a:spLocks noChangeArrowheads="1"/>
              </p:cNvSpPr>
              <p:nvPr/>
            </p:nvSpPr>
            <p:spPr bwMode="auto">
              <a:xfrm>
                <a:off x="4428" y="2108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16" name="Oval 948"/>
              <p:cNvSpPr>
                <a:spLocks noChangeArrowheads="1"/>
              </p:cNvSpPr>
              <p:nvPr/>
            </p:nvSpPr>
            <p:spPr bwMode="auto">
              <a:xfrm>
                <a:off x="4799" y="1970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17" name="Oval 949"/>
              <p:cNvSpPr>
                <a:spLocks noChangeArrowheads="1"/>
              </p:cNvSpPr>
              <p:nvPr/>
            </p:nvSpPr>
            <p:spPr bwMode="auto">
              <a:xfrm>
                <a:off x="4851" y="1897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18" name="Oval 950"/>
              <p:cNvSpPr>
                <a:spLocks noChangeArrowheads="1"/>
              </p:cNvSpPr>
              <p:nvPr/>
            </p:nvSpPr>
            <p:spPr bwMode="auto">
              <a:xfrm>
                <a:off x="4575" y="2014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19" name="Oval 951"/>
              <p:cNvSpPr>
                <a:spLocks noChangeArrowheads="1"/>
              </p:cNvSpPr>
              <p:nvPr/>
            </p:nvSpPr>
            <p:spPr bwMode="auto">
              <a:xfrm>
                <a:off x="4066" y="2385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20" name="Oval 952"/>
              <p:cNvSpPr>
                <a:spLocks noChangeArrowheads="1"/>
              </p:cNvSpPr>
              <p:nvPr/>
            </p:nvSpPr>
            <p:spPr bwMode="auto">
              <a:xfrm>
                <a:off x="4605" y="2018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21" name="Oval 953"/>
              <p:cNvSpPr>
                <a:spLocks noChangeArrowheads="1"/>
              </p:cNvSpPr>
              <p:nvPr/>
            </p:nvSpPr>
            <p:spPr bwMode="auto">
              <a:xfrm>
                <a:off x="4789" y="1853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22" name="Oval 954"/>
              <p:cNvSpPr>
                <a:spLocks noChangeArrowheads="1"/>
              </p:cNvSpPr>
              <p:nvPr/>
            </p:nvSpPr>
            <p:spPr bwMode="auto">
              <a:xfrm>
                <a:off x="4160" y="2297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23" name="Oval 955"/>
              <p:cNvSpPr>
                <a:spLocks noChangeArrowheads="1"/>
              </p:cNvSpPr>
              <p:nvPr/>
            </p:nvSpPr>
            <p:spPr bwMode="auto">
              <a:xfrm>
                <a:off x="4711" y="1993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24" name="Oval 956"/>
              <p:cNvSpPr>
                <a:spLocks noChangeArrowheads="1"/>
              </p:cNvSpPr>
              <p:nvPr/>
            </p:nvSpPr>
            <p:spPr bwMode="auto">
              <a:xfrm>
                <a:off x="4456" y="2116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25" name="Oval 957"/>
              <p:cNvSpPr>
                <a:spLocks noChangeArrowheads="1"/>
              </p:cNvSpPr>
              <p:nvPr/>
            </p:nvSpPr>
            <p:spPr bwMode="auto">
              <a:xfrm>
                <a:off x="4515" y="2116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26" name="Oval 958"/>
              <p:cNvSpPr>
                <a:spLocks noChangeArrowheads="1"/>
              </p:cNvSpPr>
              <p:nvPr/>
            </p:nvSpPr>
            <p:spPr bwMode="auto">
              <a:xfrm>
                <a:off x="4525" y="2001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27" name="Oval 959"/>
              <p:cNvSpPr>
                <a:spLocks noChangeArrowheads="1"/>
              </p:cNvSpPr>
              <p:nvPr/>
            </p:nvSpPr>
            <p:spPr bwMode="auto">
              <a:xfrm>
                <a:off x="4197" y="2254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28" name="Oval 960"/>
              <p:cNvSpPr>
                <a:spLocks noChangeArrowheads="1"/>
              </p:cNvSpPr>
              <p:nvPr/>
            </p:nvSpPr>
            <p:spPr bwMode="auto">
              <a:xfrm>
                <a:off x="4345" y="2229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29" name="Oval 961"/>
              <p:cNvSpPr>
                <a:spLocks noChangeArrowheads="1"/>
              </p:cNvSpPr>
              <p:nvPr/>
            </p:nvSpPr>
            <p:spPr bwMode="auto">
              <a:xfrm>
                <a:off x="4406" y="2177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30" name="Oval 962"/>
              <p:cNvSpPr>
                <a:spLocks noChangeArrowheads="1"/>
              </p:cNvSpPr>
              <p:nvPr/>
            </p:nvSpPr>
            <p:spPr bwMode="auto">
              <a:xfrm>
                <a:off x="4717" y="2050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31" name="Oval 963"/>
              <p:cNvSpPr>
                <a:spLocks noChangeArrowheads="1"/>
              </p:cNvSpPr>
              <p:nvPr/>
            </p:nvSpPr>
            <p:spPr bwMode="auto">
              <a:xfrm>
                <a:off x="4391" y="2203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32" name="Oval 964"/>
              <p:cNvSpPr>
                <a:spLocks noChangeArrowheads="1"/>
              </p:cNvSpPr>
              <p:nvPr/>
            </p:nvSpPr>
            <p:spPr bwMode="auto">
              <a:xfrm>
                <a:off x="4407" y="2209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33" name="Oval 965"/>
              <p:cNvSpPr>
                <a:spLocks noChangeArrowheads="1"/>
              </p:cNvSpPr>
              <p:nvPr/>
            </p:nvSpPr>
            <p:spPr bwMode="auto">
              <a:xfrm>
                <a:off x="3988" y="2552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34" name="Oval 966"/>
              <p:cNvSpPr>
                <a:spLocks noChangeArrowheads="1"/>
              </p:cNvSpPr>
              <p:nvPr/>
            </p:nvSpPr>
            <p:spPr bwMode="auto">
              <a:xfrm>
                <a:off x="4309" y="2257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35" name="Oval 967"/>
              <p:cNvSpPr>
                <a:spLocks noChangeArrowheads="1"/>
              </p:cNvSpPr>
              <p:nvPr/>
            </p:nvSpPr>
            <p:spPr bwMode="auto">
              <a:xfrm>
                <a:off x="4332" y="2185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36" name="Oval 968"/>
              <p:cNvSpPr>
                <a:spLocks noChangeArrowheads="1"/>
              </p:cNvSpPr>
              <p:nvPr/>
            </p:nvSpPr>
            <p:spPr bwMode="auto">
              <a:xfrm>
                <a:off x="4375" y="2114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37" name="Oval 969"/>
              <p:cNvSpPr>
                <a:spLocks noChangeArrowheads="1"/>
              </p:cNvSpPr>
              <p:nvPr/>
            </p:nvSpPr>
            <p:spPr bwMode="auto">
              <a:xfrm>
                <a:off x="4661" y="1941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38" name="Oval 970"/>
              <p:cNvSpPr>
                <a:spLocks noChangeArrowheads="1"/>
              </p:cNvSpPr>
              <p:nvPr/>
            </p:nvSpPr>
            <p:spPr bwMode="auto">
              <a:xfrm>
                <a:off x="3961" y="2666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39" name="Oval 971"/>
              <p:cNvSpPr>
                <a:spLocks noChangeArrowheads="1"/>
              </p:cNvSpPr>
              <p:nvPr/>
            </p:nvSpPr>
            <p:spPr bwMode="auto">
              <a:xfrm>
                <a:off x="4365" y="2107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40" name="Oval 972"/>
              <p:cNvSpPr>
                <a:spLocks noChangeArrowheads="1"/>
              </p:cNvSpPr>
              <p:nvPr/>
            </p:nvSpPr>
            <p:spPr bwMode="auto">
              <a:xfrm>
                <a:off x="4712" y="1938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41" name="Oval 973"/>
              <p:cNvSpPr>
                <a:spLocks noChangeArrowheads="1"/>
              </p:cNvSpPr>
              <p:nvPr/>
            </p:nvSpPr>
            <p:spPr bwMode="auto">
              <a:xfrm>
                <a:off x="4434" y="2144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42" name="Oval 974"/>
              <p:cNvSpPr>
                <a:spLocks noChangeArrowheads="1"/>
              </p:cNvSpPr>
              <p:nvPr/>
            </p:nvSpPr>
            <p:spPr bwMode="auto">
              <a:xfrm>
                <a:off x="4264" y="2266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43" name="Oval 975"/>
              <p:cNvSpPr>
                <a:spLocks noChangeArrowheads="1"/>
              </p:cNvSpPr>
              <p:nvPr/>
            </p:nvSpPr>
            <p:spPr bwMode="auto">
              <a:xfrm>
                <a:off x="4169" y="2351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44" name="Oval 976"/>
              <p:cNvSpPr>
                <a:spLocks noChangeArrowheads="1"/>
              </p:cNvSpPr>
              <p:nvPr/>
            </p:nvSpPr>
            <p:spPr bwMode="auto">
              <a:xfrm>
                <a:off x="4338" y="2163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45" name="Oval 977"/>
              <p:cNvSpPr>
                <a:spLocks noChangeArrowheads="1"/>
              </p:cNvSpPr>
              <p:nvPr/>
            </p:nvSpPr>
            <p:spPr bwMode="auto">
              <a:xfrm>
                <a:off x="4459" y="2083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46" name="Oval 978"/>
              <p:cNvSpPr>
                <a:spLocks noChangeArrowheads="1"/>
              </p:cNvSpPr>
              <p:nvPr/>
            </p:nvSpPr>
            <p:spPr bwMode="auto">
              <a:xfrm>
                <a:off x="4504" y="2094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47" name="Oval 979"/>
              <p:cNvSpPr>
                <a:spLocks noChangeArrowheads="1"/>
              </p:cNvSpPr>
              <p:nvPr/>
            </p:nvSpPr>
            <p:spPr bwMode="auto">
              <a:xfrm>
                <a:off x="4413" y="2133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48" name="Oval 980"/>
              <p:cNvSpPr>
                <a:spLocks noChangeArrowheads="1"/>
              </p:cNvSpPr>
              <p:nvPr/>
            </p:nvSpPr>
            <p:spPr bwMode="auto">
              <a:xfrm>
                <a:off x="4482" y="2171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49" name="Oval 981"/>
              <p:cNvSpPr>
                <a:spLocks noChangeArrowheads="1"/>
              </p:cNvSpPr>
              <p:nvPr/>
            </p:nvSpPr>
            <p:spPr bwMode="auto">
              <a:xfrm>
                <a:off x="4475" y="2036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50" name="Oval 982"/>
              <p:cNvSpPr>
                <a:spLocks noChangeArrowheads="1"/>
              </p:cNvSpPr>
              <p:nvPr/>
            </p:nvSpPr>
            <p:spPr bwMode="auto">
              <a:xfrm>
                <a:off x="4594" y="2074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51" name="Oval 983"/>
              <p:cNvSpPr>
                <a:spLocks noChangeArrowheads="1"/>
              </p:cNvSpPr>
              <p:nvPr/>
            </p:nvSpPr>
            <p:spPr bwMode="auto">
              <a:xfrm>
                <a:off x="4637" y="1917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52" name="Oval 984"/>
              <p:cNvSpPr>
                <a:spLocks noChangeArrowheads="1"/>
              </p:cNvSpPr>
              <p:nvPr/>
            </p:nvSpPr>
            <p:spPr bwMode="auto">
              <a:xfrm>
                <a:off x="4742" y="1893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53" name="Oval 985"/>
              <p:cNvSpPr>
                <a:spLocks noChangeArrowheads="1"/>
              </p:cNvSpPr>
              <p:nvPr/>
            </p:nvSpPr>
            <p:spPr bwMode="auto">
              <a:xfrm>
                <a:off x="3955" y="2506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54" name="Oval 986"/>
              <p:cNvSpPr>
                <a:spLocks noChangeArrowheads="1"/>
              </p:cNvSpPr>
              <p:nvPr/>
            </p:nvSpPr>
            <p:spPr bwMode="auto">
              <a:xfrm>
                <a:off x="4126" y="2383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55" name="Oval 987"/>
              <p:cNvSpPr>
                <a:spLocks noChangeArrowheads="1"/>
              </p:cNvSpPr>
              <p:nvPr/>
            </p:nvSpPr>
            <p:spPr bwMode="auto">
              <a:xfrm>
                <a:off x="4908" y="1865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56" name="Oval 988"/>
              <p:cNvSpPr>
                <a:spLocks noChangeArrowheads="1"/>
              </p:cNvSpPr>
              <p:nvPr/>
            </p:nvSpPr>
            <p:spPr bwMode="auto">
              <a:xfrm>
                <a:off x="4018" y="2337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57" name="Oval 989"/>
              <p:cNvSpPr>
                <a:spLocks noChangeArrowheads="1"/>
              </p:cNvSpPr>
              <p:nvPr/>
            </p:nvSpPr>
            <p:spPr bwMode="auto">
              <a:xfrm>
                <a:off x="4746" y="1882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58" name="Oval 990"/>
              <p:cNvSpPr>
                <a:spLocks noChangeArrowheads="1"/>
              </p:cNvSpPr>
              <p:nvPr/>
            </p:nvSpPr>
            <p:spPr bwMode="auto">
              <a:xfrm>
                <a:off x="4192" y="2308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59" name="Oval 991"/>
              <p:cNvSpPr>
                <a:spLocks noChangeArrowheads="1"/>
              </p:cNvSpPr>
              <p:nvPr/>
            </p:nvSpPr>
            <p:spPr bwMode="auto">
              <a:xfrm>
                <a:off x="4369" y="2171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60" name="Oval 992"/>
              <p:cNvSpPr>
                <a:spLocks noChangeArrowheads="1"/>
              </p:cNvSpPr>
              <p:nvPr/>
            </p:nvSpPr>
            <p:spPr bwMode="auto">
              <a:xfrm>
                <a:off x="3918" y="2532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61" name="Oval 993"/>
              <p:cNvSpPr>
                <a:spLocks noChangeArrowheads="1"/>
              </p:cNvSpPr>
              <p:nvPr/>
            </p:nvSpPr>
            <p:spPr bwMode="auto">
              <a:xfrm>
                <a:off x="4588" y="2007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62" name="Oval 994"/>
              <p:cNvSpPr>
                <a:spLocks noChangeArrowheads="1"/>
              </p:cNvSpPr>
              <p:nvPr/>
            </p:nvSpPr>
            <p:spPr bwMode="auto">
              <a:xfrm>
                <a:off x="4067" y="2548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63" name="Oval 995"/>
              <p:cNvSpPr>
                <a:spLocks noChangeArrowheads="1"/>
              </p:cNvSpPr>
              <p:nvPr/>
            </p:nvSpPr>
            <p:spPr bwMode="auto">
              <a:xfrm>
                <a:off x="3877" y="2613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64" name="Oval 996"/>
              <p:cNvSpPr>
                <a:spLocks noChangeArrowheads="1"/>
              </p:cNvSpPr>
              <p:nvPr/>
            </p:nvSpPr>
            <p:spPr bwMode="auto">
              <a:xfrm>
                <a:off x="4385" y="2351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65" name="Oval 997"/>
              <p:cNvSpPr>
                <a:spLocks noChangeArrowheads="1"/>
              </p:cNvSpPr>
              <p:nvPr/>
            </p:nvSpPr>
            <p:spPr bwMode="auto">
              <a:xfrm>
                <a:off x="4069" y="2351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66" name="Oval 998"/>
              <p:cNvSpPr>
                <a:spLocks noChangeArrowheads="1"/>
              </p:cNvSpPr>
              <p:nvPr/>
            </p:nvSpPr>
            <p:spPr bwMode="auto">
              <a:xfrm>
                <a:off x="4795" y="1849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67" name="Oval 999"/>
              <p:cNvSpPr>
                <a:spLocks noChangeArrowheads="1"/>
              </p:cNvSpPr>
              <p:nvPr/>
            </p:nvSpPr>
            <p:spPr bwMode="auto">
              <a:xfrm>
                <a:off x="4272" y="2156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68" name="Oval 1000"/>
              <p:cNvSpPr>
                <a:spLocks noChangeArrowheads="1"/>
              </p:cNvSpPr>
              <p:nvPr/>
            </p:nvSpPr>
            <p:spPr bwMode="auto">
              <a:xfrm>
                <a:off x="4404" y="2100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69" name="Oval 1001"/>
              <p:cNvSpPr>
                <a:spLocks noChangeArrowheads="1"/>
              </p:cNvSpPr>
              <p:nvPr/>
            </p:nvSpPr>
            <p:spPr bwMode="auto">
              <a:xfrm>
                <a:off x="4584" y="2018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70" name="Oval 1002"/>
              <p:cNvSpPr>
                <a:spLocks noChangeArrowheads="1"/>
              </p:cNvSpPr>
              <p:nvPr/>
            </p:nvSpPr>
            <p:spPr bwMode="auto">
              <a:xfrm>
                <a:off x="4413" y="2125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71" name="Oval 1003"/>
              <p:cNvSpPr>
                <a:spLocks noChangeArrowheads="1"/>
              </p:cNvSpPr>
              <p:nvPr/>
            </p:nvSpPr>
            <p:spPr bwMode="auto">
              <a:xfrm>
                <a:off x="4431" y="2147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72" name="Oval 1004"/>
              <p:cNvSpPr>
                <a:spLocks noChangeArrowheads="1"/>
              </p:cNvSpPr>
              <p:nvPr/>
            </p:nvSpPr>
            <p:spPr bwMode="auto">
              <a:xfrm>
                <a:off x="4163" y="2300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73" name="Oval 1005"/>
              <p:cNvSpPr>
                <a:spLocks noChangeArrowheads="1"/>
              </p:cNvSpPr>
              <p:nvPr/>
            </p:nvSpPr>
            <p:spPr bwMode="auto">
              <a:xfrm>
                <a:off x="3996" y="2508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74" name="Oval 1006"/>
              <p:cNvSpPr>
                <a:spLocks noChangeArrowheads="1"/>
              </p:cNvSpPr>
              <p:nvPr/>
            </p:nvSpPr>
            <p:spPr bwMode="auto">
              <a:xfrm>
                <a:off x="4432" y="2169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75" name="Oval 1007"/>
              <p:cNvSpPr>
                <a:spLocks noChangeArrowheads="1"/>
              </p:cNvSpPr>
              <p:nvPr/>
            </p:nvSpPr>
            <p:spPr bwMode="auto">
              <a:xfrm>
                <a:off x="4487" y="2086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76" name="Oval 1008"/>
              <p:cNvSpPr>
                <a:spLocks noChangeArrowheads="1"/>
              </p:cNvSpPr>
              <p:nvPr/>
            </p:nvSpPr>
            <p:spPr bwMode="auto">
              <a:xfrm>
                <a:off x="4522" y="1963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77" name="Oval 1009"/>
              <p:cNvSpPr>
                <a:spLocks noChangeArrowheads="1"/>
              </p:cNvSpPr>
              <p:nvPr/>
            </p:nvSpPr>
            <p:spPr bwMode="auto">
              <a:xfrm>
                <a:off x="4322" y="2177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78" name="Oval 1010"/>
              <p:cNvSpPr>
                <a:spLocks noChangeArrowheads="1"/>
              </p:cNvSpPr>
              <p:nvPr/>
            </p:nvSpPr>
            <p:spPr bwMode="auto">
              <a:xfrm>
                <a:off x="4531" y="2035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79" name="Oval 1011"/>
              <p:cNvSpPr>
                <a:spLocks noChangeArrowheads="1"/>
              </p:cNvSpPr>
              <p:nvPr/>
            </p:nvSpPr>
            <p:spPr bwMode="auto">
              <a:xfrm>
                <a:off x="3979" y="2601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80" name="Oval 1012"/>
              <p:cNvSpPr>
                <a:spLocks noChangeArrowheads="1"/>
              </p:cNvSpPr>
              <p:nvPr/>
            </p:nvSpPr>
            <p:spPr bwMode="auto">
              <a:xfrm>
                <a:off x="4920" y="1873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81" name="Oval 1013"/>
              <p:cNvSpPr>
                <a:spLocks noChangeArrowheads="1"/>
              </p:cNvSpPr>
              <p:nvPr/>
            </p:nvSpPr>
            <p:spPr bwMode="auto">
              <a:xfrm>
                <a:off x="4323" y="2185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82" name="Oval 1014"/>
              <p:cNvSpPr>
                <a:spLocks noChangeArrowheads="1"/>
              </p:cNvSpPr>
              <p:nvPr/>
            </p:nvSpPr>
            <p:spPr bwMode="auto">
              <a:xfrm>
                <a:off x="4360" y="2175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83" name="Oval 1015"/>
              <p:cNvSpPr>
                <a:spLocks noChangeArrowheads="1"/>
              </p:cNvSpPr>
              <p:nvPr/>
            </p:nvSpPr>
            <p:spPr bwMode="auto">
              <a:xfrm>
                <a:off x="4245" y="2230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84" name="Oval 1016"/>
              <p:cNvSpPr>
                <a:spLocks noChangeArrowheads="1"/>
              </p:cNvSpPr>
              <p:nvPr/>
            </p:nvSpPr>
            <p:spPr bwMode="auto">
              <a:xfrm>
                <a:off x="4616" y="2042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85" name="Oval 1017"/>
              <p:cNvSpPr>
                <a:spLocks noChangeArrowheads="1"/>
              </p:cNvSpPr>
              <p:nvPr/>
            </p:nvSpPr>
            <p:spPr bwMode="auto">
              <a:xfrm>
                <a:off x="4200" y="2249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86" name="Oval 1018"/>
              <p:cNvSpPr>
                <a:spLocks noChangeArrowheads="1"/>
              </p:cNvSpPr>
              <p:nvPr/>
            </p:nvSpPr>
            <p:spPr bwMode="auto">
              <a:xfrm>
                <a:off x="4709" y="1939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87" name="Oval 1019"/>
              <p:cNvSpPr>
                <a:spLocks noChangeArrowheads="1"/>
              </p:cNvSpPr>
              <p:nvPr/>
            </p:nvSpPr>
            <p:spPr bwMode="auto">
              <a:xfrm>
                <a:off x="4418" y="2092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88" name="Oval 1020"/>
              <p:cNvSpPr>
                <a:spLocks noChangeArrowheads="1"/>
              </p:cNvSpPr>
              <p:nvPr/>
            </p:nvSpPr>
            <p:spPr bwMode="auto">
              <a:xfrm>
                <a:off x="4509" y="2002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89" name="Oval 1021"/>
              <p:cNvSpPr>
                <a:spLocks noChangeArrowheads="1"/>
              </p:cNvSpPr>
              <p:nvPr/>
            </p:nvSpPr>
            <p:spPr bwMode="auto">
              <a:xfrm>
                <a:off x="4664" y="1947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90" name="Oval 1022"/>
              <p:cNvSpPr>
                <a:spLocks noChangeArrowheads="1"/>
              </p:cNvSpPr>
              <p:nvPr/>
            </p:nvSpPr>
            <p:spPr bwMode="auto">
              <a:xfrm>
                <a:off x="4301" y="2107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91" name="Oval 1023"/>
              <p:cNvSpPr>
                <a:spLocks noChangeArrowheads="1"/>
              </p:cNvSpPr>
              <p:nvPr/>
            </p:nvSpPr>
            <p:spPr bwMode="auto">
              <a:xfrm>
                <a:off x="4041" y="2502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92" name="Oval 1024"/>
              <p:cNvSpPr>
                <a:spLocks noChangeArrowheads="1"/>
              </p:cNvSpPr>
              <p:nvPr/>
            </p:nvSpPr>
            <p:spPr bwMode="auto">
              <a:xfrm>
                <a:off x="4253" y="2250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93" name="Oval 1025"/>
              <p:cNvSpPr>
                <a:spLocks noChangeArrowheads="1"/>
              </p:cNvSpPr>
              <p:nvPr/>
            </p:nvSpPr>
            <p:spPr bwMode="auto">
              <a:xfrm>
                <a:off x="4126" y="2347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94" name="Oval 1026"/>
              <p:cNvSpPr>
                <a:spLocks noChangeArrowheads="1"/>
              </p:cNvSpPr>
              <p:nvPr/>
            </p:nvSpPr>
            <p:spPr bwMode="auto">
              <a:xfrm>
                <a:off x="3971" y="2448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95" name="Oval 1027"/>
              <p:cNvSpPr>
                <a:spLocks noChangeArrowheads="1"/>
              </p:cNvSpPr>
              <p:nvPr/>
            </p:nvSpPr>
            <p:spPr bwMode="auto">
              <a:xfrm>
                <a:off x="4423" y="2082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96" name="Oval 1028"/>
              <p:cNvSpPr>
                <a:spLocks noChangeArrowheads="1"/>
              </p:cNvSpPr>
              <p:nvPr/>
            </p:nvSpPr>
            <p:spPr bwMode="auto">
              <a:xfrm>
                <a:off x="4563" y="1991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97" name="Oval 1029"/>
              <p:cNvSpPr>
                <a:spLocks noChangeArrowheads="1"/>
              </p:cNvSpPr>
              <p:nvPr/>
            </p:nvSpPr>
            <p:spPr bwMode="auto">
              <a:xfrm>
                <a:off x="4426" y="2091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98" name="Oval 1030"/>
              <p:cNvSpPr>
                <a:spLocks noChangeArrowheads="1"/>
              </p:cNvSpPr>
              <p:nvPr/>
            </p:nvSpPr>
            <p:spPr bwMode="auto">
              <a:xfrm>
                <a:off x="4064" y="2407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99" name="Oval 1031"/>
              <p:cNvSpPr>
                <a:spLocks noChangeArrowheads="1"/>
              </p:cNvSpPr>
              <p:nvPr/>
            </p:nvSpPr>
            <p:spPr bwMode="auto">
              <a:xfrm>
                <a:off x="4547" y="2006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00" name="Oval 1032"/>
              <p:cNvSpPr>
                <a:spLocks noChangeArrowheads="1"/>
              </p:cNvSpPr>
              <p:nvPr/>
            </p:nvSpPr>
            <p:spPr bwMode="auto">
              <a:xfrm>
                <a:off x="5138" y="1688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01" name="Oval 1033"/>
              <p:cNvSpPr>
                <a:spLocks noChangeArrowheads="1"/>
              </p:cNvSpPr>
              <p:nvPr/>
            </p:nvSpPr>
            <p:spPr bwMode="auto">
              <a:xfrm>
                <a:off x="4618" y="1959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02" name="Oval 1034"/>
              <p:cNvSpPr>
                <a:spLocks noChangeArrowheads="1"/>
              </p:cNvSpPr>
              <p:nvPr/>
            </p:nvSpPr>
            <p:spPr bwMode="auto">
              <a:xfrm>
                <a:off x="4646" y="1913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03" name="Oval 1035"/>
              <p:cNvSpPr>
                <a:spLocks noChangeArrowheads="1"/>
              </p:cNvSpPr>
              <p:nvPr/>
            </p:nvSpPr>
            <p:spPr bwMode="auto">
              <a:xfrm>
                <a:off x="4173" y="2266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04" name="Oval 1036"/>
              <p:cNvSpPr>
                <a:spLocks noChangeArrowheads="1"/>
              </p:cNvSpPr>
              <p:nvPr/>
            </p:nvSpPr>
            <p:spPr bwMode="auto">
              <a:xfrm>
                <a:off x="4747" y="1825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05" name="Oval 1037"/>
              <p:cNvSpPr>
                <a:spLocks noChangeArrowheads="1"/>
              </p:cNvSpPr>
              <p:nvPr/>
            </p:nvSpPr>
            <p:spPr bwMode="auto">
              <a:xfrm>
                <a:off x="4139" y="2377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06" name="Oval 1038"/>
              <p:cNvSpPr>
                <a:spLocks noChangeArrowheads="1"/>
              </p:cNvSpPr>
              <p:nvPr/>
            </p:nvSpPr>
            <p:spPr bwMode="auto">
              <a:xfrm>
                <a:off x="4217" y="2237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07" name="Oval 1039"/>
              <p:cNvSpPr>
                <a:spLocks noChangeArrowheads="1"/>
              </p:cNvSpPr>
              <p:nvPr/>
            </p:nvSpPr>
            <p:spPr bwMode="auto">
              <a:xfrm>
                <a:off x="4516" y="2056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08" name="Oval 1040"/>
              <p:cNvSpPr>
                <a:spLocks noChangeArrowheads="1"/>
              </p:cNvSpPr>
              <p:nvPr/>
            </p:nvSpPr>
            <p:spPr bwMode="auto">
              <a:xfrm>
                <a:off x="4306" y="2254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09" name="Oval 1041"/>
              <p:cNvSpPr>
                <a:spLocks noChangeArrowheads="1"/>
              </p:cNvSpPr>
              <p:nvPr/>
            </p:nvSpPr>
            <p:spPr bwMode="auto">
              <a:xfrm>
                <a:off x="4475" y="1986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10" name="Oval 1042"/>
              <p:cNvSpPr>
                <a:spLocks noChangeArrowheads="1"/>
              </p:cNvSpPr>
              <p:nvPr/>
            </p:nvSpPr>
            <p:spPr bwMode="auto">
              <a:xfrm>
                <a:off x="4494" y="2035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11" name="Oval 1043"/>
              <p:cNvSpPr>
                <a:spLocks noChangeArrowheads="1"/>
              </p:cNvSpPr>
              <p:nvPr/>
            </p:nvSpPr>
            <p:spPr bwMode="auto">
              <a:xfrm>
                <a:off x="4269" y="2224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12" name="Oval 1044"/>
              <p:cNvSpPr>
                <a:spLocks noChangeArrowheads="1"/>
              </p:cNvSpPr>
              <p:nvPr/>
            </p:nvSpPr>
            <p:spPr bwMode="auto">
              <a:xfrm>
                <a:off x="4098" y="2336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13" name="Oval 1045"/>
              <p:cNvSpPr>
                <a:spLocks noChangeArrowheads="1"/>
              </p:cNvSpPr>
              <p:nvPr/>
            </p:nvSpPr>
            <p:spPr bwMode="auto">
              <a:xfrm>
                <a:off x="4824" y="1861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14" name="Oval 1046"/>
              <p:cNvSpPr>
                <a:spLocks noChangeArrowheads="1"/>
              </p:cNvSpPr>
              <p:nvPr/>
            </p:nvSpPr>
            <p:spPr bwMode="auto">
              <a:xfrm>
                <a:off x="4397" y="2121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15" name="Oval 1047"/>
              <p:cNvSpPr>
                <a:spLocks noChangeArrowheads="1"/>
              </p:cNvSpPr>
              <p:nvPr/>
            </p:nvSpPr>
            <p:spPr bwMode="auto">
              <a:xfrm>
                <a:off x="4367" y="2177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16" name="Oval 1048"/>
              <p:cNvSpPr>
                <a:spLocks noChangeArrowheads="1"/>
              </p:cNvSpPr>
              <p:nvPr/>
            </p:nvSpPr>
            <p:spPr bwMode="auto">
              <a:xfrm>
                <a:off x="5447" y="1582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17" name="Oval 1049"/>
              <p:cNvSpPr>
                <a:spLocks noChangeArrowheads="1"/>
              </p:cNvSpPr>
              <p:nvPr/>
            </p:nvSpPr>
            <p:spPr bwMode="auto">
              <a:xfrm>
                <a:off x="4359" y="2121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18" name="Oval 1050"/>
              <p:cNvSpPr>
                <a:spLocks noChangeArrowheads="1"/>
              </p:cNvSpPr>
              <p:nvPr/>
            </p:nvSpPr>
            <p:spPr bwMode="auto">
              <a:xfrm>
                <a:off x="4310" y="2197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19" name="Oval 1051"/>
              <p:cNvSpPr>
                <a:spLocks noChangeArrowheads="1"/>
              </p:cNvSpPr>
              <p:nvPr/>
            </p:nvSpPr>
            <p:spPr bwMode="auto">
              <a:xfrm>
                <a:off x="4281" y="2167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20" name="Oval 1052"/>
              <p:cNvSpPr>
                <a:spLocks noChangeArrowheads="1"/>
              </p:cNvSpPr>
              <p:nvPr/>
            </p:nvSpPr>
            <p:spPr bwMode="auto">
              <a:xfrm>
                <a:off x="4454" y="2006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21" name="Oval 1053"/>
              <p:cNvSpPr>
                <a:spLocks noChangeArrowheads="1"/>
              </p:cNvSpPr>
              <p:nvPr/>
            </p:nvSpPr>
            <p:spPr bwMode="auto">
              <a:xfrm>
                <a:off x="4577" y="1985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22" name="Oval 1054"/>
              <p:cNvSpPr>
                <a:spLocks noChangeArrowheads="1"/>
              </p:cNvSpPr>
              <p:nvPr/>
            </p:nvSpPr>
            <p:spPr bwMode="auto">
              <a:xfrm>
                <a:off x="4269" y="2163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23" name="Oval 1055"/>
              <p:cNvSpPr>
                <a:spLocks noChangeArrowheads="1"/>
              </p:cNvSpPr>
              <p:nvPr/>
            </p:nvSpPr>
            <p:spPr bwMode="auto">
              <a:xfrm>
                <a:off x="5397" y="1594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24" name="Oval 1056"/>
              <p:cNvSpPr>
                <a:spLocks noChangeArrowheads="1"/>
              </p:cNvSpPr>
              <p:nvPr/>
            </p:nvSpPr>
            <p:spPr bwMode="auto">
              <a:xfrm>
                <a:off x="4574" y="2028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25" name="Oval 1057"/>
              <p:cNvSpPr>
                <a:spLocks noChangeArrowheads="1"/>
              </p:cNvSpPr>
              <p:nvPr/>
            </p:nvSpPr>
            <p:spPr bwMode="auto">
              <a:xfrm>
                <a:off x="4228" y="2322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26" name="Oval 1058"/>
              <p:cNvSpPr>
                <a:spLocks noChangeArrowheads="1"/>
              </p:cNvSpPr>
              <p:nvPr/>
            </p:nvSpPr>
            <p:spPr bwMode="auto">
              <a:xfrm>
                <a:off x="4426" y="2011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27" name="Oval 1059"/>
              <p:cNvSpPr>
                <a:spLocks noChangeArrowheads="1"/>
              </p:cNvSpPr>
              <p:nvPr/>
            </p:nvSpPr>
            <p:spPr bwMode="auto">
              <a:xfrm>
                <a:off x="4575" y="1949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28" name="Oval 1060"/>
              <p:cNvSpPr>
                <a:spLocks noChangeArrowheads="1"/>
              </p:cNvSpPr>
              <p:nvPr/>
            </p:nvSpPr>
            <p:spPr bwMode="auto">
              <a:xfrm>
                <a:off x="4317" y="2209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29" name="Oval 1061"/>
              <p:cNvSpPr>
                <a:spLocks noChangeArrowheads="1"/>
              </p:cNvSpPr>
              <p:nvPr/>
            </p:nvSpPr>
            <p:spPr bwMode="auto">
              <a:xfrm>
                <a:off x="4633" y="1958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30" name="Oval 1062"/>
              <p:cNvSpPr>
                <a:spLocks noChangeArrowheads="1"/>
              </p:cNvSpPr>
              <p:nvPr/>
            </p:nvSpPr>
            <p:spPr bwMode="auto">
              <a:xfrm>
                <a:off x="4373" y="2084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31" name="Oval 1063"/>
              <p:cNvSpPr>
                <a:spLocks noChangeArrowheads="1"/>
              </p:cNvSpPr>
              <p:nvPr/>
            </p:nvSpPr>
            <p:spPr bwMode="auto">
              <a:xfrm>
                <a:off x="4814" y="1858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32" name="Oval 1064"/>
              <p:cNvSpPr>
                <a:spLocks noChangeArrowheads="1"/>
              </p:cNvSpPr>
              <p:nvPr/>
            </p:nvSpPr>
            <p:spPr bwMode="auto">
              <a:xfrm>
                <a:off x="4714" y="1951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33" name="Oval 1065"/>
              <p:cNvSpPr>
                <a:spLocks noChangeArrowheads="1"/>
              </p:cNvSpPr>
              <p:nvPr/>
            </p:nvSpPr>
            <p:spPr bwMode="auto">
              <a:xfrm>
                <a:off x="4596" y="1949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34" name="Oval 1066"/>
              <p:cNvSpPr>
                <a:spLocks noChangeArrowheads="1"/>
              </p:cNvSpPr>
              <p:nvPr/>
            </p:nvSpPr>
            <p:spPr bwMode="auto">
              <a:xfrm>
                <a:off x="4307" y="2192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35" name="Oval 1067"/>
              <p:cNvSpPr>
                <a:spLocks noChangeArrowheads="1"/>
              </p:cNvSpPr>
              <p:nvPr/>
            </p:nvSpPr>
            <p:spPr bwMode="auto">
              <a:xfrm>
                <a:off x="4613" y="1991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36" name="Oval 1068"/>
              <p:cNvSpPr>
                <a:spLocks noChangeArrowheads="1"/>
              </p:cNvSpPr>
              <p:nvPr/>
            </p:nvSpPr>
            <p:spPr bwMode="auto">
              <a:xfrm>
                <a:off x="4909" y="1798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37" name="Oval 1069"/>
              <p:cNvSpPr>
                <a:spLocks noChangeArrowheads="1"/>
              </p:cNvSpPr>
              <p:nvPr/>
            </p:nvSpPr>
            <p:spPr bwMode="auto">
              <a:xfrm>
                <a:off x="4188" y="2294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38" name="Oval 1070"/>
              <p:cNvSpPr>
                <a:spLocks noChangeArrowheads="1"/>
              </p:cNvSpPr>
              <p:nvPr/>
            </p:nvSpPr>
            <p:spPr bwMode="auto">
              <a:xfrm>
                <a:off x="4148" y="2276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39" name="Oval 1071"/>
              <p:cNvSpPr>
                <a:spLocks noChangeArrowheads="1"/>
              </p:cNvSpPr>
              <p:nvPr/>
            </p:nvSpPr>
            <p:spPr bwMode="auto">
              <a:xfrm>
                <a:off x="4179" y="2289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40" name="Oval 1072"/>
              <p:cNvSpPr>
                <a:spLocks noChangeArrowheads="1"/>
              </p:cNvSpPr>
              <p:nvPr/>
            </p:nvSpPr>
            <p:spPr bwMode="auto">
              <a:xfrm>
                <a:off x="4077" y="2381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41" name="Oval 1073"/>
              <p:cNvSpPr>
                <a:spLocks noChangeArrowheads="1"/>
              </p:cNvSpPr>
              <p:nvPr/>
            </p:nvSpPr>
            <p:spPr bwMode="auto">
              <a:xfrm>
                <a:off x="4502" y="2044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42" name="Oval 1074"/>
              <p:cNvSpPr>
                <a:spLocks noChangeArrowheads="1"/>
              </p:cNvSpPr>
              <p:nvPr/>
            </p:nvSpPr>
            <p:spPr bwMode="auto">
              <a:xfrm>
                <a:off x="4672" y="1923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43" name="Oval 1075"/>
              <p:cNvSpPr>
                <a:spLocks noChangeArrowheads="1"/>
              </p:cNvSpPr>
              <p:nvPr/>
            </p:nvSpPr>
            <p:spPr bwMode="auto">
              <a:xfrm>
                <a:off x="4821" y="1805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44" name="Oval 1076"/>
              <p:cNvSpPr>
                <a:spLocks noChangeArrowheads="1"/>
              </p:cNvSpPr>
              <p:nvPr/>
            </p:nvSpPr>
            <p:spPr bwMode="auto">
              <a:xfrm>
                <a:off x="5142" y="1797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45" name="Oval 1077"/>
              <p:cNvSpPr>
                <a:spLocks noChangeArrowheads="1"/>
              </p:cNvSpPr>
              <p:nvPr/>
            </p:nvSpPr>
            <p:spPr bwMode="auto">
              <a:xfrm>
                <a:off x="4478" y="2071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46" name="Oval 1078"/>
              <p:cNvSpPr>
                <a:spLocks noChangeArrowheads="1"/>
              </p:cNvSpPr>
              <p:nvPr/>
            </p:nvSpPr>
            <p:spPr bwMode="auto">
              <a:xfrm>
                <a:off x="4811" y="1878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47" name="Oval 1079"/>
              <p:cNvSpPr>
                <a:spLocks noChangeArrowheads="1"/>
              </p:cNvSpPr>
              <p:nvPr/>
            </p:nvSpPr>
            <p:spPr bwMode="auto">
              <a:xfrm>
                <a:off x="4559" y="2052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48" name="Oval 1080"/>
              <p:cNvSpPr>
                <a:spLocks noChangeArrowheads="1"/>
              </p:cNvSpPr>
              <p:nvPr/>
            </p:nvSpPr>
            <p:spPr bwMode="auto">
              <a:xfrm>
                <a:off x="4348" y="2264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49" name="Oval 1081"/>
              <p:cNvSpPr>
                <a:spLocks noChangeArrowheads="1"/>
              </p:cNvSpPr>
              <p:nvPr/>
            </p:nvSpPr>
            <p:spPr bwMode="auto">
              <a:xfrm>
                <a:off x="5175" y="1752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50" name="Oval 1082"/>
              <p:cNvSpPr>
                <a:spLocks noChangeArrowheads="1"/>
              </p:cNvSpPr>
              <p:nvPr/>
            </p:nvSpPr>
            <p:spPr bwMode="auto">
              <a:xfrm>
                <a:off x="3982" y="2443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51" name="Oval 1083"/>
              <p:cNvSpPr>
                <a:spLocks noChangeArrowheads="1"/>
              </p:cNvSpPr>
              <p:nvPr/>
            </p:nvSpPr>
            <p:spPr bwMode="auto">
              <a:xfrm>
                <a:off x="4245" y="2246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52" name="Oval 1084"/>
              <p:cNvSpPr>
                <a:spLocks noChangeArrowheads="1"/>
              </p:cNvSpPr>
              <p:nvPr/>
            </p:nvSpPr>
            <p:spPr bwMode="auto">
              <a:xfrm>
                <a:off x="4375" y="2116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53" name="Oval 1085"/>
              <p:cNvSpPr>
                <a:spLocks noChangeArrowheads="1"/>
              </p:cNvSpPr>
              <p:nvPr/>
            </p:nvSpPr>
            <p:spPr bwMode="auto">
              <a:xfrm>
                <a:off x="4772" y="1897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54" name="Oval 1086"/>
              <p:cNvSpPr>
                <a:spLocks noChangeArrowheads="1"/>
              </p:cNvSpPr>
              <p:nvPr/>
            </p:nvSpPr>
            <p:spPr bwMode="auto">
              <a:xfrm>
                <a:off x="4376" y="2096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55" name="Oval 1087"/>
              <p:cNvSpPr>
                <a:spLocks noChangeArrowheads="1"/>
              </p:cNvSpPr>
              <p:nvPr/>
            </p:nvSpPr>
            <p:spPr bwMode="auto">
              <a:xfrm>
                <a:off x="4309" y="2078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56" name="Oval 1088"/>
              <p:cNvSpPr>
                <a:spLocks noChangeArrowheads="1"/>
              </p:cNvSpPr>
              <p:nvPr/>
            </p:nvSpPr>
            <p:spPr bwMode="auto">
              <a:xfrm>
                <a:off x="4235" y="2204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57" name="Oval 1089"/>
              <p:cNvSpPr>
                <a:spLocks noChangeArrowheads="1"/>
              </p:cNvSpPr>
              <p:nvPr/>
            </p:nvSpPr>
            <p:spPr bwMode="auto">
              <a:xfrm>
                <a:off x="4753" y="1894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58" name="Oval 1090"/>
              <p:cNvSpPr>
                <a:spLocks noChangeArrowheads="1"/>
              </p:cNvSpPr>
              <p:nvPr/>
            </p:nvSpPr>
            <p:spPr bwMode="auto">
              <a:xfrm>
                <a:off x="4777" y="1933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59" name="Oval 1091"/>
              <p:cNvSpPr>
                <a:spLocks noChangeArrowheads="1"/>
              </p:cNvSpPr>
              <p:nvPr/>
            </p:nvSpPr>
            <p:spPr bwMode="auto">
              <a:xfrm>
                <a:off x="4706" y="1862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60" name="Oval 1092"/>
              <p:cNvSpPr>
                <a:spLocks noChangeArrowheads="1"/>
              </p:cNvSpPr>
              <p:nvPr/>
            </p:nvSpPr>
            <p:spPr bwMode="auto">
              <a:xfrm>
                <a:off x="4989" y="1837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61" name="Oval 1093"/>
              <p:cNvSpPr>
                <a:spLocks noChangeArrowheads="1"/>
              </p:cNvSpPr>
              <p:nvPr/>
            </p:nvSpPr>
            <p:spPr bwMode="auto">
              <a:xfrm>
                <a:off x="5083" y="1763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62" name="Oval 1094"/>
              <p:cNvSpPr>
                <a:spLocks noChangeArrowheads="1"/>
              </p:cNvSpPr>
              <p:nvPr/>
            </p:nvSpPr>
            <p:spPr bwMode="auto">
              <a:xfrm>
                <a:off x="4082" y="2405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63" name="Oval 1095"/>
              <p:cNvSpPr>
                <a:spLocks noChangeArrowheads="1"/>
              </p:cNvSpPr>
              <p:nvPr/>
            </p:nvSpPr>
            <p:spPr bwMode="auto">
              <a:xfrm>
                <a:off x="4665" y="1890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64" name="Oval 1096"/>
              <p:cNvSpPr>
                <a:spLocks noChangeArrowheads="1"/>
              </p:cNvSpPr>
              <p:nvPr/>
            </p:nvSpPr>
            <p:spPr bwMode="auto">
              <a:xfrm>
                <a:off x="4569" y="2009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65" name="Oval 1097"/>
              <p:cNvSpPr>
                <a:spLocks noChangeArrowheads="1"/>
              </p:cNvSpPr>
              <p:nvPr/>
            </p:nvSpPr>
            <p:spPr bwMode="auto">
              <a:xfrm>
                <a:off x="4977" y="1800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66" name="Oval 1098"/>
              <p:cNvSpPr>
                <a:spLocks noChangeArrowheads="1"/>
              </p:cNvSpPr>
              <p:nvPr/>
            </p:nvSpPr>
            <p:spPr bwMode="auto">
              <a:xfrm>
                <a:off x="4119" y="2429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67" name="Oval 1099"/>
              <p:cNvSpPr>
                <a:spLocks noChangeArrowheads="1"/>
              </p:cNvSpPr>
              <p:nvPr/>
            </p:nvSpPr>
            <p:spPr bwMode="auto">
              <a:xfrm>
                <a:off x="3935" y="2531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68" name="Oval 1100"/>
              <p:cNvSpPr>
                <a:spLocks noChangeArrowheads="1"/>
              </p:cNvSpPr>
              <p:nvPr/>
            </p:nvSpPr>
            <p:spPr bwMode="auto">
              <a:xfrm>
                <a:off x="4970" y="1783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69" name="Oval 1101"/>
              <p:cNvSpPr>
                <a:spLocks noChangeArrowheads="1"/>
              </p:cNvSpPr>
              <p:nvPr/>
            </p:nvSpPr>
            <p:spPr bwMode="auto">
              <a:xfrm>
                <a:off x="4124" y="2410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70" name="Oval 1102"/>
              <p:cNvSpPr>
                <a:spLocks noChangeArrowheads="1"/>
              </p:cNvSpPr>
              <p:nvPr/>
            </p:nvSpPr>
            <p:spPr bwMode="auto">
              <a:xfrm>
                <a:off x="4235" y="2258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71" name="Oval 1103"/>
              <p:cNvSpPr>
                <a:spLocks noChangeArrowheads="1"/>
              </p:cNvSpPr>
              <p:nvPr/>
            </p:nvSpPr>
            <p:spPr bwMode="auto">
              <a:xfrm>
                <a:off x="3949" y="2581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72" name="Oval 1104"/>
              <p:cNvSpPr>
                <a:spLocks noChangeArrowheads="1"/>
              </p:cNvSpPr>
              <p:nvPr/>
            </p:nvSpPr>
            <p:spPr bwMode="auto">
              <a:xfrm>
                <a:off x="4451" y="2075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73" name="Oval 1105"/>
              <p:cNvSpPr>
                <a:spLocks noChangeArrowheads="1"/>
              </p:cNvSpPr>
              <p:nvPr/>
            </p:nvSpPr>
            <p:spPr bwMode="auto">
              <a:xfrm>
                <a:off x="4918" y="1806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74" name="Oval 1106"/>
              <p:cNvSpPr>
                <a:spLocks noChangeArrowheads="1"/>
              </p:cNvSpPr>
              <p:nvPr/>
            </p:nvSpPr>
            <p:spPr bwMode="auto">
              <a:xfrm>
                <a:off x="4665" y="2015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75" name="Oval 1107"/>
              <p:cNvSpPr>
                <a:spLocks noChangeArrowheads="1"/>
              </p:cNvSpPr>
              <p:nvPr/>
            </p:nvSpPr>
            <p:spPr bwMode="auto">
              <a:xfrm>
                <a:off x="4229" y="2201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76" name="Oval 1108"/>
              <p:cNvSpPr>
                <a:spLocks noChangeArrowheads="1"/>
              </p:cNvSpPr>
              <p:nvPr/>
            </p:nvSpPr>
            <p:spPr bwMode="auto">
              <a:xfrm>
                <a:off x="4496" y="2054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77" name="Oval 1109"/>
              <p:cNvSpPr>
                <a:spLocks noChangeArrowheads="1"/>
              </p:cNvSpPr>
              <p:nvPr/>
            </p:nvSpPr>
            <p:spPr bwMode="auto">
              <a:xfrm>
                <a:off x="4753" y="1864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78" name="Oval 1110"/>
              <p:cNvSpPr>
                <a:spLocks noChangeArrowheads="1"/>
              </p:cNvSpPr>
              <p:nvPr/>
            </p:nvSpPr>
            <p:spPr bwMode="auto">
              <a:xfrm>
                <a:off x="4080" y="2375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79" name="Oval 1111"/>
              <p:cNvSpPr>
                <a:spLocks noChangeArrowheads="1"/>
              </p:cNvSpPr>
              <p:nvPr/>
            </p:nvSpPr>
            <p:spPr bwMode="auto">
              <a:xfrm>
                <a:off x="4612" y="1910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80" name="Oval 1112"/>
              <p:cNvSpPr>
                <a:spLocks noChangeArrowheads="1"/>
              </p:cNvSpPr>
              <p:nvPr/>
            </p:nvSpPr>
            <p:spPr bwMode="auto">
              <a:xfrm>
                <a:off x="4662" y="1937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81" name="Oval 1113"/>
              <p:cNvSpPr>
                <a:spLocks noChangeArrowheads="1"/>
              </p:cNvSpPr>
              <p:nvPr/>
            </p:nvSpPr>
            <p:spPr bwMode="auto">
              <a:xfrm>
                <a:off x="4010" y="2390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82" name="Oval 1114"/>
              <p:cNvSpPr>
                <a:spLocks noChangeArrowheads="1"/>
              </p:cNvSpPr>
              <p:nvPr/>
            </p:nvSpPr>
            <p:spPr bwMode="auto">
              <a:xfrm>
                <a:off x="4608" y="1994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83" name="Oval 1115"/>
              <p:cNvSpPr>
                <a:spLocks noChangeArrowheads="1"/>
              </p:cNvSpPr>
              <p:nvPr/>
            </p:nvSpPr>
            <p:spPr bwMode="auto">
              <a:xfrm>
                <a:off x="4563" y="2086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84" name="Oval 1116"/>
              <p:cNvSpPr>
                <a:spLocks noChangeArrowheads="1"/>
              </p:cNvSpPr>
              <p:nvPr/>
            </p:nvSpPr>
            <p:spPr bwMode="auto">
              <a:xfrm>
                <a:off x="4606" y="1951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85" name="Oval 1117"/>
              <p:cNvSpPr>
                <a:spLocks noChangeArrowheads="1"/>
              </p:cNvSpPr>
              <p:nvPr/>
            </p:nvSpPr>
            <p:spPr bwMode="auto">
              <a:xfrm>
                <a:off x="4139" y="2341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86" name="Oval 1118"/>
              <p:cNvSpPr>
                <a:spLocks noChangeArrowheads="1"/>
              </p:cNvSpPr>
              <p:nvPr/>
            </p:nvSpPr>
            <p:spPr bwMode="auto">
              <a:xfrm>
                <a:off x="4927" y="1825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87" name="Oval 1119"/>
              <p:cNvSpPr>
                <a:spLocks noChangeArrowheads="1"/>
              </p:cNvSpPr>
              <p:nvPr/>
            </p:nvSpPr>
            <p:spPr bwMode="auto">
              <a:xfrm>
                <a:off x="4208" y="2269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88" name="Oval 1120"/>
              <p:cNvSpPr>
                <a:spLocks noChangeArrowheads="1"/>
              </p:cNvSpPr>
              <p:nvPr/>
            </p:nvSpPr>
            <p:spPr bwMode="auto">
              <a:xfrm>
                <a:off x="4867" y="1826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89" name="Oval 1121"/>
              <p:cNvSpPr>
                <a:spLocks noChangeArrowheads="1"/>
              </p:cNvSpPr>
              <p:nvPr/>
            </p:nvSpPr>
            <p:spPr bwMode="auto">
              <a:xfrm>
                <a:off x="4497" y="1978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90" name="Oval 1122"/>
              <p:cNvSpPr>
                <a:spLocks noChangeArrowheads="1"/>
              </p:cNvSpPr>
              <p:nvPr/>
            </p:nvSpPr>
            <p:spPr bwMode="auto">
              <a:xfrm>
                <a:off x="4920" y="1765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91" name="Oval 1123"/>
              <p:cNvSpPr>
                <a:spLocks noChangeArrowheads="1"/>
              </p:cNvSpPr>
              <p:nvPr/>
            </p:nvSpPr>
            <p:spPr bwMode="auto">
              <a:xfrm>
                <a:off x="5089" y="1768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92" name="Oval 1124"/>
              <p:cNvSpPr>
                <a:spLocks noChangeArrowheads="1"/>
              </p:cNvSpPr>
              <p:nvPr/>
            </p:nvSpPr>
            <p:spPr bwMode="auto">
              <a:xfrm>
                <a:off x="4057" y="2342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93" name="Oval 1125"/>
              <p:cNvSpPr>
                <a:spLocks noChangeArrowheads="1"/>
              </p:cNvSpPr>
              <p:nvPr/>
            </p:nvSpPr>
            <p:spPr bwMode="auto">
              <a:xfrm>
                <a:off x="5077" y="1808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94" name="Oval 1126"/>
              <p:cNvSpPr>
                <a:spLocks noChangeArrowheads="1"/>
              </p:cNvSpPr>
              <p:nvPr/>
            </p:nvSpPr>
            <p:spPr bwMode="auto">
              <a:xfrm>
                <a:off x="4216" y="2290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95" name="Oval 1127"/>
              <p:cNvSpPr>
                <a:spLocks noChangeArrowheads="1"/>
              </p:cNvSpPr>
              <p:nvPr/>
            </p:nvSpPr>
            <p:spPr bwMode="auto">
              <a:xfrm>
                <a:off x="3980" y="2442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8497" name="Group 1329"/>
            <p:cNvGrpSpPr>
              <a:grpSpLocks/>
            </p:cNvGrpSpPr>
            <p:nvPr/>
          </p:nvGrpSpPr>
          <p:grpSpPr bwMode="auto">
            <a:xfrm>
              <a:off x="3740" y="1577"/>
              <a:ext cx="1910" cy="1167"/>
              <a:chOff x="3740" y="1577"/>
              <a:chExt cx="1910" cy="1167"/>
            </a:xfrm>
          </p:grpSpPr>
          <p:sp>
            <p:nvSpPr>
              <p:cNvPr id="8297" name="Oval 1129"/>
              <p:cNvSpPr>
                <a:spLocks noChangeArrowheads="1"/>
              </p:cNvSpPr>
              <p:nvPr/>
            </p:nvSpPr>
            <p:spPr bwMode="auto">
              <a:xfrm>
                <a:off x="4739" y="1910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98" name="Oval 1130"/>
              <p:cNvSpPr>
                <a:spLocks noChangeArrowheads="1"/>
              </p:cNvSpPr>
              <p:nvPr/>
            </p:nvSpPr>
            <p:spPr bwMode="auto">
              <a:xfrm>
                <a:off x="4188" y="2234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99" name="Oval 1131"/>
              <p:cNvSpPr>
                <a:spLocks noChangeArrowheads="1"/>
              </p:cNvSpPr>
              <p:nvPr/>
            </p:nvSpPr>
            <p:spPr bwMode="auto">
              <a:xfrm>
                <a:off x="4334" y="2176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00" name="Oval 1132"/>
              <p:cNvSpPr>
                <a:spLocks noChangeArrowheads="1"/>
              </p:cNvSpPr>
              <p:nvPr/>
            </p:nvSpPr>
            <p:spPr bwMode="auto">
              <a:xfrm>
                <a:off x="4761" y="1962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01" name="Oval 1133"/>
              <p:cNvSpPr>
                <a:spLocks noChangeArrowheads="1"/>
              </p:cNvSpPr>
              <p:nvPr/>
            </p:nvSpPr>
            <p:spPr bwMode="auto">
              <a:xfrm>
                <a:off x="4781" y="1846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02" name="Oval 1134"/>
              <p:cNvSpPr>
                <a:spLocks noChangeArrowheads="1"/>
              </p:cNvSpPr>
              <p:nvPr/>
            </p:nvSpPr>
            <p:spPr bwMode="auto">
              <a:xfrm>
                <a:off x="4722" y="2031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03" name="Oval 1135"/>
              <p:cNvSpPr>
                <a:spLocks noChangeArrowheads="1"/>
              </p:cNvSpPr>
              <p:nvPr/>
            </p:nvSpPr>
            <p:spPr bwMode="auto">
              <a:xfrm>
                <a:off x="4637" y="1926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04" name="Oval 1136"/>
              <p:cNvSpPr>
                <a:spLocks noChangeArrowheads="1"/>
              </p:cNvSpPr>
              <p:nvPr/>
            </p:nvSpPr>
            <p:spPr bwMode="auto">
              <a:xfrm>
                <a:off x="4524" y="2016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05" name="Oval 1137"/>
              <p:cNvSpPr>
                <a:spLocks noChangeArrowheads="1"/>
              </p:cNvSpPr>
              <p:nvPr/>
            </p:nvSpPr>
            <p:spPr bwMode="auto">
              <a:xfrm>
                <a:off x="4943" y="1801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06" name="Oval 1138"/>
              <p:cNvSpPr>
                <a:spLocks noChangeArrowheads="1"/>
              </p:cNvSpPr>
              <p:nvPr/>
            </p:nvSpPr>
            <p:spPr bwMode="auto">
              <a:xfrm>
                <a:off x="4689" y="1954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07" name="Oval 1139"/>
              <p:cNvSpPr>
                <a:spLocks noChangeArrowheads="1"/>
              </p:cNvSpPr>
              <p:nvPr/>
            </p:nvSpPr>
            <p:spPr bwMode="auto">
              <a:xfrm>
                <a:off x="4753" y="1894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08" name="Oval 1140"/>
              <p:cNvSpPr>
                <a:spLocks noChangeArrowheads="1"/>
              </p:cNvSpPr>
              <p:nvPr/>
            </p:nvSpPr>
            <p:spPr bwMode="auto">
              <a:xfrm>
                <a:off x="5451" y="1579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09" name="Oval 1141"/>
              <p:cNvSpPr>
                <a:spLocks noChangeArrowheads="1"/>
              </p:cNvSpPr>
              <p:nvPr/>
            </p:nvSpPr>
            <p:spPr bwMode="auto">
              <a:xfrm>
                <a:off x="4055" y="2425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10" name="Oval 1142"/>
              <p:cNvSpPr>
                <a:spLocks noChangeArrowheads="1"/>
              </p:cNvSpPr>
              <p:nvPr/>
            </p:nvSpPr>
            <p:spPr bwMode="auto">
              <a:xfrm>
                <a:off x="4363" y="2132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11" name="Oval 1143"/>
              <p:cNvSpPr>
                <a:spLocks noChangeArrowheads="1"/>
              </p:cNvSpPr>
              <p:nvPr/>
            </p:nvSpPr>
            <p:spPr bwMode="auto">
              <a:xfrm>
                <a:off x="4213" y="2220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12" name="Oval 1144"/>
              <p:cNvSpPr>
                <a:spLocks noChangeArrowheads="1"/>
              </p:cNvSpPr>
              <p:nvPr/>
            </p:nvSpPr>
            <p:spPr bwMode="auto">
              <a:xfrm>
                <a:off x="4459" y="2009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13" name="Oval 1145"/>
              <p:cNvSpPr>
                <a:spLocks noChangeArrowheads="1"/>
              </p:cNvSpPr>
              <p:nvPr/>
            </p:nvSpPr>
            <p:spPr bwMode="auto">
              <a:xfrm>
                <a:off x="5063" y="1719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14" name="Oval 1146"/>
              <p:cNvSpPr>
                <a:spLocks noChangeArrowheads="1"/>
              </p:cNvSpPr>
              <p:nvPr/>
            </p:nvSpPr>
            <p:spPr bwMode="auto">
              <a:xfrm>
                <a:off x="4895" y="1802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15" name="Oval 1147"/>
              <p:cNvSpPr>
                <a:spLocks noChangeArrowheads="1"/>
              </p:cNvSpPr>
              <p:nvPr/>
            </p:nvSpPr>
            <p:spPr bwMode="auto">
              <a:xfrm>
                <a:off x="4207" y="2272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16" name="Oval 1148"/>
              <p:cNvSpPr>
                <a:spLocks noChangeArrowheads="1"/>
              </p:cNvSpPr>
              <p:nvPr/>
            </p:nvSpPr>
            <p:spPr bwMode="auto">
              <a:xfrm>
                <a:off x="4976" y="1769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17" name="Oval 1149"/>
              <p:cNvSpPr>
                <a:spLocks noChangeArrowheads="1"/>
              </p:cNvSpPr>
              <p:nvPr/>
            </p:nvSpPr>
            <p:spPr bwMode="auto">
              <a:xfrm>
                <a:off x="4016" y="2427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18" name="Oval 1150"/>
              <p:cNvSpPr>
                <a:spLocks noChangeArrowheads="1"/>
              </p:cNvSpPr>
              <p:nvPr/>
            </p:nvSpPr>
            <p:spPr bwMode="auto">
              <a:xfrm>
                <a:off x="4319" y="2167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19" name="Oval 1151"/>
              <p:cNvSpPr>
                <a:spLocks noChangeArrowheads="1"/>
              </p:cNvSpPr>
              <p:nvPr/>
            </p:nvSpPr>
            <p:spPr bwMode="auto">
              <a:xfrm>
                <a:off x="4379" y="2177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20" name="Oval 1152"/>
              <p:cNvSpPr>
                <a:spLocks noChangeArrowheads="1"/>
              </p:cNvSpPr>
              <p:nvPr/>
            </p:nvSpPr>
            <p:spPr bwMode="auto">
              <a:xfrm>
                <a:off x="4132" y="2280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21" name="Oval 1153"/>
              <p:cNvSpPr>
                <a:spLocks noChangeArrowheads="1"/>
              </p:cNvSpPr>
              <p:nvPr/>
            </p:nvSpPr>
            <p:spPr bwMode="auto">
              <a:xfrm>
                <a:off x="4566" y="2034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22" name="Oval 1154"/>
              <p:cNvSpPr>
                <a:spLocks noChangeArrowheads="1"/>
              </p:cNvSpPr>
              <p:nvPr/>
            </p:nvSpPr>
            <p:spPr bwMode="auto">
              <a:xfrm>
                <a:off x="4746" y="1903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23" name="Oval 1155"/>
              <p:cNvSpPr>
                <a:spLocks noChangeArrowheads="1"/>
              </p:cNvSpPr>
              <p:nvPr/>
            </p:nvSpPr>
            <p:spPr bwMode="auto">
              <a:xfrm>
                <a:off x="5180" y="1701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24" name="Oval 1156"/>
              <p:cNvSpPr>
                <a:spLocks noChangeArrowheads="1"/>
              </p:cNvSpPr>
              <p:nvPr/>
            </p:nvSpPr>
            <p:spPr bwMode="auto">
              <a:xfrm>
                <a:off x="4423" y="2121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25" name="Oval 1157"/>
              <p:cNvSpPr>
                <a:spLocks noChangeArrowheads="1"/>
              </p:cNvSpPr>
              <p:nvPr/>
            </p:nvSpPr>
            <p:spPr bwMode="auto">
              <a:xfrm>
                <a:off x="4815" y="1913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26" name="Oval 1158"/>
              <p:cNvSpPr>
                <a:spLocks noChangeArrowheads="1"/>
              </p:cNvSpPr>
              <p:nvPr/>
            </p:nvSpPr>
            <p:spPr bwMode="auto">
              <a:xfrm>
                <a:off x="4428" y="2133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27" name="Oval 1159"/>
              <p:cNvSpPr>
                <a:spLocks noChangeArrowheads="1"/>
              </p:cNvSpPr>
              <p:nvPr/>
            </p:nvSpPr>
            <p:spPr bwMode="auto">
              <a:xfrm>
                <a:off x="4659" y="1998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28" name="Oval 1160"/>
              <p:cNvSpPr>
                <a:spLocks noChangeArrowheads="1"/>
              </p:cNvSpPr>
              <p:nvPr/>
            </p:nvSpPr>
            <p:spPr bwMode="auto">
              <a:xfrm>
                <a:off x="4261" y="2302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29" name="Oval 1161"/>
              <p:cNvSpPr>
                <a:spLocks noChangeArrowheads="1"/>
              </p:cNvSpPr>
              <p:nvPr/>
            </p:nvSpPr>
            <p:spPr bwMode="auto">
              <a:xfrm>
                <a:off x="4606" y="2078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30" name="Oval 1162"/>
              <p:cNvSpPr>
                <a:spLocks noChangeArrowheads="1"/>
              </p:cNvSpPr>
              <p:nvPr/>
            </p:nvSpPr>
            <p:spPr bwMode="auto">
              <a:xfrm>
                <a:off x="4064" y="2398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31" name="Oval 1163"/>
              <p:cNvSpPr>
                <a:spLocks noChangeArrowheads="1"/>
              </p:cNvSpPr>
              <p:nvPr/>
            </p:nvSpPr>
            <p:spPr bwMode="auto">
              <a:xfrm>
                <a:off x="4541" y="2099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32" name="Oval 1164"/>
              <p:cNvSpPr>
                <a:spLocks noChangeArrowheads="1"/>
              </p:cNvSpPr>
              <p:nvPr/>
            </p:nvSpPr>
            <p:spPr bwMode="auto">
              <a:xfrm>
                <a:off x="4971" y="1814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33" name="Oval 1165"/>
              <p:cNvSpPr>
                <a:spLocks noChangeArrowheads="1"/>
              </p:cNvSpPr>
              <p:nvPr/>
            </p:nvSpPr>
            <p:spPr bwMode="auto">
              <a:xfrm>
                <a:off x="4521" y="1974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34" name="Oval 1166"/>
              <p:cNvSpPr>
                <a:spLocks noChangeArrowheads="1"/>
              </p:cNvSpPr>
              <p:nvPr/>
            </p:nvSpPr>
            <p:spPr bwMode="auto">
              <a:xfrm>
                <a:off x="4104" y="2312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35" name="Oval 1167"/>
              <p:cNvSpPr>
                <a:spLocks noChangeArrowheads="1"/>
              </p:cNvSpPr>
              <p:nvPr/>
            </p:nvSpPr>
            <p:spPr bwMode="auto">
              <a:xfrm>
                <a:off x="4880" y="1826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36" name="Oval 1168"/>
              <p:cNvSpPr>
                <a:spLocks noChangeArrowheads="1"/>
              </p:cNvSpPr>
              <p:nvPr/>
            </p:nvSpPr>
            <p:spPr bwMode="auto">
              <a:xfrm>
                <a:off x="4730" y="1897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37" name="Oval 1169"/>
              <p:cNvSpPr>
                <a:spLocks noChangeArrowheads="1"/>
              </p:cNvSpPr>
              <p:nvPr/>
            </p:nvSpPr>
            <p:spPr bwMode="auto">
              <a:xfrm>
                <a:off x="4602" y="2047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38" name="Oval 1170"/>
              <p:cNvSpPr>
                <a:spLocks noChangeArrowheads="1"/>
              </p:cNvSpPr>
              <p:nvPr/>
            </p:nvSpPr>
            <p:spPr bwMode="auto">
              <a:xfrm>
                <a:off x="4499" y="2039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39" name="Oval 1171"/>
              <p:cNvSpPr>
                <a:spLocks noChangeArrowheads="1"/>
              </p:cNvSpPr>
              <p:nvPr/>
            </p:nvSpPr>
            <p:spPr bwMode="auto">
              <a:xfrm>
                <a:off x="4771" y="1870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40" name="Oval 1172"/>
              <p:cNvSpPr>
                <a:spLocks noChangeArrowheads="1"/>
              </p:cNvSpPr>
              <p:nvPr/>
            </p:nvSpPr>
            <p:spPr bwMode="auto">
              <a:xfrm>
                <a:off x="3937" y="2552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41" name="Oval 1173"/>
              <p:cNvSpPr>
                <a:spLocks noChangeArrowheads="1"/>
              </p:cNvSpPr>
              <p:nvPr/>
            </p:nvSpPr>
            <p:spPr bwMode="auto">
              <a:xfrm>
                <a:off x="4920" y="1939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42" name="Oval 1174"/>
              <p:cNvSpPr>
                <a:spLocks noChangeArrowheads="1"/>
              </p:cNvSpPr>
              <p:nvPr/>
            </p:nvSpPr>
            <p:spPr bwMode="auto">
              <a:xfrm>
                <a:off x="4690" y="1911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43" name="Oval 1175"/>
              <p:cNvSpPr>
                <a:spLocks noChangeArrowheads="1"/>
              </p:cNvSpPr>
              <p:nvPr/>
            </p:nvSpPr>
            <p:spPr bwMode="auto">
              <a:xfrm>
                <a:off x="4895" y="1825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44" name="Oval 1176"/>
              <p:cNvSpPr>
                <a:spLocks noChangeArrowheads="1"/>
              </p:cNvSpPr>
              <p:nvPr/>
            </p:nvSpPr>
            <p:spPr bwMode="auto">
              <a:xfrm>
                <a:off x="4415" y="2088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45" name="Oval 1177"/>
              <p:cNvSpPr>
                <a:spLocks noChangeArrowheads="1"/>
              </p:cNvSpPr>
              <p:nvPr/>
            </p:nvSpPr>
            <p:spPr bwMode="auto">
              <a:xfrm>
                <a:off x="4476" y="2051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46" name="Oval 1178"/>
              <p:cNvSpPr>
                <a:spLocks noChangeArrowheads="1"/>
              </p:cNvSpPr>
              <p:nvPr/>
            </p:nvSpPr>
            <p:spPr bwMode="auto">
              <a:xfrm>
                <a:off x="4172" y="2329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47" name="Oval 1179"/>
              <p:cNvSpPr>
                <a:spLocks noChangeArrowheads="1"/>
              </p:cNvSpPr>
              <p:nvPr/>
            </p:nvSpPr>
            <p:spPr bwMode="auto">
              <a:xfrm>
                <a:off x="3946" y="2721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48" name="Oval 1180"/>
              <p:cNvSpPr>
                <a:spLocks noChangeArrowheads="1"/>
              </p:cNvSpPr>
              <p:nvPr/>
            </p:nvSpPr>
            <p:spPr bwMode="auto">
              <a:xfrm>
                <a:off x="4518" y="2028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49" name="Oval 1181"/>
              <p:cNvSpPr>
                <a:spLocks noChangeArrowheads="1"/>
              </p:cNvSpPr>
              <p:nvPr/>
            </p:nvSpPr>
            <p:spPr bwMode="auto">
              <a:xfrm>
                <a:off x="4481" y="2068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50" name="Oval 1182"/>
              <p:cNvSpPr>
                <a:spLocks noChangeArrowheads="1"/>
              </p:cNvSpPr>
              <p:nvPr/>
            </p:nvSpPr>
            <p:spPr bwMode="auto">
              <a:xfrm>
                <a:off x="4178" y="2262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51" name="Oval 1183"/>
              <p:cNvSpPr>
                <a:spLocks noChangeArrowheads="1"/>
              </p:cNvSpPr>
              <p:nvPr/>
            </p:nvSpPr>
            <p:spPr bwMode="auto">
              <a:xfrm>
                <a:off x="4687" y="1942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52" name="Oval 1184"/>
              <p:cNvSpPr>
                <a:spLocks noChangeArrowheads="1"/>
              </p:cNvSpPr>
              <p:nvPr/>
            </p:nvSpPr>
            <p:spPr bwMode="auto">
              <a:xfrm>
                <a:off x="4266" y="2201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53" name="Oval 1185"/>
              <p:cNvSpPr>
                <a:spLocks noChangeArrowheads="1"/>
              </p:cNvSpPr>
              <p:nvPr/>
            </p:nvSpPr>
            <p:spPr bwMode="auto">
              <a:xfrm>
                <a:off x="4634" y="1985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54" name="Oval 1186"/>
              <p:cNvSpPr>
                <a:spLocks noChangeArrowheads="1"/>
              </p:cNvSpPr>
              <p:nvPr/>
            </p:nvSpPr>
            <p:spPr bwMode="auto">
              <a:xfrm>
                <a:off x="4170" y="2282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55" name="Oval 1187"/>
              <p:cNvSpPr>
                <a:spLocks noChangeArrowheads="1"/>
              </p:cNvSpPr>
              <p:nvPr/>
            </p:nvSpPr>
            <p:spPr bwMode="auto">
              <a:xfrm>
                <a:off x="4968" y="1842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56" name="Oval 1188"/>
              <p:cNvSpPr>
                <a:spLocks noChangeArrowheads="1"/>
              </p:cNvSpPr>
              <p:nvPr/>
            </p:nvSpPr>
            <p:spPr bwMode="auto">
              <a:xfrm>
                <a:off x="4362" y="2106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57" name="Oval 1189"/>
              <p:cNvSpPr>
                <a:spLocks noChangeArrowheads="1"/>
              </p:cNvSpPr>
              <p:nvPr/>
            </p:nvSpPr>
            <p:spPr bwMode="auto">
              <a:xfrm>
                <a:off x="4546" y="2038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58" name="Oval 1190"/>
              <p:cNvSpPr>
                <a:spLocks noChangeArrowheads="1"/>
              </p:cNvSpPr>
              <p:nvPr/>
            </p:nvSpPr>
            <p:spPr bwMode="auto">
              <a:xfrm>
                <a:off x="4578" y="1978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59" name="Oval 1191"/>
              <p:cNvSpPr>
                <a:spLocks noChangeArrowheads="1"/>
              </p:cNvSpPr>
              <p:nvPr/>
            </p:nvSpPr>
            <p:spPr bwMode="auto">
              <a:xfrm>
                <a:off x="4777" y="1902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60" name="Oval 1192"/>
              <p:cNvSpPr>
                <a:spLocks noChangeArrowheads="1"/>
              </p:cNvSpPr>
              <p:nvPr/>
            </p:nvSpPr>
            <p:spPr bwMode="auto">
              <a:xfrm>
                <a:off x="4091" y="2395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61" name="Oval 1193"/>
              <p:cNvSpPr>
                <a:spLocks noChangeArrowheads="1"/>
              </p:cNvSpPr>
              <p:nvPr/>
            </p:nvSpPr>
            <p:spPr bwMode="auto">
              <a:xfrm>
                <a:off x="4314" y="2144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62" name="Oval 1194"/>
              <p:cNvSpPr>
                <a:spLocks noChangeArrowheads="1"/>
              </p:cNvSpPr>
              <p:nvPr/>
            </p:nvSpPr>
            <p:spPr bwMode="auto">
              <a:xfrm>
                <a:off x="4518" y="1999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63" name="Oval 1195"/>
              <p:cNvSpPr>
                <a:spLocks noChangeArrowheads="1"/>
              </p:cNvSpPr>
              <p:nvPr/>
            </p:nvSpPr>
            <p:spPr bwMode="auto">
              <a:xfrm>
                <a:off x="4391" y="2149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64" name="Oval 1196"/>
              <p:cNvSpPr>
                <a:spLocks noChangeArrowheads="1"/>
              </p:cNvSpPr>
              <p:nvPr/>
            </p:nvSpPr>
            <p:spPr bwMode="auto">
              <a:xfrm>
                <a:off x="4365" y="2124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65" name="Oval 1197"/>
              <p:cNvSpPr>
                <a:spLocks noChangeArrowheads="1"/>
              </p:cNvSpPr>
              <p:nvPr/>
            </p:nvSpPr>
            <p:spPr bwMode="auto">
              <a:xfrm>
                <a:off x="4734" y="1852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66" name="Oval 1198"/>
              <p:cNvSpPr>
                <a:spLocks noChangeArrowheads="1"/>
              </p:cNvSpPr>
              <p:nvPr/>
            </p:nvSpPr>
            <p:spPr bwMode="auto">
              <a:xfrm>
                <a:off x="5024" y="1825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67" name="Oval 1199"/>
              <p:cNvSpPr>
                <a:spLocks noChangeArrowheads="1"/>
              </p:cNvSpPr>
              <p:nvPr/>
            </p:nvSpPr>
            <p:spPr bwMode="auto">
              <a:xfrm>
                <a:off x="4222" y="2161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68" name="Oval 1200"/>
              <p:cNvSpPr>
                <a:spLocks noChangeArrowheads="1"/>
              </p:cNvSpPr>
              <p:nvPr/>
            </p:nvSpPr>
            <p:spPr bwMode="auto">
              <a:xfrm>
                <a:off x="4557" y="1998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69" name="Oval 1201"/>
              <p:cNvSpPr>
                <a:spLocks noChangeArrowheads="1"/>
              </p:cNvSpPr>
              <p:nvPr/>
            </p:nvSpPr>
            <p:spPr bwMode="auto">
              <a:xfrm>
                <a:off x="5166" y="1692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70" name="Oval 1202"/>
              <p:cNvSpPr>
                <a:spLocks noChangeArrowheads="1"/>
              </p:cNvSpPr>
              <p:nvPr/>
            </p:nvSpPr>
            <p:spPr bwMode="auto">
              <a:xfrm>
                <a:off x="5217" y="1741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71" name="Oval 1203"/>
              <p:cNvSpPr>
                <a:spLocks noChangeArrowheads="1"/>
              </p:cNvSpPr>
              <p:nvPr/>
            </p:nvSpPr>
            <p:spPr bwMode="auto">
              <a:xfrm>
                <a:off x="4563" y="1979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72" name="Oval 1204"/>
              <p:cNvSpPr>
                <a:spLocks noChangeArrowheads="1"/>
              </p:cNvSpPr>
              <p:nvPr/>
            </p:nvSpPr>
            <p:spPr bwMode="auto">
              <a:xfrm>
                <a:off x="4675" y="1973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73" name="Oval 1205"/>
              <p:cNvSpPr>
                <a:spLocks noChangeArrowheads="1"/>
              </p:cNvSpPr>
              <p:nvPr/>
            </p:nvSpPr>
            <p:spPr bwMode="auto">
              <a:xfrm>
                <a:off x="4846" y="1854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74" name="Oval 1206"/>
              <p:cNvSpPr>
                <a:spLocks noChangeArrowheads="1"/>
              </p:cNvSpPr>
              <p:nvPr/>
            </p:nvSpPr>
            <p:spPr bwMode="auto">
              <a:xfrm>
                <a:off x="3965" y="2447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75" name="Oval 1207"/>
              <p:cNvSpPr>
                <a:spLocks noChangeArrowheads="1"/>
              </p:cNvSpPr>
              <p:nvPr/>
            </p:nvSpPr>
            <p:spPr bwMode="auto">
              <a:xfrm>
                <a:off x="4306" y="2213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76" name="Oval 1208"/>
              <p:cNvSpPr>
                <a:spLocks noChangeArrowheads="1"/>
              </p:cNvSpPr>
              <p:nvPr/>
            </p:nvSpPr>
            <p:spPr bwMode="auto">
              <a:xfrm>
                <a:off x="4529" y="2042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77" name="Oval 1209"/>
              <p:cNvSpPr>
                <a:spLocks noChangeArrowheads="1"/>
              </p:cNvSpPr>
              <p:nvPr/>
            </p:nvSpPr>
            <p:spPr bwMode="auto">
              <a:xfrm>
                <a:off x="4697" y="1938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78" name="Oval 1210"/>
              <p:cNvSpPr>
                <a:spLocks noChangeArrowheads="1"/>
              </p:cNvSpPr>
              <p:nvPr/>
            </p:nvSpPr>
            <p:spPr bwMode="auto">
              <a:xfrm>
                <a:off x="4092" y="2355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79" name="Oval 1211"/>
              <p:cNvSpPr>
                <a:spLocks noChangeArrowheads="1"/>
              </p:cNvSpPr>
              <p:nvPr/>
            </p:nvSpPr>
            <p:spPr bwMode="auto">
              <a:xfrm>
                <a:off x="4792" y="1880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80" name="Oval 1212"/>
              <p:cNvSpPr>
                <a:spLocks noChangeArrowheads="1"/>
              </p:cNvSpPr>
              <p:nvPr/>
            </p:nvSpPr>
            <p:spPr bwMode="auto">
              <a:xfrm>
                <a:off x="4104" y="2301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81" name="Oval 1213"/>
              <p:cNvSpPr>
                <a:spLocks noChangeArrowheads="1"/>
              </p:cNvSpPr>
              <p:nvPr/>
            </p:nvSpPr>
            <p:spPr bwMode="auto">
              <a:xfrm>
                <a:off x="4569" y="1990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82" name="Oval 1214"/>
              <p:cNvSpPr>
                <a:spLocks noChangeArrowheads="1"/>
              </p:cNvSpPr>
              <p:nvPr/>
            </p:nvSpPr>
            <p:spPr bwMode="auto">
              <a:xfrm>
                <a:off x="4805" y="1901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83" name="Oval 1215"/>
              <p:cNvSpPr>
                <a:spLocks noChangeArrowheads="1"/>
              </p:cNvSpPr>
              <p:nvPr/>
            </p:nvSpPr>
            <p:spPr bwMode="auto">
              <a:xfrm>
                <a:off x="4756" y="1910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84" name="Oval 1216"/>
              <p:cNvSpPr>
                <a:spLocks noChangeArrowheads="1"/>
              </p:cNvSpPr>
              <p:nvPr/>
            </p:nvSpPr>
            <p:spPr bwMode="auto">
              <a:xfrm>
                <a:off x="4278" y="2281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85" name="Oval 1217"/>
              <p:cNvSpPr>
                <a:spLocks noChangeArrowheads="1"/>
              </p:cNvSpPr>
              <p:nvPr/>
            </p:nvSpPr>
            <p:spPr bwMode="auto">
              <a:xfrm>
                <a:off x="4432" y="2121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86" name="Oval 1218"/>
              <p:cNvSpPr>
                <a:spLocks noChangeArrowheads="1"/>
              </p:cNvSpPr>
              <p:nvPr/>
            </p:nvSpPr>
            <p:spPr bwMode="auto">
              <a:xfrm>
                <a:off x="4266" y="2191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87" name="Oval 1219"/>
              <p:cNvSpPr>
                <a:spLocks noChangeArrowheads="1"/>
              </p:cNvSpPr>
              <p:nvPr/>
            </p:nvSpPr>
            <p:spPr bwMode="auto">
              <a:xfrm>
                <a:off x="4680" y="1909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88" name="Oval 1220"/>
              <p:cNvSpPr>
                <a:spLocks noChangeArrowheads="1"/>
              </p:cNvSpPr>
              <p:nvPr/>
            </p:nvSpPr>
            <p:spPr bwMode="auto">
              <a:xfrm>
                <a:off x="4566" y="1985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89" name="Oval 1221"/>
              <p:cNvSpPr>
                <a:spLocks noChangeArrowheads="1"/>
              </p:cNvSpPr>
              <p:nvPr/>
            </p:nvSpPr>
            <p:spPr bwMode="auto">
              <a:xfrm>
                <a:off x="4940" y="1796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90" name="Oval 1222"/>
              <p:cNvSpPr>
                <a:spLocks noChangeArrowheads="1"/>
              </p:cNvSpPr>
              <p:nvPr/>
            </p:nvSpPr>
            <p:spPr bwMode="auto">
              <a:xfrm>
                <a:off x="5393" y="1632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91" name="Oval 1223"/>
              <p:cNvSpPr>
                <a:spLocks noChangeArrowheads="1"/>
              </p:cNvSpPr>
              <p:nvPr/>
            </p:nvSpPr>
            <p:spPr bwMode="auto">
              <a:xfrm>
                <a:off x="4818" y="1898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92" name="Oval 1224"/>
              <p:cNvSpPr>
                <a:spLocks noChangeArrowheads="1"/>
              </p:cNvSpPr>
              <p:nvPr/>
            </p:nvSpPr>
            <p:spPr bwMode="auto">
              <a:xfrm>
                <a:off x="5407" y="1626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93" name="Oval 1225"/>
              <p:cNvSpPr>
                <a:spLocks noChangeArrowheads="1"/>
              </p:cNvSpPr>
              <p:nvPr/>
            </p:nvSpPr>
            <p:spPr bwMode="auto">
              <a:xfrm>
                <a:off x="5119" y="1719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94" name="Oval 1226"/>
              <p:cNvSpPr>
                <a:spLocks noChangeArrowheads="1"/>
              </p:cNvSpPr>
              <p:nvPr/>
            </p:nvSpPr>
            <p:spPr bwMode="auto">
              <a:xfrm>
                <a:off x="4559" y="2042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95" name="Oval 1227"/>
              <p:cNvSpPr>
                <a:spLocks noChangeArrowheads="1"/>
              </p:cNvSpPr>
              <p:nvPr/>
            </p:nvSpPr>
            <p:spPr bwMode="auto">
              <a:xfrm>
                <a:off x="5155" y="1787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96" name="Oval 1228"/>
              <p:cNvSpPr>
                <a:spLocks noChangeArrowheads="1"/>
              </p:cNvSpPr>
              <p:nvPr/>
            </p:nvSpPr>
            <p:spPr bwMode="auto">
              <a:xfrm>
                <a:off x="4678" y="2031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97" name="Oval 1229"/>
              <p:cNvSpPr>
                <a:spLocks noChangeArrowheads="1"/>
              </p:cNvSpPr>
              <p:nvPr/>
            </p:nvSpPr>
            <p:spPr bwMode="auto">
              <a:xfrm>
                <a:off x="4577" y="1998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98" name="Oval 1230"/>
              <p:cNvSpPr>
                <a:spLocks noChangeArrowheads="1"/>
              </p:cNvSpPr>
              <p:nvPr/>
            </p:nvSpPr>
            <p:spPr bwMode="auto">
              <a:xfrm>
                <a:off x="4618" y="2024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99" name="Oval 1231"/>
              <p:cNvSpPr>
                <a:spLocks noChangeArrowheads="1"/>
              </p:cNvSpPr>
              <p:nvPr/>
            </p:nvSpPr>
            <p:spPr bwMode="auto">
              <a:xfrm>
                <a:off x="4737" y="1901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00" name="Oval 1232"/>
              <p:cNvSpPr>
                <a:spLocks noChangeArrowheads="1"/>
              </p:cNvSpPr>
              <p:nvPr/>
            </p:nvSpPr>
            <p:spPr bwMode="auto">
              <a:xfrm>
                <a:off x="5004" y="1779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01" name="Oval 1233"/>
              <p:cNvSpPr>
                <a:spLocks noChangeArrowheads="1"/>
              </p:cNvSpPr>
              <p:nvPr/>
            </p:nvSpPr>
            <p:spPr bwMode="auto">
              <a:xfrm>
                <a:off x="4173" y="2234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02" name="Oval 1234"/>
              <p:cNvSpPr>
                <a:spLocks noChangeArrowheads="1"/>
              </p:cNvSpPr>
              <p:nvPr/>
            </p:nvSpPr>
            <p:spPr bwMode="auto">
              <a:xfrm>
                <a:off x="5092" y="1763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03" name="Oval 1235"/>
              <p:cNvSpPr>
                <a:spLocks noChangeArrowheads="1"/>
              </p:cNvSpPr>
              <p:nvPr/>
            </p:nvSpPr>
            <p:spPr bwMode="auto">
              <a:xfrm>
                <a:off x="4641" y="1909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04" name="Oval 1236"/>
              <p:cNvSpPr>
                <a:spLocks noChangeArrowheads="1"/>
              </p:cNvSpPr>
              <p:nvPr/>
            </p:nvSpPr>
            <p:spPr bwMode="auto">
              <a:xfrm>
                <a:off x="4753" y="1955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05" name="Oval 1237"/>
              <p:cNvSpPr>
                <a:spLocks noChangeArrowheads="1"/>
              </p:cNvSpPr>
              <p:nvPr/>
            </p:nvSpPr>
            <p:spPr bwMode="auto">
              <a:xfrm>
                <a:off x="3993" y="2508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06" name="Oval 1238"/>
              <p:cNvSpPr>
                <a:spLocks noChangeArrowheads="1"/>
              </p:cNvSpPr>
              <p:nvPr/>
            </p:nvSpPr>
            <p:spPr bwMode="auto">
              <a:xfrm>
                <a:off x="4264" y="2282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07" name="Oval 1239"/>
              <p:cNvSpPr>
                <a:spLocks noChangeArrowheads="1"/>
              </p:cNvSpPr>
              <p:nvPr/>
            </p:nvSpPr>
            <p:spPr bwMode="auto">
              <a:xfrm>
                <a:off x="4755" y="1870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08" name="Oval 1240"/>
              <p:cNvSpPr>
                <a:spLocks noChangeArrowheads="1"/>
              </p:cNvSpPr>
              <p:nvPr/>
            </p:nvSpPr>
            <p:spPr bwMode="auto">
              <a:xfrm>
                <a:off x="4581" y="1989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09" name="Oval 1241"/>
              <p:cNvSpPr>
                <a:spLocks noChangeArrowheads="1"/>
              </p:cNvSpPr>
              <p:nvPr/>
            </p:nvSpPr>
            <p:spPr bwMode="auto">
              <a:xfrm>
                <a:off x="4843" y="1876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10" name="Oval 1242"/>
              <p:cNvSpPr>
                <a:spLocks noChangeArrowheads="1"/>
              </p:cNvSpPr>
              <p:nvPr/>
            </p:nvSpPr>
            <p:spPr bwMode="auto">
              <a:xfrm>
                <a:off x="4677" y="1921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11" name="Oval 1243"/>
              <p:cNvSpPr>
                <a:spLocks noChangeArrowheads="1"/>
              </p:cNvSpPr>
              <p:nvPr/>
            </p:nvSpPr>
            <p:spPr bwMode="auto">
              <a:xfrm>
                <a:off x="4890" y="1844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12" name="Oval 1244"/>
              <p:cNvSpPr>
                <a:spLocks noChangeArrowheads="1"/>
              </p:cNvSpPr>
              <p:nvPr/>
            </p:nvSpPr>
            <p:spPr bwMode="auto">
              <a:xfrm>
                <a:off x="4416" y="2140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13" name="Oval 1245"/>
              <p:cNvSpPr>
                <a:spLocks noChangeArrowheads="1"/>
              </p:cNvSpPr>
              <p:nvPr/>
            </p:nvSpPr>
            <p:spPr bwMode="auto">
              <a:xfrm>
                <a:off x="4036" y="2409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14" name="Oval 1246"/>
              <p:cNvSpPr>
                <a:spLocks noChangeArrowheads="1"/>
              </p:cNvSpPr>
              <p:nvPr/>
            </p:nvSpPr>
            <p:spPr bwMode="auto">
              <a:xfrm>
                <a:off x="4111" y="2339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15" name="Oval 1247"/>
              <p:cNvSpPr>
                <a:spLocks noChangeArrowheads="1"/>
              </p:cNvSpPr>
              <p:nvPr/>
            </p:nvSpPr>
            <p:spPr bwMode="auto">
              <a:xfrm>
                <a:off x="4046" y="2524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16" name="Oval 1248"/>
              <p:cNvSpPr>
                <a:spLocks noChangeArrowheads="1"/>
              </p:cNvSpPr>
              <p:nvPr/>
            </p:nvSpPr>
            <p:spPr bwMode="auto">
              <a:xfrm>
                <a:off x="4736" y="1953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17" name="Oval 1249"/>
              <p:cNvSpPr>
                <a:spLocks noChangeArrowheads="1"/>
              </p:cNvSpPr>
              <p:nvPr/>
            </p:nvSpPr>
            <p:spPr bwMode="auto">
              <a:xfrm>
                <a:off x="4357" y="2002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18" name="Oval 1250"/>
              <p:cNvSpPr>
                <a:spLocks noChangeArrowheads="1"/>
              </p:cNvSpPr>
              <p:nvPr/>
            </p:nvSpPr>
            <p:spPr bwMode="auto">
              <a:xfrm>
                <a:off x="5625" y="1577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19" name="Oval 1251"/>
              <p:cNvSpPr>
                <a:spLocks noChangeArrowheads="1"/>
              </p:cNvSpPr>
              <p:nvPr/>
            </p:nvSpPr>
            <p:spPr bwMode="auto">
              <a:xfrm>
                <a:off x="4643" y="1930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20" name="Oval 1252"/>
              <p:cNvSpPr>
                <a:spLocks noChangeArrowheads="1"/>
              </p:cNvSpPr>
              <p:nvPr/>
            </p:nvSpPr>
            <p:spPr bwMode="auto">
              <a:xfrm>
                <a:off x="4316" y="2169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21" name="Oval 1253"/>
              <p:cNvSpPr>
                <a:spLocks noChangeArrowheads="1"/>
              </p:cNvSpPr>
              <p:nvPr/>
            </p:nvSpPr>
            <p:spPr bwMode="auto">
              <a:xfrm>
                <a:off x="4939" y="1856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22" name="Oval 1254"/>
              <p:cNvSpPr>
                <a:spLocks noChangeArrowheads="1"/>
              </p:cNvSpPr>
              <p:nvPr/>
            </p:nvSpPr>
            <p:spPr bwMode="auto">
              <a:xfrm>
                <a:off x="4298" y="2172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23" name="Oval 1255"/>
              <p:cNvSpPr>
                <a:spLocks noChangeArrowheads="1"/>
              </p:cNvSpPr>
              <p:nvPr/>
            </p:nvSpPr>
            <p:spPr bwMode="auto">
              <a:xfrm>
                <a:off x="4727" y="1921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24" name="Oval 1256"/>
              <p:cNvSpPr>
                <a:spLocks noChangeArrowheads="1"/>
              </p:cNvSpPr>
              <p:nvPr/>
            </p:nvSpPr>
            <p:spPr bwMode="auto">
              <a:xfrm>
                <a:off x="4612" y="1955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25" name="Oval 1257"/>
              <p:cNvSpPr>
                <a:spLocks noChangeArrowheads="1"/>
              </p:cNvSpPr>
              <p:nvPr/>
            </p:nvSpPr>
            <p:spPr bwMode="auto">
              <a:xfrm>
                <a:off x="4634" y="1942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26" name="Oval 1258"/>
              <p:cNvSpPr>
                <a:spLocks noChangeArrowheads="1"/>
              </p:cNvSpPr>
              <p:nvPr/>
            </p:nvSpPr>
            <p:spPr bwMode="auto">
              <a:xfrm>
                <a:off x="5123" y="1732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27" name="Oval 1259"/>
              <p:cNvSpPr>
                <a:spLocks noChangeArrowheads="1"/>
              </p:cNvSpPr>
              <p:nvPr/>
            </p:nvSpPr>
            <p:spPr bwMode="auto">
              <a:xfrm>
                <a:off x="4711" y="2014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28" name="Oval 1260"/>
              <p:cNvSpPr>
                <a:spLocks noChangeArrowheads="1"/>
              </p:cNvSpPr>
              <p:nvPr/>
            </p:nvSpPr>
            <p:spPr bwMode="auto">
              <a:xfrm>
                <a:off x="5266" y="1697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29" name="Oval 1261"/>
              <p:cNvSpPr>
                <a:spLocks noChangeArrowheads="1"/>
              </p:cNvSpPr>
              <p:nvPr/>
            </p:nvSpPr>
            <p:spPr bwMode="auto">
              <a:xfrm>
                <a:off x="4254" y="2133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30" name="Oval 1262"/>
              <p:cNvSpPr>
                <a:spLocks noChangeArrowheads="1"/>
              </p:cNvSpPr>
              <p:nvPr/>
            </p:nvSpPr>
            <p:spPr bwMode="auto">
              <a:xfrm>
                <a:off x="4441" y="2035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31" name="Oval 1263"/>
              <p:cNvSpPr>
                <a:spLocks noChangeArrowheads="1"/>
              </p:cNvSpPr>
              <p:nvPr/>
            </p:nvSpPr>
            <p:spPr bwMode="auto">
              <a:xfrm>
                <a:off x="4242" y="2207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32" name="Oval 1264"/>
              <p:cNvSpPr>
                <a:spLocks noChangeArrowheads="1"/>
              </p:cNvSpPr>
              <p:nvPr/>
            </p:nvSpPr>
            <p:spPr bwMode="auto">
              <a:xfrm>
                <a:off x="4977" y="1804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33" name="Oval 1265"/>
              <p:cNvSpPr>
                <a:spLocks noChangeArrowheads="1"/>
              </p:cNvSpPr>
              <p:nvPr/>
            </p:nvSpPr>
            <p:spPr bwMode="auto">
              <a:xfrm>
                <a:off x="5406" y="1693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34" name="Oval 1266"/>
              <p:cNvSpPr>
                <a:spLocks noChangeArrowheads="1"/>
              </p:cNvSpPr>
              <p:nvPr/>
            </p:nvSpPr>
            <p:spPr bwMode="auto">
              <a:xfrm>
                <a:off x="4198" y="2201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35" name="Oval 1267"/>
              <p:cNvSpPr>
                <a:spLocks noChangeArrowheads="1"/>
              </p:cNvSpPr>
              <p:nvPr/>
            </p:nvSpPr>
            <p:spPr bwMode="auto">
              <a:xfrm>
                <a:off x="4233" y="2260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36" name="Oval 1268"/>
              <p:cNvSpPr>
                <a:spLocks noChangeArrowheads="1"/>
              </p:cNvSpPr>
              <p:nvPr/>
            </p:nvSpPr>
            <p:spPr bwMode="auto">
              <a:xfrm>
                <a:off x="4934" y="1804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37" name="Oval 1269"/>
              <p:cNvSpPr>
                <a:spLocks noChangeArrowheads="1"/>
              </p:cNvSpPr>
              <p:nvPr/>
            </p:nvSpPr>
            <p:spPr bwMode="auto">
              <a:xfrm>
                <a:off x="4312" y="2161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38" name="Oval 1270"/>
              <p:cNvSpPr>
                <a:spLocks noChangeArrowheads="1"/>
              </p:cNvSpPr>
              <p:nvPr/>
            </p:nvSpPr>
            <p:spPr bwMode="auto">
              <a:xfrm>
                <a:off x="4425" y="2160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39" name="Oval 1271"/>
              <p:cNvSpPr>
                <a:spLocks noChangeArrowheads="1"/>
              </p:cNvSpPr>
              <p:nvPr/>
            </p:nvSpPr>
            <p:spPr bwMode="auto">
              <a:xfrm>
                <a:off x="4225" y="2240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40" name="Oval 1272"/>
              <p:cNvSpPr>
                <a:spLocks noChangeArrowheads="1"/>
              </p:cNvSpPr>
              <p:nvPr/>
            </p:nvSpPr>
            <p:spPr bwMode="auto">
              <a:xfrm>
                <a:off x="4264" y="2172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41" name="Oval 1273"/>
              <p:cNvSpPr>
                <a:spLocks noChangeArrowheads="1"/>
              </p:cNvSpPr>
              <p:nvPr/>
            </p:nvSpPr>
            <p:spPr bwMode="auto">
              <a:xfrm>
                <a:off x="4764" y="1914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42" name="Oval 1274"/>
              <p:cNvSpPr>
                <a:spLocks noChangeArrowheads="1"/>
              </p:cNvSpPr>
              <p:nvPr/>
            </p:nvSpPr>
            <p:spPr bwMode="auto">
              <a:xfrm>
                <a:off x="4201" y="2284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43" name="Oval 1275"/>
              <p:cNvSpPr>
                <a:spLocks noChangeArrowheads="1"/>
              </p:cNvSpPr>
              <p:nvPr/>
            </p:nvSpPr>
            <p:spPr bwMode="auto">
              <a:xfrm>
                <a:off x="4397" y="2072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44" name="Oval 1276"/>
              <p:cNvSpPr>
                <a:spLocks noChangeArrowheads="1"/>
              </p:cNvSpPr>
              <p:nvPr/>
            </p:nvSpPr>
            <p:spPr bwMode="auto">
              <a:xfrm>
                <a:off x="5015" y="1820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45" name="Oval 1277"/>
              <p:cNvSpPr>
                <a:spLocks noChangeArrowheads="1"/>
              </p:cNvSpPr>
              <p:nvPr/>
            </p:nvSpPr>
            <p:spPr bwMode="auto">
              <a:xfrm>
                <a:off x="4745" y="1923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46" name="Oval 1278"/>
              <p:cNvSpPr>
                <a:spLocks noChangeArrowheads="1"/>
              </p:cNvSpPr>
              <p:nvPr/>
            </p:nvSpPr>
            <p:spPr bwMode="auto">
              <a:xfrm>
                <a:off x="4478" y="2062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47" name="Oval 1279"/>
              <p:cNvSpPr>
                <a:spLocks noChangeArrowheads="1"/>
              </p:cNvSpPr>
              <p:nvPr/>
            </p:nvSpPr>
            <p:spPr bwMode="auto">
              <a:xfrm>
                <a:off x="4373" y="2197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48" name="Oval 1280"/>
              <p:cNvSpPr>
                <a:spLocks noChangeArrowheads="1"/>
              </p:cNvSpPr>
              <p:nvPr/>
            </p:nvSpPr>
            <p:spPr bwMode="auto">
              <a:xfrm>
                <a:off x="5157" y="1662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49" name="Oval 1281"/>
              <p:cNvSpPr>
                <a:spLocks noChangeArrowheads="1"/>
              </p:cNvSpPr>
              <p:nvPr/>
            </p:nvSpPr>
            <p:spPr bwMode="auto">
              <a:xfrm>
                <a:off x="4624" y="1967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50" name="Oval 1282"/>
              <p:cNvSpPr>
                <a:spLocks noChangeArrowheads="1"/>
              </p:cNvSpPr>
              <p:nvPr/>
            </p:nvSpPr>
            <p:spPr bwMode="auto">
              <a:xfrm>
                <a:off x="4332" y="2076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51" name="Oval 1283"/>
              <p:cNvSpPr>
                <a:spLocks noChangeArrowheads="1"/>
              </p:cNvSpPr>
              <p:nvPr/>
            </p:nvSpPr>
            <p:spPr bwMode="auto">
              <a:xfrm>
                <a:off x="4329" y="2223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52" name="Oval 1284"/>
              <p:cNvSpPr>
                <a:spLocks noChangeArrowheads="1"/>
              </p:cNvSpPr>
              <p:nvPr/>
            </p:nvSpPr>
            <p:spPr bwMode="auto">
              <a:xfrm>
                <a:off x="4658" y="1970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53" name="Oval 1285"/>
              <p:cNvSpPr>
                <a:spLocks noChangeArrowheads="1"/>
              </p:cNvSpPr>
              <p:nvPr/>
            </p:nvSpPr>
            <p:spPr bwMode="auto">
              <a:xfrm>
                <a:off x="3740" y="2713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54" name="Oval 1286"/>
              <p:cNvSpPr>
                <a:spLocks noChangeArrowheads="1"/>
              </p:cNvSpPr>
              <p:nvPr/>
            </p:nvSpPr>
            <p:spPr bwMode="auto">
              <a:xfrm>
                <a:off x="4563" y="2070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55" name="Oval 1287"/>
              <p:cNvSpPr>
                <a:spLocks noChangeArrowheads="1"/>
              </p:cNvSpPr>
              <p:nvPr/>
            </p:nvSpPr>
            <p:spPr bwMode="auto">
              <a:xfrm>
                <a:off x="4756" y="1961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56" name="Oval 1288"/>
              <p:cNvSpPr>
                <a:spLocks noChangeArrowheads="1"/>
              </p:cNvSpPr>
              <p:nvPr/>
            </p:nvSpPr>
            <p:spPr bwMode="auto">
              <a:xfrm>
                <a:off x="4543" y="2095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57" name="Oval 1289"/>
              <p:cNvSpPr>
                <a:spLocks noChangeArrowheads="1"/>
              </p:cNvSpPr>
              <p:nvPr/>
            </p:nvSpPr>
            <p:spPr bwMode="auto">
              <a:xfrm>
                <a:off x="4412" y="2092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58" name="Oval 1290"/>
              <p:cNvSpPr>
                <a:spLocks noChangeArrowheads="1"/>
              </p:cNvSpPr>
              <p:nvPr/>
            </p:nvSpPr>
            <p:spPr bwMode="auto">
              <a:xfrm>
                <a:off x="4052" y="2506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59" name="Oval 1291"/>
              <p:cNvSpPr>
                <a:spLocks noChangeArrowheads="1"/>
              </p:cNvSpPr>
              <p:nvPr/>
            </p:nvSpPr>
            <p:spPr bwMode="auto">
              <a:xfrm>
                <a:off x="4496" y="2039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60" name="Oval 1292"/>
              <p:cNvSpPr>
                <a:spLocks noChangeArrowheads="1"/>
              </p:cNvSpPr>
              <p:nvPr/>
            </p:nvSpPr>
            <p:spPr bwMode="auto">
              <a:xfrm>
                <a:off x="4176" y="2179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61" name="Oval 1293"/>
              <p:cNvSpPr>
                <a:spLocks noChangeArrowheads="1"/>
              </p:cNvSpPr>
              <p:nvPr/>
            </p:nvSpPr>
            <p:spPr bwMode="auto">
              <a:xfrm>
                <a:off x="4491" y="2051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62" name="Oval 1294"/>
              <p:cNvSpPr>
                <a:spLocks noChangeArrowheads="1"/>
              </p:cNvSpPr>
              <p:nvPr/>
            </p:nvSpPr>
            <p:spPr bwMode="auto">
              <a:xfrm>
                <a:off x="4989" y="1830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63" name="Oval 1295"/>
              <p:cNvSpPr>
                <a:spLocks noChangeArrowheads="1"/>
              </p:cNvSpPr>
              <p:nvPr/>
            </p:nvSpPr>
            <p:spPr bwMode="auto">
              <a:xfrm>
                <a:off x="4687" y="1949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64" name="Oval 1296"/>
              <p:cNvSpPr>
                <a:spLocks noChangeArrowheads="1"/>
              </p:cNvSpPr>
              <p:nvPr/>
            </p:nvSpPr>
            <p:spPr bwMode="auto">
              <a:xfrm>
                <a:off x="5088" y="1720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65" name="Oval 1297"/>
              <p:cNvSpPr>
                <a:spLocks noChangeArrowheads="1"/>
              </p:cNvSpPr>
              <p:nvPr/>
            </p:nvSpPr>
            <p:spPr bwMode="auto">
              <a:xfrm>
                <a:off x="4778" y="1930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66" name="Oval 1298"/>
              <p:cNvSpPr>
                <a:spLocks noChangeArrowheads="1"/>
              </p:cNvSpPr>
              <p:nvPr/>
            </p:nvSpPr>
            <p:spPr bwMode="auto">
              <a:xfrm>
                <a:off x="4225" y="2293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67" name="Oval 1299"/>
              <p:cNvSpPr>
                <a:spLocks noChangeArrowheads="1"/>
              </p:cNvSpPr>
              <p:nvPr/>
            </p:nvSpPr>
            <p:spPr bwMode="auto">
              <a:xfrm>
                <a:off x="4393" y="2201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68" name="Oval 1300"/>
              <p:cNvSpPr>
                <a:spLocks noChangeArrowheads="1"/>
              </p:cNvSpPr>
              <p:nvPr/>
            </p:nvSpPr>
            <p:spPr bwMode="auto">
              <a:xfrm>
                <a:off x="4289" y="2285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69" name="Oval 1301"/>
              <p:cNvSpPr>
                <a:spLocks noChangeArrowheads="1"/>
              </p:cNvSpPr>
              <p:nvPr/>
            </p:nvSpPr>
            <p:spPr bwMode="auto">
              <a:xfrm>
                <a:off x="4113" y="2414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70" name="Oval 1302"/>
              <p:cNvSpPr>
                <a:spLocks noChangeArrowheads="1"/>
              </p:cNvSpPr>
              <p:nvPr/>
            </p:nvSpPr>
            <p:spPr bwMode="auto">
              <a:xfrm>
                <a:off x="4151" y="2355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71" name="Oval 1303"/>
              <p:cNvSpPr>
                <a:spLocks noChangeArrowheads="1"/>
              </p:cNvSpPr>
              <p:nvPr/>
            </p:nvSpPr>
            <p:spPr bwMode="auto">
              <a:xfrm>
                <a:off x="3921" y="2500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72" name="Oval 1304"/>
              <p:cNvSpPr>
                <a:spLocks noChangeArrowheads="1"/>
              </p:cNvSpPr>
              <p:nvPr/>
            </p:nvSpPr>
            <p:spPr bwMode="auto">
              <a:xfrm>
                <a:off x="4574" y="1923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73" name="Oval 1305"/>
              <p:cNvSpPr>
                <a:spLocks noChangeArrowheads="1"/>
              </p:cNvSpPr>
              <p:nvPr/>
            </p:nvSpPr>
            <p:spPr bwMode="auto">
              <a:xfrm>
                <a:off x="4658" y="1915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74" name="Oval 1306"/>
              <p:cNvSpPr>
                <a:spLocks noChangeArrowheads="1"/>
              </p:cNvSpPr>
              <p:nvPr/>
            </p:nvSpPr>
            <p:spPr bwMode="auto">
              <a:xfrm>
                <a:off x="4151" y="2382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75" name="Oval 1307"/>
              <p:cNvSpPr>
                <a:spLocks noChangeArrowheads="1"/>
              </p:cNvSpPr>
              <p:nvPr/>
            </p:nvSpPr>
            <p:spPr bwMode="auto">
              <a:xfrm>
                <a:off x="4317" y="2262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76" name="Oval 1308"/>
              <p:cNvSpPr>
                <a:spLocks noChangeArrowheads="1"/>
              </p:cNvSpPr>
              <p:nvPr/>
            </p:nvSpPr>
            <p:spPr bwMode="auto">
              <a:xfrm>
                <a:off x="4827" y="1830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77" name="Oval 1309"/>
              <p:cNvSpPr>
                <a:spLocks noChangeArrowheads="1"/>
              </p:cNvSpPr>
              <p:nvPr/>
            </p:nvSpPr>
            <p:spPr bwMode="auto">
              <a:xfrm>
                <a:off x="4457" y="2074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78" name="Oval 1310"/>
              <p:cNvSpPr>
                <a:spLocks noChangeArrowheads="1"/>
              </p:cNvSpPr>
              <p:nvPr/>
            </p:nvSpPr>
            <p:spPr bwMode="auto">
              <a:xfrm>
                <a:off x="4800" y="1894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79" name="Oval 1311"/>
              <p:cNvSpPr>
                <a:spLocks noChangeArrowheads="1"/>
              </p:cNvSpPr>
              <p:nvPr/>
            </p:nvSpPr>
            <p:spPr bwMode="auto">
              <a:xfrm>
                <a:off x="4286" y="2192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80" name="Oval 1312"/>
              <p:cNvSpPr>
                <a:spLocks noChangeArrowheads="1"/>
              </p:cNvSpPr>
              <p:nvPr/>
            </p:nvSpPr>
            <p:spPr bwMode="auto">
              <a:xfrm>
                <a:off x="5176" y="1765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81" name="Oval 1313"/>
              <p:cNvSpPr>
                <a:spLocks noChangeArrowheads="1"/>
              </p:cNvSpPr>
              <p:nvPr/>
            </p:nvSpPr>
            <p:spPr bwMode="auto">
              <a:xfrm>
                <a:off x="4699" y="1917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82" name="Oval 1314"/>
              <p:cNvSpPr>
                <a:spLocks noChangeArrowheads="1"/>
              </p:cNvSpPr>
              <p:nvPr/>
            </p:nvSpPr>
            <p:spPr bwMode="auto">
              <a:xfrm>
                <a:off x="4714" y="1951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83" name="Oval 1315"/>
              <p:cNvSpPr>
                <a:spLocks noChangeArrowheads="1"/>
              </p:cNvSpPr>
              <p:nvPr/>
            </p:nvSpPr>
            <p:spPr bwMode="auto">
              <a:xfrm>
                <a:off x="4549" y="2034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84" name="Oval 1316"/>
              <p:cNvSpPr>
                <a:spLocks noChangeArrowheads="1"/>
              </p:cNvSpPr>
              <p:nvPr/>
            </p:nvSpPr>
            <p:spPr bwMode="auto">
              <a:xfrm>
                <a:off x="4895" y="1837"/>
                <a:ext cx="26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85" name="Oval 1317"/>
              <p:cNvSpPr>
                <a:spLocks noChangeArrowheads="1"/>
              </p:cNvSpPr>
              <p:nvPr/>
            </p:nvSpPr>
            <p:spPr bwMode="auto">
              <a:xfrm>
                <a:off x="4192" y="2324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86" name="Oval 1318"/>
              <p:cNvSpPr>
                <a:spLocks noChangeArrowheads="1"/>
              </p:cNvSpPr>
              <p:nvPr/>
            </p:nvSpPr>
            <p:spPr bwMode="auto">
              <a:xfrm>
                <a:off x="4444" y="2040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87" name="Oval 1319"/>
              <p:cNvSpPr>
                <a:spLocks noChangeArrowheads="1"/>
              </p:cNvSpPr>
              <p:nvPr/>
            </p:nvSpPr>
            <p:spPr bwMode="auto">
              <a:xfrm>
                <a:off x="4540" y="1896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88" name="Oval 1320"/>
              <p:cNvSpPr>
                <a:spLocks noChangeArrowheads="1"/>
              </p:cNvSpPr>
              <p:nvPr/>
            </p:nvSpPr>
            <p:spPr bwMode="auto">
              <a:xfrm>
                <a:off x="5129" y="1793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89" name="Oval 1321"/>
              <p:cNvSpPr>
                <a:spLocks noChangeArrowheads="1"/>
              </p:cNvSpPr>
              <p:nvPr/>
            </p:nvSpPr>
            <p:spPr bwMode="auto">
              <a:xfrm>
                <a:off x="4518" y="2070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90" name="Oval 1322"/>
              <p:cNvSpPr>
                <a:spLocks noChangeArrowheads="1"/>
              </p:cNvSpPr>
              <p:nvPr/>
            </p:nvSpPr>
            <p:spPr bwMode="auto">
              <a:xfrm>
                <a:off x="4946" y="1884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91" name="Oval 1323"/>
              <p:cNvSpPr>
                <a:spLocks noChangeArrowheads="1"/>
              </p:cNvSpPr>
              <p:nvPr/>
            </p:nvSpPr>
            <p:spPr bwMode="auto">
              <a:xfrm>
                <a:off x="4363" y="2153"/>
                <a:ext cx="27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92" name="Oval 1324"/>
              <p:cNvSpPr>
                <a:spLocks noChangeArrowheads="1"/>
              </p:cNvSpPr>
              <p:nvPr/>
            </p:nvSpPr>
            <p:spPr bwMode="auto">
              <a:xfrm>
                <a:off x="4711" y="1903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93" name="Oval 1325"/>
              <p:cNvSpPr>
                <a:spLocks noChangeArrowheads="1"/>
              </p:cNvSpPr>
              <p:nvPr/>
            </p:nvSpPr>
            <p:spPr bwMode="auto">
              <a:xfrm>
                <a:off x="4641" y="2010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94" name="Oval 1326"/>
              <p:cNvSpPr>
                <a:spLocks noChangeArrowheads="1"/>
              </p:cNvSpPr>
              <p:nvPr/>
            </p:nvSpPr>
            <p:spPr bwMode="auto">
              <a:xfrm>
                <a:off x="4175" y="2310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95" name="Oval 1327"/>
              <p:cNvSpPr>
                <a:spLocks noChangeArrowheads="1"/>
              </p:cNvSpPr>
              <p:nvPr/>
            </p:nvSpPr>
            <p:spPr bwMode="auto">
              <a:xfrm>
                <a:off x="4354" y="2225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96" name="Oval 1328"/>
              <p:cNvSpPr>
                <a:spLocks noChangeArrowheads="1"/>
              </p:cNvSpPr>
              <p:nvPr/>
            </p:nvSpPr>
            <p:spPr bwMode="auto">
              <a:xfrm>
                <a:off x="4609" y="1994"/>
                <a:ext cx="25" cy="24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sp>
          <p:nvSpPr>
            <p:cNvPr id="8498" name="Oval 1330"/>
            <p:cNvSpPr>
              <a:spLocks noChangeArrowheads="1"/>
            </p:cNvSpPr>
            <p:nvPr/>
          </p:nvSpPr>
          <p:spPr bwMode="auto">
            <a:xfrm>
              <a:off x="5381" y="1700"/>
              <a:ext cx="26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499" name="Oval 1331"/>
            <p:cNvSpPr>
              <a:spLocks noChangeArrowheads="1"/>
            </p:cNvSpPr>
            <p:nvPr/>
          </p:nvSpPr>
          <p:spPr bwMode="auto">
            <a:xfrm>
              <a:off x="4178" y="2314"/>
              <a:ext cx="25" cy="23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00" name="Oval 1332"/>
            <p:cNvSpPr>
              <a:spLocks noChangeArrowheads="1"/>
            </p:cNvSpPr>
            <p:nvPr/>
          </p:nvSpPr>
          <p:spPr bwMode="auto">
            <a:xfrm>
              <a:off x="3811" y="2693"/>
              <a:ext cx="25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01" name="Oval 1333"/>
            <p:cNvSpPr>
              <a:spLocks noChangeArrowheads="1"/>
            </p:cNvSpPr>
            <p:nvPr/>
          </p:nvSpPr>
          <p:spPr bwMode="auto">
            <a:xfrm>
              <a:off x="4426" y="2102"/>
              <a:ext cx="27" cy="23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02" name="Oval 1334"/>
            <p:cNvSpPr>
              <a:spLocks noChangeArrowheads="1"/>
            </p:cNvSpPr>
            <p:nvPr/>
          </p:nvSpPr>
          <p:spPr bwMode="auto">
            <a:xfrm>
              <a:off x="4605" y="2051"/>
              <a:ext cx="25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03" name="Oval 1335"/>
            <p:cNvSpPr>
              <a:spLocks noChangeArrowheads="1"/>
            </p:cNvSpPr>
            <p:nvPr/>
          </p:nvSpPr>
          <p:spPr bwMode="auto">
            <a:xfrm>
              <a:off x="4219" y="2241"/>
              <a:ext cx="25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04" name="Oval 1336"/>
            <p:cNvSpPr>
              <a:spLocks noChangeArrowheads="1"/>
            </p:cNvSpPr>
            <p:nvPr/>
          </p:nvSpPr>
          <p:spPr bwMode="auto">
            <a:xfrm>
              <a:off x="4197" y="2278"/>
              <a:ext cx="26" cy="23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05" name="Oval 1337"/>
            <p:cNvSpPr>
              <a:spLocks noChangeArrowheads="1"/>
            </p:cNvSpPr>
            <p:nvPr/>
          </p:nvSpPr>
          <p:spPr bwMode="auto">
            <a:xfrm>
              <a:off x="4410" y="2094"/>
              <a:ext cx="25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06" name="Oval 1338"/>
            <p:cNvSpPr>
              <a:spLocks noChangeArrowheads="1"/>
            </p:cNvSpPr>
            <p:nvPr/>
          </p:nvSpPr>
          <p:spPr bwMode="auto">
            <a:xfrm>
              <a:off x="4675" y="1896"/>
              <a:ext cx="25" cy="23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07" name="Oval 1339"/>
            <p:cNvSpPr>
              <a:spLocks noChangeArrowheads="1"/>
            </p:cNvSpPr>
            <p:nvPr/>
          </p:nvSpPr>
          <p:spPr bwMode="auto">
            <a:xfrm>
              <a:off x="4191" y="2211"/>
              <a:ext cx="25" cy="22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08" name="Oval 1340"/>
            <p:cNvSpPr>
              <a:spLocks noChangeArrowheads="1"/>
            </p:cNvSpPr>
            <p:nvPr/>
          </p:nvSpPr>
          <p:spPr bwMode="auto">
            <a:xfrm>
              <a:off x="4516" y="2001"/>
              <a:ext cx="27" cy="23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09" name="Oval 1341"/>
            <p:cNvSpPr>
              <a:spLocks noChangeArrowheads="1"/>
            </p:cNvSpPr>
            <p:nvPr/>
          </p:nvSpPr>
          <p:spPr bwMode="auto">
            <a:xfrm>
              <a:off x="4354" y="2087"/>
              <a:ext cx="27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10" name="Oval 1342"/>
            <p:cNvSpPr>
              <a:spLocks noChangeArrowheads="1"/>
            </p:cNvSpPr>
            <p:nvPr/>
          </p:nvSpPr>
          <p:spPr bwMode="auto">
            <a:xfrm>
              <a:off x="4540" y="1954"/>
              <a:ext cx="26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11" name="Oval 1343"/>
            <p:cNvSpPr>
              <a:spLocks noChangeArrowheads="1"/>
            </p:cNvSpPr>
            <p:nvPr/>
          </p:nvSpPr>
          <p:spPr bwMode="auto">
            <a:xfrm>
              <a:off x="4286" y="2155"/>
              <a:ext cx="27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12" name="Oval 1344"/>
            <p:cNvSpPr>
              <a:spLocks noChangeArrowheads="1"/>
            </p:cNvSpPr>
            <p:nvPr/>
          </p:nvSpPr>
          <p:spPr bwMode="auto">
            <a:xfrm>
              <a:off x="4683" y="1886"/>
              <a:ext cx="25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13" name="Oval 1345"/>
            <p:cNvSpPr>
              <a:spLocks noChangeArrowheads="1"/>
            </p:cNvSpPr>
            <p:nvPr/>
          </p:nvSpPr>
          <p:spPr bwMode="auto">
            <a:xfrm>
              <a:off x="4456" y="2095"/>
              <a:ext cx="25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14" name="Oval 1346"/>
            <p:cNvSpPr>
              <a:spLocks noChangeArrowheads="1"/>
            </p:cNvSpPr>
            <p:nvPr/>
          </p:nvSpPr>
          <p:spPr bwMode="auto">
            <a:xfrm>
              <a:off x="3908" y="2468"/>
              <a:ext cx="27" cy="23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15" name="Oval 1347"/>
            <p:cNvSpPr>
              <a:spLocks noChangeArrowheads="1"/>
            </p:cNvSpPr>
            <p:nvPr/>
          </p:nvSpPr>
          <p:spPr bwMode="auto">
            <a:xfrm>
              <a:off x="5214" y="1639"/>
              <a:ext cx="25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16" name="Oval 1348"/>
            <p:cNvSpPr>
              <a:spLocks noChangeArrowheads="1"/>
            </p:cNvSpPr>
            <p:nvPr/>
          </p:nvSpPr>
          <p:spPr bwMode="auto">
            <a:xfrm>
              <a:off x="4594" y="1974"/>
              <a:ext cx="25" cy="23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17" name="Oval 1349"/>
            <p:cNvSpPr>
              <a:spLocks noChangeArrowheads="1"/>
            </p:cNvSpPr>
            <p:nvPr/>
          </p:nvSpPr>
          <p:spPr bwMode="auto">
            <a:xfrm>
              <a:off x="4771" y="1821"/>
              <a:ext cx="27" cy="23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18" name="Oval 1350"/>
            <p:cNvSpPr>
              <a:spLocks noChangeArrowheads="1"/>
            </p:cNvSpPr>
            <p:nvPr/>
          </p:nvSpPr>
          <p:spPr bwMode="auto">
            <a:xfrm>
              <a:off x="4390" y="2056"/>
              <a:ext cx="26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19" name="Oval 1351"/>
            <p:cNvSpPr>
              <a:spLocks noChangeArrowheads="1"/>
            </p:cNvSpPr>
            <p:nvPr/>
          </p:nvSpPr>
          <p:spPr bwMode="auto">
            <a:xfrm>
              <a:off x="4306" y="2155"/>
              <a:ext cx="25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20" name="Oval 1352"/>
            <p:cNvSpPr>
              <a:spLocks noChangeArrowheads="1"/>
            </p:cNvSpPr>
            <p:nvPr/>
          </p:nvSpPr>
          <p:spPr bwMode="auto">
            <a:xfrm>
              <a:off x="4848" y="1829"/>
              <a:ext cx="26" cy="23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21" name="Oval 1353"/>
            <p:cNvSpPr>
              <a:spLocks noChangeArrowheads="1"/>
            </p:cNvSpPr>
            <p:nvPr/>
          </p:nvSpPr>
          <p:spPr bwMode="auto">
            <a:xfrm>
              <a:off x="4426" y="2035"/>
              <a:ext cx="27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22" name="Oval 1354"/>
            <p:cNvSpPr>
              <a:spLocks noChangeArrowheads="1"/>
            </p:cNvSpPr>
            <p:nvPr/>
          </p:nvSpPr>
          <p:spPr bwMode="auto">
            <a:xfrm>
              <a:off x="3957" y="2450"/>
              <a:ext cx="25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23" name="Oval 1355"/>
            <p:cNvSpPr>
              <a:spLocks noChangeArrowheads="1"/>
            </p:cNvSpPr>
            <p:nvPr/>
          </p:nvSpPr>
          <p:spPr bwMode="auto">
            <a:xfrm>
              <a:off x="4490" y="2040"/>
              <a:ext cx="25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24" name="Oval 1356"/>
            <p:cNvSpPr>
              <a:spLocks noChangeArrowheads="1"/>
            </p:cNvSpPr>
            <p:nvPr/>
          </p:nvSpPr>
          <p:spPr bwMode="auto">
            <a:xfrm>
              <a:off x="4821" y="1812"/>
              <a:ext cx="27" cy="22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25" name="Oval 1357"/>
            <p:cNvSpPr>
              <a:spLocks noChangeArrowheads="1"/>
            </p:cNvSpPr>
            <p:nvPr/>
          </p:nvSpPr>
          <p:spPr bwMode="auto">
            <a:xfrm>
              <a:off x="4107" y="2265"/>
              <a:ext cx="25" cy="23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26" name="Oval 1358"/>
            <p:cNvSpPr>
              <a:spLocks noChangeArrowheads="1"/>
            </p:cNvSpPr>
            <p:nvPr/>
          </p:nvSpPr>
          <p:spPr bwMode="auto">
            <a:xfrm>
              <a:off x="4238" y="2165"/>
              <a:ext cx="26" cy="23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27" name="Oval 1359"/>
            <p:cNvSpPr>
              <a:spLocks noChangeArrowheads="1"/>
            </p:cNvSpPr>
            <p:nvPr/>
          </p:nvSpPr>
          <p:spPr bwMode="auto">
            <a:xfrm>
              <a:off x="4425" y="1991"/>
              <a:ext cx="26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28" name="Oval 1360"/>
            <p:cNvSpPr>
              <a:spLocks noChangeArrowheads="1"/>
            </p:cNvSpPr>
            <p:nvPr/>
          </p:nvSpPr>
          <p:spPr bwMode="auto">
            <a:xfrm>
              <a:off x="4534" y="1939"/>
              <a:ext cx="25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29" name="Oval 1361"/>
            <p:cNvSpPr>
              <a:spLocks noChangeArrowheads="1"/>
            </p:cNvSpPr>
            <p:nvPr/>
          </p:nvSpPr>
          <p:spPr bwMode="auto">
            <a:xfrm>
              <a:off x="4437" y="2026"/>
              <a:ext cx="26" cy="22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30" name="Oval 1362"/>
            <p:cNvSpPr>
              <a:spLocks noChangeArrowheads="1"/>
            </p:cNvSpPr>
            <p:nvPr/>
          </p:nvSpPr>
          <p:spPr bwMode="auto">
            <a:xfrm>
              <a:off x="4580" y="1882"/>
              <a:ext cx="26" cy="23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31" name="Oval 1363"/>
            <p:cNvSpPr>
              <a:spLocks noChangeArrowheads="1"/>
            </p:cNvSpPr>
            <p:nvPr/>
          </p:nvSpPr>
          <p:spPr bwMode="auto">
            <a:xfrm>
              <a:off x="4018" y="2418"/>
              <a:ext cx="27" cy="23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32" name="Oval 1364"/>
            <p:cNvSpPr>
              <a:spLocks noChangeArrowheads="1"/>
            </p:cNvSpPr>
            <p:nvPr/>
          </p:nvSpPr>
          <p:spPr bwMode="auto">
            <a:xfrm>
              <a:off x="4583" y="1983"/>
              <a:ext cx="26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33" name="Oval 1365"/>
            <p:cNvSpPr>
              <a:spLocks noChangeArrowheads="1"/>
            </p:cNvSpPr>
            <p:nvPr/>
          </p:nvSpPr>
          <p:spPr bwMode="auto">
            <a:xfrm>
              <a:off x="4410" y="2026"/>
              <a:ext cx="25" cy="22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34" name="Oval 1366"/>
            <p:cNvSpPr>
              <a:spLocks noChangeArrowheads="1"/>
            </p:cNvSpPr>
            <p:nvPr/>
          </p:nvSpPr>
          <p:spPr bwMode="auto">
            <a:xfrm>
              <a:off x="4029" y="2417"/>
              <a:ext cx="25" cy="22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35" name="Oval 1367"/>
            <p:cNvSpPr>
              <a:spLocks noChangeArrowheads="1"/>
            </p:cNvSpPr>
            <p:nvPr/>
          </p:nvSpPr>
          <p:spPr bwMode="auto">
            <a:xfrm>
              <a:off x="4161" y="2237"/>
              <a:ext cx="27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36" name="Oval 1368"/>
            <p:cNvSpPr>
              <a:spLocks noChangeArrowheads="1"/>
            </p:cNvSpPr>
            <p:nvPr/>
          </p:nvSpPr>
          <p:spPr bwMode="auto">
            <a:xfrm>
              <a:off x="4552" y="1986"/>
              <a:ext cx="26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37" name="Oval 1369"/>
            <p:cNvSpPr>
              <a:spLocks noChangeArrowheads="1"/>
            </p:cNvSpPr>
            <p:nvPr/>
          </p:nvSpPr>
          <p:spPr bwMode="auto">
            <a:xfrm>
              <a:off x="4042" y="2391"/>
              <a:ext cx="25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38" name="Oval 1370"/>
            <p:cNvSpPr>
              <a:spLocks noChangeArrowheads="1"/>
            </p:cNvSpPr>
            <p:nvPr/>
          </p:nvSpPr>
          <p:spPr bwMode="auto">
            <a:xfrm>
              <a:off x="5204" y="1704"/>
              <a:ext cx="25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39" name="Oval 1371"/>
            <p:cNvSpPr>
              <a:spLocks noChangeArrowheads="1"/>
            </p:cNvSpPr>
            <p:nvPr/>
          </p:nvSpPr>
          <p:spPr bwMode="auto">
            <a:xfrm>
              <a:off x="4662" y="1911"/>
              <a:ext cx="27" cy="23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40" name="Oval 1372"/>
            <p:cNvSpPr>
              <a:spLocks noChangeArrowheads="1"/>
            </p:cNvSpPr>
            <p:nvPr/>
          </p:nvSpPr>
          <p:spPr bwMode="auto">
            <a:xfrm>
              <a:off x="4700" y="1860"/>
              <a:ext cx="27" cy="22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41" name="Oval 1373"/>
            <p:cNvSpPr>
              <a:spLocks noChangeArrowheads="1"/>
            </p:cNvSpPr>
            <p:nvPr/>
          </p:nvSpPr>
          <p:spPr bwMode="auto">
            <a:xfrm>
              <a:off x="4276" y="2179"/>
              <a:ext cx="27" cy="22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42" name="Oval 1374"/>
            <p:cNvSpPr>
              <a:spLocks noChangeArrowheads="1"/>
            </p:cNvSpPr>
            <p:nvPr/>
          </p:nvSpPr>
          <p:spPr bwMode="auto">
            <a:xfrm>
              <a:off x="4266" y="2273"/>
              <a:ext cx="25" cy="23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43" name="Oval 1375"/>
            <p:cNvSpPr>
              <a:spLocks noChangeArrowheads="1"/>
            </p:cNvSpPr>
            <p:nvPr/>
          </p:nvSpPr>
          <p:spPr bwMode="auto">
            <a:xfrm>
              <a:off x="3865" y="2508"/>
              <a:ext cx="27" cy="23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44" name="Oval 1376"/>
            <p:cNvSpPr>
              <a:spLocks noChangeArrowheads="1"/>
            </p:cNvSpPr>
            <p:nvPr/>
          </p:nvSpPr>
          <p:spPr bwMode="auto">
            <a:xfrm>
              <a:off x="4504" y="2015"/>
              <a:ext cx="27" cy="23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45" name="Oval 1377"/>
            <p:cNvSpPr>
              <a:spLocks noChangeArrowheads="1"/>
            </p:cNvSpPr>
            <p:nvPr/>
          </p:nvSpPr>
          <p:spPr bwMode="auto">
            <a:xfrm>
              <a:off x="4568" y="2031"/>
              <a:ext cx="25" cy="23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46" name="Oval 1378"/>
            <p:cNvSpPr>
              <a:spLocks noChangeArrowheads="1"/>
            </p:cNvSpPr>
            <p:nvPr/>
          </p:nvSpPr>
          <p:spPr bwMode="auto">
            <a:xfrm>
              <a:off x="4641" y="1841"/>
              <a:ext cx="25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47" name="Oval 1379"/>
            <p:cNvSpPr>
              <a:spLocks noChangeArrowheads="1"/>
            </p:cNvSpPr>
            <p:nvPr/>
          </p:nvSpPr>
          <p:spPr bwMode="auto">
            <a:xfrm>
              <a:off x="4697" y="1888"/>
              <a:ext cx="27" cy="23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48" name="Oval 1380"/>
            <p:cNvSpPr>
              <a:spLocks noChangeArrowheads="1"/>
            </p:cNvSpPr>
            <p:nvPr/>
          </p:nvSpPr>
          <p:spPr bwMode="auto">
            <a:xfrm>
              <a:off x="4051" y="2349"/>
              <a:ext cx="26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49" name="Oval 1381"/>
            <p:cNvSpPr>
              <a:spLocks noChangeArrowheads="1"/>
            </p:cNvSpPr>
            <p:nvPr/>
          </p:nvSpPr>
          <p:spPr bwMode="auto">
            <a:xfrm>
              <a:off x="4259" y="2223"/>
              <a:ext cx="25" cy="22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50" name="Oval 1382"/>
            <p:cNvSpPr>
              <a:spLocks noChangeArrowheads="1"/>
            </p:cNvSpPr>
            <p:nvPr/>
          </p:nvSpPr>
          <p:spPr bwMode="auto">
            <a:xfrm>
              <a:off x="4578" y="1985"/>
              <a:ext cx="27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51" name="Oval 1383"/>
            <p:cNvSpPr>
              <a:spLocks noChangeArrowheads="1"/>
            </p:cNvSpPr>
            <p:nvPr/>
          </p:nvSpPr>
          <p:spPr bwMode="auto">
            <a:xfrm>
              <a:off x="3964" y="2406"/>
              <a:ext cx="25" cy="23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52" name="Oval 1384"/>
            <p:cNvSpPr>
              <a:spLocks noChangeArrowheads="1"/>
            </p:cNvSpPr>
            <p:nvPr/>
          </p:nvSpPr>
          <p:spPr bwMode="auto">
            <a:xfrm>
              <a:off x="4778" y="1824"/>
              <a:ext cx="27" cy="22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53" name="Oval 1385"/>
            <p:cNvSpPr>
              <a:spLocks noChangeArrowheads="1"/>
            </p:cNvSpPr>
            <p:nvPr/>
          </p:nvSpPr>
          <p:spPr bwMode="auto">
            <a:xfrm>
              <a:off x="4435" y="2002"/>
              <a:ext cx="27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54" name="Oval 1386"/>
            <p:cNvSpPr>
              <a:spLocks noChangeArrowheads="1"/>
            </p:cNvSpPr>
            <p:nvPr/>
          </p:nvSpPr>
          <p:spPr bwMode="auto">
            <a:xfrm>
              <a:off x="5229" y="1684"/>
              <a:ext cx="27" cy="24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55" name="Oval 1387"/>
            <p:cNvSpPr>
              <a:spLocks noChangeArrowheads="1"/>
            </p:cNvSpPr>
            <p:nvPr/>
          </p:nvSpPr>
          <p:spPr bwMode="auto">
            <a:xfrm>
              <a:off x="4588" y="1961"/>
              <a:ext cx="27" cy="22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56" name="Oval 1388"/>
            <p:cNvSpPr>
              <a:spLocks noChangeArrowheads="1"/>
            </p:cNvSpPr>
            <p:nvPr/>
          </p:nvSpPr>
          <p:spPr bwMode="auto">
            <a:xfrm>
              <a:off x="4338" y="2074"/>
              <a:ext cx="25" cy="22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57" name="Rectangle 1389"/>
            <p:cNvSpPr>
              <a:spLocks noChangeArrowheads="1"/>
            </p:cNvSpPr>
            <p:nvPr/>
          </p:nvSpPr>
          <p:spPr bwMode="auto">
            <a:xfrm>
              <a:off x="5395" y="2567"/>
              <a:ext cx="212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r</a:t>
              </a: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=0.95</a:t>
              </a:r>
              <a:endPara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558" name="Line 1390"/>
            <p:cNvSpPr>
              <a:spLocks noChangeShapeType="1"/>
            </p:cNvSpPr>
            <p:nvPr/>
          </p:nvSpPr>
          <p:spPr bwMode="auto">
            <a:xfrm flipV="1">
              <a:off x="3550" y="1465"/>
              <a:ext cx="1" cy="1321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59" name="Line 1391"/>
            <p:cNvSpPr>
              <a:spLocks noChangeShapeType="1"/>
            </p:cNvSpPr>
            <p:nvPr/>
          </p:nvSpPr>
          <p:spPr bwMode="auto">
            <a:xfrm flipH="1">
              <a:off x="3525" y="2752"/>
              <a:ext cx="25" cy="1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60" name="Rectangle 1392"/>
            <p:cNvSpPr>
              <a:spLocks noChangeArrowheads="1"/>
            </p:cNvSpPr>
            <p:nvPr/>
          </p:nvSpPr>
          <p:spPr bwMode="auto">
            <a:xfrm rot="16200000">
              <a:off x="3467" y="2690"/>
              <a:ext cx="40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4</a:t>
              </a:r>
              <a:endPara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561" name="Line 1393"/>
            <p:cNvSpPr>
              <a:spLocks noChangeShapeType="1"/>
            </p:cNvSpPr>
            <p:nvPr/>
          </p:nvSpPr>
          <p:spPr bwMode="auto">
            <a:xfrm flipH="1">
              <a:off x="3525" y="2438"/>
              <a:ext cx="25" cy="1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62" name="Rectangle 1394"/>
            <p:cNvSpPr>
              <a:spLocks noChangeArrowheads="1"/>
            </p:cNvSpPr>
            <p:nvPr/>
          </p:nvSpPr>
          <p:spPr bwMode="auto">
            <a:xfrm rot="16200000">
              <a:off x="3467" y="2376"/>
              <a:ext cx="40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5</a:t>
              </a:r>
              <a:endPara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563" name="Line 1395"/>
            <p:cNvSpPr>
              <a:spLocks noChangeShapeType="1"/>
            </p:cNvSpPr>
            <p:nvPr/>
          </p:nvSpPr>
          <p:spPr bwMode="auto">
            <a:xfrm flipH="1">
              <a:off x="3525" y="2125"/>
              <a:ext cx="25" cy="1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64" name="Rectangle 1396"/>
            <p:cNvSpPr>
              <a:spLocks noChangeArrowheads="1"/>
            </p:cNvSpPr>
            <p:nvPr/>
          </p:nvSpPr>
          <p:spPr bwMode="auto">
            <a:xfrm rot="16200000">
              <a:off x="3467" y="2064"/>
              <a:ext cx="40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6</a:t>
              </a:r>
              <a:endPara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565" name="Line 1397"/>
            <p:cNvSpPr>
              <a:spLocks noChangeShapeType="1"/>
            </p:cNvSpPr>
            <p:nvPr/>
          </p:nvSpPr>
          <p:spPr bwMode="auto">
            <a:xfrm flipH="1">
              <a:off x="3525" y="1813"/>
              <a:ext cx="25" cy="1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66" name="Rectangle 1398"/>
            <p:cNvSpPr>
              <a:spLocks noChangeArrowheads="1"/>
            </p:cNvSpPr>
            <p:nvPr/>
          </p:nvSpPr>
          <p:spPr bwMode="auto">
            <a:xfrm rot="16200000">
              <a:off x="3467" y="1752"/>
              <a:ext cx="40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7</a:t>
              </a:r>
              <a:endPara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567" name="Line 1399"/>
            <p:cNvSpPr>
              <a:spLocks noChangeShapeType="1"/>
            </p:cNvSpPr>
            <p:nvPr/>
          </p:nvSpPr>
          <p:spPr bwMode="auto">
            <a:xfrm flipH="1">
              <a:off x="3525" y="1499"/>
              <a:ext cx="25" cy="1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68" name="Rectangle 1400"/>
            <p:cNvSpPr>
              <a:spLocks noChangeArrowheads="1"/>
            </p:cNvSpPr>
            <p:nvPr/>
          </p:nvSpPr>
          <p:spPr bwMode="auto">
            <a:xfrm rot="16200000">
              <a:off x="3467" y="1438"/>
              <a:ext cx="40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8</a:t>
              </a:r>
              <a:endPara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569" name="Rectangle 1401"/>
            <p:cNvSpPr>
              <a:spLocks noChangeArrowheads="1"/>
            </p:cNvSpPr>
            <p:nvPr/>
          </p:nvSpPr>
          <p:spPr bwMode="auto">
            <a:xfrm rot="16200000">
              <a:off x="2758" y="2033"/>
              <a:ext cx="1159" cy="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800" b="1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Natural-log of </a:t>
              </a:r>
              <a:r>
                <a:rPr kumimoji="0" lang="en-US" sz="800" b="1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Quantra</a:t>
              </a:r>
              <a:r>
                <a: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Breast Volume</a:t>
              </a:r>
              <a:endParaRPr kumimoji="0" lang="en-US" sz="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570" name="Line 1402"/>
            <p:cNvSpPr>
              <a:spLocks noChangeShapeType="1"/>
            </p:cNvSpPr>
            <p:nvPr/>
          </p:nvSpPr>
          <p:spPr bwMode="auto">
            <a:xfrm>
              <a:off x="3550" y="2786"/>
              <a:ext cx="2127" cy="1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71" name="Line 1403"/>
            <p:cNvSpPr>
              <a:spLocks noChangeShapeType="1"/>
            </p:cNvSpPr>
            <p:nvPr/>
          </p:nvSpPr>
          <p:spPr bwMode="auto">
            <a:xfrm>
              <a:off x="3588" y="2786"/>
              <a:ext cx="1" cy="23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72" name="Rectangle 1404"/>
            <p:cNvSpPr>
              <a:spLocks noChangeArrowheads="1"/>
            </p:cNvSpPr>
            <p:nvPr/>
          </p:nvSpPr>
          <p:spPr bwMode="auto">
            <a:xfrm>
              <a:off x="3572" y="2819"/>
              <a:ext cx="62" cy="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573" name="Line 1405"/>
            <p:cNvSpPr>
              <a:spLocks noChangeShapeType="1"/>
            </p:cNvSpPr>
            <p:nvPr/>
          </p:nvSpPr>
          <p:spPr bwMode="auto">
            <a:xfrm>
              <a:off x="4220" y="2786"/>
              <a:ext cx="1" cy="23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74" name="Rectangle 1406"/>
            <p:cNvSpPr>
              <a:spLocks noChangeArrowheads="1"/>
            </p:cNvSpPr>
            <p:nvPr/>
          </p:nvSpPr>
          <p:spPr bwMode="auto">
            <a:xfrm>
              <a:off x="4186" y="2819"/>
              <a:ext cx="96" cy="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575" name="Line 1407"/>
            <p:cNvSpPr>
              <a:spLocks noChangeShapeType="1"/>
            </p:cNvSpPr>
            <p:nvPr/>
          </p:nvSpPr>
          <p:spPr bwMode="auto">
            <a:xfrm>
              <a:off x="4852" y="2786"/>
              <a:ext cx="1" cy="23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76" name="Rectangle 1408"/>
            <p:cNvSpPr>
              <a:spLocks noChangeArrowheads="1"/>
            </p:cNvSpPr>
            <p:nvPr/>
          </p:nvSpPr>
          <p:spPr bwMode="auto">
            <a:xfrm>
              <a:off x="4818" y="2819"/>
              <a:ext cx="96" cy="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577" name="Line 1409"/>
            <p:cNvSpPr>
              <a:spLocks noChangeShapeType="1"/>
            </p:cNvSpPr>
            <p:nvPr/>
          </p:nvSpPr>
          <p:spPr bwMode="auto">
            <a:xfrm>
              <a:off x="5484" y="2786"/>
              <a:ext cx="1" cy="23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78" name="Rectangle 1410"/>
            <p:cNvSpPr>
              <a:spLocks noChangeArrowheads="1"/>
            </p:cNvSpPr>
            <p:nvPr/>
          </p:nvSpPr>
          <p:spPr bwMode="auto">
            <a:xfrm>
              <a:off x="5450" y="2819"/>
              <a:ext cx="96" cy="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579" name="Rectangle 1411"/>
            <p:cNvSpPr>
              <a:spLocks noChangeArrowheads="1"/>
            </p:cNvSpPr>
            <p:nvPr/>
          </p:nvSpPr>
          <p:spPr bwMode="auto">
            <a:xfrm>
              <a:off x="4244" y="2871"/>
              <a:ext cx="767" cy="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Cumulus Total Breast Area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8582" name="Group 1414"/>
          <p:cNvGrpSpPr>
            <a:grpSpLocks noChangeAspect="1"/>
          </p:cNvGrpSpPr>
          <p:nvPr/>
        </p:nvGrpSpPr>
        <p:grpSpPr bwMode="auto">
          <a:xfrm>
            <a:off x="5219700" y="4410075"/>
            <a:ext cx="3924300" cy="2447924"/>
            <a:chOff x="3288" y="2778"/>
            <a:chExt cx="2472" cy="1542"/>
          </a:xfrm>
        </p:grpSpPr>
        <p:sp>
          <p:nvSpPr>
            <p:cNvPr id="8581" name="AutoShape 1413"/>
            <p:cNvSpPr>
              <a:spLocks noChangeAspect="1" noChangeArrowheads="1" noTextEdit="1"/>
            </p:cNvSpPr>
            <p:nvPr/>
          </p:nvSpPr>
          <p:spPr bwMode="auto">
            <a:xfrm>
              <a:off x="3288" y="2795"/>
              <a:ext cx="2472" cy="15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grpSp>
          <p:nvGrpSpPr>
            <p:cNvPr id="8783" name="Group 1615"/>
            <p:cNvGrpSpPr>
              <a:grpSpLocks/>
            </p:cNvGrpSpPr>
            <p:nvPr/>
          </p:nvGrpSpPr>
          <p:grpSpPr bwMode="auto">
            <a:xfrm>
              <a:off x="3309" y="2811"/>
              <a:ext cx="2433" cy="1492"/>
              <a:chOff x="3309" y="2811"/>
              <a:chExt cx="2433" cy="1492"/>
            </a:xfrm>
          </p:grpSpPr>
          <p:sp>
            <p:nvSpPr>
              <p:cNvPr id="8583" name="Rectangle 1415"/>
              <p:cNvSpPr>
                <a:spLocks noChangeArrowheads="1"/>
              </p:cNvSpPr>
              <p:nvPr/>
            </p:nvSpPr>
            <p:spPr bwMode="auto">
              <a:xfrm>
                <a:off x="3309" y="2811"/>
                <a:ext cx="2433" cy="1492"/>
              </a:xfrm>
              <a:prstGeom prst="rect">
                <a:avLst/>
              </a:prstGeom>
              <a:solidFill>
                <a:srgbClr val="EAF2F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84" name="Rectangle 1416"/>
              <p:cNvSpPr>
                <a:spLocks noChangeArrowheads="1"/>
              </p:cNvSpPr>
              <p:nvPr/>
            </p:nvSpPr>
            <p:spPr bwMode="auto">
              <a:xfrm>
                <a:off x="3310" y="2814"/>
                <a:ext cx="2427" cy="1487"/>
              </a:xfrm>
              <a:prstGeom prst="rect">
                <a:avLst/>
              </a:prstGeom>
              <a:solidFill>
                <a:schemeClr val="bg1"/>
              </a:solidFill>
              <a:ln w="4763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85" name="Rectangle 1417"/>
              <p:cNvSpPr>
                <a:spLocks noChangeArrowheads="1"/>
              </p:cNvSpPr>
              <p:nvPr/>
            </p:nvSpPr>
            <p:spPr bwMode="auto">
              <a:xfrm>
                <a:off x="3550" y="2866"/>
                <a:ext cx="2127" cy="1232"/>
              </a:xfrm>
              <a:prstGeom prst="rect">
                <a:avLst/>
              </a:prstGeom>
              <a:solidFill>
                <a:srgbClr val="FFFFFF"/>
              </a:solidFill>
              <a:ln w="4763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86" name="Line 1418"/>
              <p:cNvSpPr>
                <a:spLocks noChangeShapeType="1"/>
              </p:cNvSpPr>
              <p:nvPr/>
            </p:nvSpPr>
            <p:spPr bwMode="auto">
              <a:xfrm>
                <a:off x="3550" y="4067"/>
                <a:ext cx="2127" cy="1"/>
              </a:xfrm>
              <a:prstGeom prst="line">
                <a:avLst/>
              </a:prstGeom>
              <a:noFill/>
              <a:ln w="9525">
                <a:solidFill>
                  <a:srgbClr val="EAF2F3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87" name="Line 1419"/>
              <p:cNvSpPr>
                <a:spLocks noChangeShapeType="1"/>
              </p:cNvSpPr>
              <p:nvPr/>
            </p:nvSpPr>
            <p:spPr bwMode="auto">
              <a:xfrm>
                <a:off x="3550" y="3776"/>
                <a:ext cx="2127" cy="1"/>
              </a:xfrm>
              <a:prstGeom prst="line">
                <a:avLst/>
              </a:prstGeom>
              <a:noFill/>
              <a:ln w="9525">
                <a:solidFill>
                  <a:srgbClr val="EAF2F3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88" name="Line 1420"/>
              <p:cNvSpPr>
                <a:spLocks noChangeShapeType="1"/>
              </p:cNvSpPr>
              <p:nvPr/>
            </p:nvSpPr>
            <p:spPr bwMode="auto">
              <a:xfrm>
                <a:off x="3550" y="3483"/>
                <a:ext cx="2127" cy="1"/>
              </a:xfrm>
              <a:prstGeom prst="line">
                <a:avLst/>
              </a:prstGeom>
              <a:noFill/>
              <a:ln w="9525">
                <a:solidFill>
                  <a:srgbClr val="EAF2F3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89" name="Line 1421"/>
              <p:cNvSpPr>
                <a:spLocks noChangeShapeType="1"/>
              </p:cNvSpPr>
              <p:nvPr/>
            </p:nvSpPr>
            <p:spPr bwMode="auto">
              <a:xfrm>
                <a:off x="3550" y="3191"/>
                <a:ext cx="2127" cy="1"/>
              </a:xfrm>
              <a:prstGeom prst="line">
                <a:avLst/>
              </a:prstGeom>
              <a:noFill/>
              <a:ln w="9525">
                <a:solidFill>
                  <a:srgbClr val="EAF2F3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90" name="Line 1422"/>
              <p:cNvSpPr>
                <a:spLocks noChangeShapeType="1"/>
              </p:cNvSpPr>
              <p:nvPr/>
            </p:nvSpPr>
            <p:spPr bwMode="auto">
              <a:xfrm>
                <a:off x="3550" y="2898"/>
                <a:ext cx="2127" cy="1"/>
              </a:xfrm>
              <a:prstGeom prst="line">
                <a:avLst/>
              </a:prstGeom>
              <a:noFill/>
              <a:ln w="9525">
                <a:solidFill>
                  <a:srgbClr val="EAF2F3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91" name="Oval 1423"/>
              <p:cNvSpPr>
                <a:spLocks noChangeArrowheads="1"/>
              </p:cNvSpPr>
              <p:nvPr/>
            </p:nvSpPr>
            <p:spPr bwMode="auto">
              <a:xfrm>
                <a:off x="4270" y="3452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92" name="Oval 1424"/>
              <p:cNvSpPr>
                <a:spLocks noChangeArrowheads="1"/>
              </p:cNvSpPr>
              <p:nvPr/>
            </p:nvSpPr>
            <p:spPr bwMode="auto">
              <a:xfrm>
                <a:off x="4581" y="3366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93" name="Oval 1425"/>
              <p:cNvSpPr>
                <a:spLocks noChangeArrowheads="1"/>
              </p:cNvSpPr>
              <p:nvPr/>
            </p:nvSpPr>
            <p:spPr bwMode="auto">
              <a:xfrm>
                <a:off x="4985" y="3439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94" name="Oval 1426"/>
              <p:cNvSpPr>
                <a:spLocks noChangeArrowheads="1"/>
              </p:cNvSpPr>
              <p:nvPr/>
            </p:nvSpPr>
            <p:spPr bwMode="auto">
              <a:xfrm>
                <a:off x="4615" y="3587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95" name="Oval 1427"/>
              <p:cNvSpPr>
                <a:spLocks noChangeArrowheads="1"/>
              </p:cNvSpPr>
              <p:nvPr/>
            </p:nvSpPr>
            <p:spPr bwMode="auto">
              <a:xfrm>
                <a:off x="4537" y="3393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96" name="Oval 1428"/>
              <p:cNvSpPr>
                <a:spLocks noChangeArrowheads="1"/>
              </p:cNvSpPr>
              <p:nvPr/>
            </p:nvSpPr>
            <p:spPr bwMode="auto">
              <a:xfrm>
                <a:off x="4733" y="3273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97" name="Oval 1429"/>
              <p:cNvSpPr>
                <a:spLocks noChangeArrowheads="1"/>
              </p:cNvSpPr>
              <p:nvPr/>
            </p:nvSpPr>
            <p:spPr bwMode="auto">
              <a:xfrm>
                <a:off x="4303" y="3560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98" name="Oval 1430"/>
              <p:cNvSpPr>
                <a:spLocks noChangeArrowheads="1"/>
              </p:cNvSpPr>
              <p:nvPr/>
            </p:nvSpPr>
            <p:spPr bwMode="auto">
              <a:xfrm>
                <a:off x="4767" y="3278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99" name="Oval 1431"/>
              <p:cNvSpPr>
                <a:spLocks noChangeArrowheads="1"/>
              </p:cNvSpPr>
              <p:nvPr/>
            </p:nvSpPr>
            <p:spPr bwMode="auto">
              <a:xfrm>
                <a:off x="4369" y="3405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00" name="Oval 1432"/>
              <p:cNvSpPr>
                <a:spLocks noChangeArrowheads="1"/>
              </p:cNvSpPr>
              <p:nvPr/>
            </p:nvSpPr>
            <p:spPr bwMode="auto">
              <a:xfrm>
                <a:off x="4524" y="3329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01" name="Oval 1433"/>
              <p:cNvSpPr>
                <a:spLocks noChangeArrowheads="1"/>
              </p:cNvSpPr>
              <p:nvPr/>
            </p:nvSpPr>
            <p:spPr bwMode="auto">
              <a:xfrm>
                <a:off x="5248" y="3074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02" name="Oval 1434"/>
              <p:cNvSpPr>
                <a:spLocks noChangeArrowheads="1"/>
              </p:cNvSpPr>
              <p:nvPr/>
            </p:nvSpPr>
            <p:spPr bwMode="auto">
              <a:xfrm>
                <a:off x="4712" y="3721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03" name="Oval 1435"/>
              <p:cNvSpPr>
                <a:spLocks noChangeArrowheads="1"/>
              </p:cNvSpPr>
              <p:nvPr/>
            </p:nvSpPr>
            <p:spPr bwMode="auto">
              <a:xfrm>
                <a:off x="4478" y="3398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04" name="Oval 1436"/>
              <p:cNvSpPr>
                <a:spLocks noChangeArrowheads="1"/>
              </p:cNvSpPr>
              <p:nvPr/>
            </p:nvSpPr>
            <p:spPr bwMode="auto">
              <a:xfrm>
                <a:off x="4861" y="3220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05" name="Oval 1437"/>
              <p:cNvSpPr>
                <a:spLocks noChangeArrowheads="1"/>
              </p:cNvSpPr>
              <p:nvPr/>
            </p:nvSpPr>
            <p:spPr bwMode="auto">
              <a:xfrm>
                <a:off x="4376" y="3742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06" name="Oval 1438"/>
              <p:cNvSpPr>
                <a:spLocks noChangeArrowheads="1"/>
              </p:cNvSpPr>
              <p:nvPr/>
            </p:nvSpPr>
            <p:spPr bwMode="auto">
              <a:xfrm>
                <a:off x="5245" y="3334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07" name="Oval 1439"/>
              <p:cNvSpPr>
                <a:spLocks noChangeArrowheads="1"/>
              </p:cNvSpPr>
              <p:nvPr/>
            </p:nvSpPr>
            <p:spPr bwMode="auto">
              <a:xfrm>
                <a:off x="4210" y="3516"/>
                <a:ext cx="26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08" name="Oval 1440"/>
              <p:cNvSpPr>
                <a:spLocks noChangeArrowheads="1"/>
              </p:cNvSpPr>
              <p:nvPr/>
            </p:nvSpPr>
            <p:spPr bwMode="auto">
              <a:xfrm>
                <a:off x="4826" y="3617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09" name="Oval 1441"/>
              <p:cNvSpPr>
                <a:spLocks noChangeArrowheads="1"/>
              </p:cNvSpPr>
              <p:nvPr/>
            </p:nvSpPr>
            <p:spPr bwMode="auto">
              <a:xfrm>
                <a:off x="4434" y="3323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10" name="Oval 1442"/>
              <p:cNvSpPr>
                <a:spLocks noChangeArrowheads="1"/>
              </p:cNvSpPr>
              <p:nvPr/>
            </p:nvSpPr>
            <p:spPr bwMode="auto">
              <a:xfrm>
                <a:off x="4256" y="3475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11" name="Oval 1443"/>
              <p:cNvSpPr>
                <a:spLocks noChangeArrowheads="1"/>
              </p:cNvSpPr>
              <p:nvPr/>
            </p:nvSpPr>
            <p:spPr bwMode="auto">
              <a:xfrm>
                <a:off x="4628" y="3257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12" name="Oval 1444"/>
              <p:cNvSpPr>
                <a:spLocks noChangeArrowheads="1"/>
              </p:cNvSpPr>
              <p:nvPr/>
            </p:nvSpPr>
            <p:spPr bwMode="auto">
              <a:xfrm>
                <a:off x="4180" y="3562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13" name="Oval 1445"/>
              <p:cNvSpPr>
                <a:spLocks noChangeArrowheads="1"/>
              </p:cNvSpPr>
              <p:nvPr/>
            </p:nvSpPr>
            <p:spPr bwMode="auto">
              <a:xfrm>
                <a:off x="4636" y="3273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14" name="Oval 1446"/>
              <p:cNvSpPr>
                <a:spLocks noChangeArrowheads="1"/>
              </p:cNvSpPr>
              <p:nvPr/>
            </p:nvSpPr>
            <p:spPr bwMode="auto">
              <a:xfrm>
                <a:off x="4347" y="3438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15" name="Oval 1447"/>
              <p:cNvSpPr>
                <a:spLocks noChangeArrowheads="1"/>
              </p:cNvSpPr>
              <p:nvPr/>
            </p:nvSpPr>
            <p:spPr bwMode="auto">
              <a:xfrm>
                <a:off x="4042" y="3606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16" name="Oval 1448"/>
              <p:cNvSpPr>
                <a:spLocks noChangeArrowheads="1"/>
              </p:cNvSpPr>
              <p:nvPr/>
            </p:nvSpPr>
            <p:spPr bwMode="auto">
              <a:xfrm>
                <a:off x="4662" y="3273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17" name="Oval 1449"/>
              <p:cNvSpPr>
                <a:spLocks noChangeArrowheads="1"/>
              </p:cNvSpPr>
              <p:nvPr/>
            </p:nvSpPr>
            <p:spPr bwMode="auto">
              <a:xfrm>
                <a:off x="4593" y="3305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18" name="Oval 1450"/>
              <p:cNvSpPr>
                <a:spLocks noChangeArrowheads="1"/>
              </p:cNvSpPr>
              <p:nvPr/>
            </p:nvSpPr>
            <p:spPr bwMode="auto">
              <a:xfrm>
                <a:off x="4914" y="3184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19" name="Oval 1451"/>
              <p:cNvSpPr>
                <a:spLocks noChangeArrowheads="1"/>
              </p:cNvSpPr>
              <p:nvPr/>
            </p:nvSpPr>
            <p:spPr bwMode="auto">
              <a:xfrm>
                <a:off x="4800" y="3251"/>
                <a:ext cx="26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20" name="Oval 1452"/>
              <p:cNvSpPr>
                <a:spLocks noChangeArrowheads="1"/>
              </p:cNvSpPr>
              <p:nvPr/>
            </p:nvSpPr>
            <p:spPr bwMode="auto">
              <a:xfrm>
                <a:off x="4861" y="3186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21" name="Oval 1453"/>
              <p:cNvSpPr>
                <a:spLocks noChangeArrowheads="1"/>
              </p:cNvSpPr>
              <p:nvPr/>
            </p:nvSpPr>
            <p:spPr bwMode="auto">
              <a:xfrm>
                <a:off x="4200" y="3518"/>
                <a:ext cx="26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22" name="Oval 1454"/>
              <p:cNvSpPr>
                <a:spLocks noChangeArrowheads="1"/>
              </p:cNvSpPr>
              <p:nvPr/>
            </p:nvSpPr>
            <p:spPr bwMode="auto">
              <a:xfrm>
                <a:off x="4746" y="3256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23" name="Oval 1455"/>
              <p:cNvSpPr>
                <a:spLocks noChangeArrowheads="1"/>
              </p:cNvSpPr>
              <p:nvPr/>
            </p:nvSpPr>
            <p:spPr bwMode="auto">
              <a:xfrm>
                <a:off x="4413" y="3414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24" name="Oval 1456"/>
              <p:cNvSpPr>
                <a:spLocks noChangeArrowheads="1"/>
              </p:cNvSpPr>
              <p:nvPr/>
            </p:nvSpPr>
            <p:spPr bwMode="auto">
              <a:xfrm>
                <a:off x="4772" y="3248"/>
                <a:ext cx="27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25" name="Oval 1457"/>
              <p:cNvSpPr>
                <a:spLocks noChangeArrowheads="1"/>
              </p:cNvSpPr>
              <p:nvPr/>
            </p:nvSpPr>
            <p:spPr bwMode="auto">
              <a:xfrm>
                <a:off x="4007" y="3587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26" name="Oval 1458"/>
              <p:cNvSpPr>
                <a:spLocks noChangeArrowheads="1"/>
              </p:cNvSpPr>
              <p:nvPr/>
            </p:nvSpPr>
            <p:spPr bwMode="auto">
              <a:xfrm>
                <a:off x="4046" y="3670"/>
                <a:ext cx="27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27" name="Oval 1459"/>
              <p:cNvSpPr>
                <a:spLocks noChangeArrowheads="1"/>
              </p:cNvSpPr>
              <p:nvPr/>
            </p:nvSpPr>
            <p:spPr bwMode="auto">
              <a:xfrm>
                <a:off x="4687" y="3210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28" name="Oval 1460"/>
              <p:cNvSpPr>
                <a:spLocks noChangeArrowheads="1"/>
              </p:cNvSpPr>
              <p:nvPr/>
            </p:nvSpPr>
            <p:spPr bwMode="auto">
              <a:xfrm>
                <a:off x="4559" y="3328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29" name="Oval 1461"/>
              <p:cNvSpPr>
                <a:spLocks noChangeArrowheads="1"/>
              </p:cNvSpPr>
              <p:nvPr/>
            </p:nvSpPr>
            <p:spPr bwMode="auto">
              <a:xfrm>
                <a:off x="4588" y="3377"/>
                <a:ext cx="27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30" name="Oval 1462"/>
              <p:cNvSpPr>
                <a:spLocks noChangeArrowheads="1"/>
              </p:cNvSpPr>
              <p:nvPr/>
            </p:nvSpPr>
            <p:spPr bwMode="auto">
              <a:xfrm>
                <a:off x="4213" y="3525"/>
                <a:ext cx="26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31" name="Oval 1463"/>
              <p:cNvSpPr>
                <a:spLocks noChangeArrowheads="1"/>
              </p:cNvSpPr>
              <p:nvPr/>
            </p:nvSpPr>
            <p:spPr bwMode="auto">
              <a:xfrm>
                <a:off x="4510" y="3342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32" name="Oval 1464"/>
              <p:cNvSpPr>
                <a:spLocks noChangeArrowheads="1"/>
              </p:cNvSpPr>
              <p:nvPr/>
            </p:nvSpPr>
            <p:spPr bwMode="auto">
              <a:xfrm>
                <a:off x="4577" y="3344"/>
                <a:ext cx="26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33" name="Oval 1465"/>
              <p:cNvSpPr>
                <a:spLocks noChangeArrowheads="1"/>
              </p:cNvSpPr>
              <p:nvPr/>
            </p:nvSpPr>
            <p:spPr bwMode="auto">
              <a:xfrm>
                <a:off x="4204" y="3627"/>
                <a:ext cx="27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34" name="Oval 1466"/>
              <p:cNvSpPr>
                <a:spLocks noChangeArrowheads="1"/>
              </p:cNvSpPr>
              <p:nvPr/>
            </p:nvSpPr>
            <p:spPr bwMode="auto">
              <a:xfrm>
                <a:off x="4154" y="3547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35" name="Oval 1467"/>
              <p:cNvSpPr>
                <a:spLocks noChangeArrowheads="1"/>
              </p:cNvSpPr>
              <p:nvPr/>
            </p:nvSpPr>
            <p:spPr bwMode="auto">
              <a:xfrm>
                <a:off x="4284" y="3448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36" name="Oval 1468"/>
              <p:cNvSpPr>
                <a:spLocks noChangeArrowheads="1"/>
              </p:cNvSpPr>
              <p:nvPr/>
            </p:nvSpPr>
            <p:spPr bwMode="auto">
              <a:xfrm>
                <a:off x="4316" y="3424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37" name="Oval 1469"/>
              <p:cNvSpPr>
                <a:spLocks noChangeArrowheads="1"/>
              </p:cNvSpPr>
              <p:nvPr/>
            </p:nvSpPr>
            <p:spPr bwMode="auto">
              <a:xfrm>
                <a:off x="4503" y="3345"/>
                <a:ext cx="26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38" name="Oval 1470"/>
              <p:cNvSpPr>
                <a:spLocks noChangeArrowheads="1"/>
              </p:cNvSpPr>
              <p:nvPr/>
            </p:nvSpPr>
            <p:spPr bwMode="auto">
              <a:xfrm>
                <a:off x="4256" y="3473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39" name="Oval 1471"/>
              <p:cNvSpPr>
                <a:spLocks noChangeArrowheads="1"/>
              </p:cNvSpPr>
              <p:nvPr/>
            </p:nvSpPr>
            <p:spPr bwMode="auto">
              <a:xfrm>
                <a:off x="4641" y="3320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40" name="Oval 1472"/>
              <p:cNvSpPr>
                <a:spLocks noChangeArrowheads="1"/>
              </p:cNvSpPr>
              <p:nvPr/>
            </p:nvSpPr>
            <p:spPr bwMode="auto">
              <a:xfrm>
                <a:off x="4338" y="3521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41" name="Oval 1473"/>
              <p:cNvSpPr>
                <a:spLocks noChangeArrowheads="1"/>
              </p:cNvSpPr>
              <p:nvPr/>
            </p:nvSpPr>
            <p:spPr bwMode="auto">
              <a:xfrm>
                <a:off x="4366" y="3369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42" name="Oval 1474"/>
              <p:cNvSpPr>
                <a:spLocks noChangeArrowheads="1"/>
              </p:cNvSpPr>
              <p:nvPr/>
            </p:nvSpPr>
            <p:spPr bwMode="auto">
              <a:xfrm>
                <a:off x="4717" y="3190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43" name="Oval 1475"/>
              <p:cNvSpPr>
                <a:spLocks noChangeArrowheads="1"/>
              </p:cNvSpPr>
              <p:nvPr/>
            </p:nvSpPr>
            <p:spPr bwMode="auto">
              <a:xfrm>
                <a:off x="4303" y="3501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44" name="Oval 1476"/>
              <p:cNvSpPr>
                <a:spLocks noChangeArrowheads="1"/>
              </p:cNvSpPr>
              <p:nvPr/>
            </p:nvSpPr>
            <p:spPr bwMode="auto">
              <a:xfrm>
                <a:off x="4211" y="3488"/>
                <a:ext cx="27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45" name="Oval 1477"/>
              <p:cNvSpPr>
                <a:spLocks noChangeArrowheads="1"/>
              </p:cNvSpPr>
              <p:nvPr/>
            </p:nvSpPr>
            <p:spPr bwMode="auto">
              <a:xfrm>
                <a:off x="4422" y="3385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46" name="Oval 1478"/>
              <p:cNvSpPr>
                <a:spLocks noChangeArrowheads="1"/>
              </p:cNvSpPr>
              <p:nvPr/>
            </p:nvSpPr>
            <p:spPr bwMode="auto">
              <a:xfrm>
                <a:off x="4491" y="3383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47" name="Oval 1479"/>
              <p:cNvSpPr>
                <a:spLocks noChangeArrowheads="1"/>
              </p:cNvSpPr>
              <p:nvPr/>
            </p:nvSpPr>
            <p:spPr bwMode="auto">
              <a:xfrm>
                <a:off x="4593" y="3376"/>
                <a:ext cx="26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48" name="Oval 1480"/>
              <p:cNvSpPr>
                <a:spLocks noChangeArrowheads="1"/>
              </p:cNvSpPr>
              <p:nvPr/>
            </p:nvSpPr>
            <p:spPr bwMode="auto">
              <a:xfrm>
                <a:off x="4363" y="3371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49" name="Oval 1481"/>
              <p:cNvSpPr>
                <a:spLocks noChangeArrowheads="1"/>
              </p:cNvSpPr>
              <p:nvPr/>
            </p:nvSpPr>
            <p:spPr bwMode="auto">
              <a:xfrm>
                <a:off x="4469" y="3365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50" name="Oval 1482"/>
              <p:cNvSpPr>
                <a:spLocks noChangeArrowheads="1"/>
              </p:cNvSpPr>
              <p:nvPr/>
            </p:nvSpPr>
            <p:spPr bwMode="auto">
              <a:xfrm>
                <a:off x="4664" y="3274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51" name="Oval 1483"/>
              <p:cNvSpPr>
                <a:spLocks noChangeArrowheads="1"/>
              </p:cNvSpPr>
              <p:nvPr/>
            </p:nvSpPr>
            <p:spPr bwMode="auto">
              <a:xfrm>
                <a:off x="4565" y="3282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52" name="Oval 1484"/>
              <p:cNvSpPr>
                <a:spLocks noChangeArrowheads="1"/>
              </p:cNvSpPr>
              <p:nvPr/>
            </p:nvSpPr>
            <p:spPr bwMode="auto">
              <a:xfrm>
                <a:off x="4613" y="3329"/>
                <a:ext cx="27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53" name="Oval 1485"/>
              <p:cNvSpPr>
                <a:spLocks noChangeArrowheads="1"/>
              </p:cNvSpPr>
              <p:nvPr/>
            </p:nvSpPr>
            <p:spPr bwMode="auto">
              <a:xfrm>
                <a:off x="4747" y="3194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54" name="Oval 1486"/>
              <p:cNvSpPr>
                <a:spLocks noChangeArrowheads="1"/>
              </p:cNvSpPr>
              <p:nvPr/>
            </p:nvSpPr>
            <p:spPr bwMode="auto">
              <a:xfrm>
                <a:off x="4696" y="3489"/>
                <a:ext cx="26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55" name="Oval 1487"/>
              <p:cNvSpPr>
                <a:spLocks noChangeArrowheads="1"/>
              </p:cNvSpPr>
              <p:nvPr/>
            </p:nvSpPr>
            <p:spPr bwMode="auto">
              <a:xfrm>
                <a:off x="4023" y="3644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56" name="Oval 1488"/>
              <p:cNvSpPr>
                <a:spLocks noChangeArrowheads="1"/>
              </p:cNvSpPr>
              <p:nvPr/>
            </p:nvSpPr>
            <p:spPr bwMode="auto">
              <a:xfrm>
                <a:off x="4460" y="3350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57" name="Oval 1489"/>
              <p:cNvSpPr>
                <a:spLocks noChangeArrowheads="1"/>
              </p:cNvSpPr>
              <p:nvPr/>
            </p:nvSpPr>
            <p:spPr bwMode="auto">
              <a:xfrm>
                <a:off x="4303" y="3465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58" name="Oval 1490"/>
              <p:cNvSpPr>
                <a:spLocks noChangeArrowheads="1"/>
              </p:cNvSpPr>
              <p:nvPr/>
            </p:nvSpPr>
            <p:spPr bwMode="auto">
              <a:xfrm>
                <a:off x="4373" y="3360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59" name="Oval 1491"/>
              <p:cNvSpPr>
                <a:spLocks noChangeArrowheads="1"/>
              </p:cNvSpPr>
              <p:nvPr/>
            </p:nvSpPr>
            <p:spPr bwMode="auto">
              <a:xfrm>
                <a:off x="4139" y="3509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60" name="Oval 1492"/>
              <p:cNvSpPr>
                <a:spLocks noChangeArrowheads="1"/>
              </p:cNvSpPr>
              <p:nvPr/>
            </p:nvSpPr>
            <p:spPr bwMode="auto">
              <a:xfrm>
                <a:off x="4967" y="3195"/>
                <a:ext cx="26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61" name="Oval 1493"/>
              <p:cNvSpPr>
                <a:spLocks noChangeArrowheads="1"/>
              </p:cNvSpPr>
              <p:nvPr/>
            </p:nvSpPr>
            <p:spPr bwMode="auto">
              <a:xfrm>
                <a:off x="4518" y="3382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62" name="Oval 1494"/>
              <p:cNvSpPr>
                <a:spLocks noChangeArrowheads="1"/>
              </p:cNvSpPr>
              <p:nvPr/>
            </p:nvSpPr>
            <p:spPr bwMode="auto">
              <a:xfrm>
                <a:off x="4649" y="3226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63" name="Oval 1495"/>
              <p:cNvSpPr>
                <a:spLocks noChangeArrowheads="1"/>
              </p:cNvSpPr>
              <p:nvPr/>
            </p:nvSpPr>
            <p:spPr bwMode="auto">
              <a:xfrm>
                <a:off x="4507" y="3318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64" name="Oval 1496"/>
              <p:cNvSpPr>
                <a:spLocks noChangeArrowheads="1"/>
              </p:cNvSpPr>
              <p:nvPr/>
            </p:nvSpPr>
            <p:spPr bwMode="auto">
              <a:xfrm>
                <a:off x="4905" y="3231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65" name="Oval 1497"/>
              <p:cNvSpPr>
                <a:spLocks noChangeArrowheads="1"/>
              </p:cNvSpPr>
              <p:nvPr/>
            </p:nvSpPr>
            <p:spPr bwMode="auto">
              <a:xfrm>
                <a:off x="4674" y="3279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66" name="Oval 1498"/>
              <p:cNvSpPr>
                <a:spLocks noChangeArrowheads="1"/>
              </p:cNvSpPr>
              <p:nvPr/>
            </p:nvSpPr>
            <p:spPr bwMode="auto">
              <a:xfrm>
                <a:off x="4316" y="3398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67" name="Oval 1499"/>
              <p:cNvSpPr>
                <a:spLocks noChangeArrowheads="1"/>
              </p:cNvSpPr>
              <p:nvPr/>
            </p:nvSpPr>
            <p:spPr bwMode="auto">
              <a:xfrm>
                <a:off x="4550" y="3310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68" name="Oval 1500"/>
              <p:cNvSpPr>
                <a:spLocks noChangeArrowheads="1"/>
              </p:cNvSpPr>
              <p:nvPr/>
            </p:nvSpPr>
            <p:spPr bwMode="auto">
              <a:xfrm>
                <a:off x="4890" y="3202"/>
                <a:ext cx="27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69" name="Oval 1501"/>
              <p:cNvSpPr>
                <a:spLocks noChangeArrowheads="1"/>
              </p:cNvSpPr>
              <p:nvPr/>
            </p:nvSpPr>
            <p:spPr bwMode="auto">
              <a:xfrm>
                <a:off x="4974" y="3156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70" name="Oval 1502"/>
              <p:cNvSpPr>
                <a:spLocks noChangeArrowheads="1"/>
              </p:cNvSpPr>
              <p:nvPr/>
            </p:nvSpPr>
            <p:spPr bwMode="auto">
              <a:xfrm>
                <a:off x="4488" y="3341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71" name="Oval 1503"/>
              <p:cNvSpPr>
                <a:spLocks noChangeArrowheads="1"/>
              </p:cNvSpPr>
              <p:nvPr/>
            </p:nvSpPr>
            <p:spPr bwMode="auto">
              <a:xfrm>
                <a:off x="4708" y="3223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72" name="Oval 1504"/>
              <p:cNvSpPr>
                <a:spLocks noChangeArrowheads="1"/>
              </p:cNvSpPr>
              <p:nvPr/>
            </p:nvSpPr>
            <p:spPr bwMode="auto">
              <a:xfrm>
                <a:off x="4195" y="3657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73" name="Oval 1505"/>
              <p:cNvSpPr>
                <a:spLocks noChangeArrowheads="1"/>
              </p:cNvSpPr>
              <p:nvPr/>
            </p:nvSpPr>
            <p:spPr bwMode="auto">
              <a:xfrm>
                <a:off x="4677" y="3254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74" name="Oval 1506"/>
              <p:cNvSpPr>
                <a:spLocks noChangeArrowheads="1"/>
              </p:cNvSpPr>
              <p:nvPr/>
            </p:nvSpPr>
            <p:spPr bwMode="auto">
              <a:xfrm>
                <a:off x="4643" y="3302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75" name="Oval 1507"/>
              <p:cNvSpPr>
                <a:spLocks noChangeArrowheads="1"/>
              </p:cNvSpPr>
              <p:nvPr/>
            </p:nvSpPr>
            <p:spPr bwMode="auto">
              <a:xfrm>
                <a:off x="4085" y="3633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76" name="Oval 1508"/>
              <p:cNvSpPr>
                <a:spLocks noChangeArrowheads="1"/>
              </p:cNvSpPr>
              <p:nvPr/>
            </p:nvSpPr>
            <p:spPr bwMode="auto">
              <a:xfrm>
                <a:off x="4204" y="3505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77" name="Oval 1509"/>
              <p:cNvSpPr>
                <a:spLocks noChangeArrowheads="1"/>
              </p:cNvSpPr>
              <p:nvPr/>
            </p:nvSpPr>
            <p:spPr bwMode="auto">
              <a:xfrm>
                <a:off x="4528" y="3316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78" name="Oval 1510"/>
              <p:cNvSpPr>
                <a:spLocks noChangeArrowheads="1"/>
              </p:cNvSpPr>
              <p:nvPr/>
            </p:nvSpPr>
            <p:spPr bwMode="auto">
              <a:xfrm>
                <a:off x="4300" y="3447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79" name="Oval 1511"/>
              <p:cNvSpPr>
                <a:spLocks noChangeArrowheads="1"/>
              </p:cNvSpPr>
              <p:nvPr/>
            </p:nvSpPr>
            <p:spPr bwMode="auto">
              <a:xfrm>
                <a:off x="4126" y="3484"/>
                <a:ext cx="26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80" name="Oval 1512"/>
              <p:cNvSpPr>
                <a:spLocks noChangeArrowheads="1"/>
              </p:cNvSpPr>
              <p:nvPr/>
            </p:nvSpPr>
            <p:spPr bwMode="auto">
              <a:xfrm>
                <a:off x="4765" y="3208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81" name="Oval 1513"/>
              <p:cNvSpPr>
                <a:spLocks noChangeArrowheads="1"/>
              </p:cNvSpPr>
              <p:nvPr/>
            </p:nvSpPr>
            <p:spPr bwMode="auto">
              <a:xfrm>
                <a:off x="5004" y="3114"/>
                <a:ext cx="26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82" name="Oval 1514"/>
              <p:cNvSpPr>
                <a:spLocks noChangeArrowheads="1"/>
              </p:cNvSpPr>
              <p:nvPr/>
            </p:nvSpPr>
            <p:spPr bwMode="auto">
              <a:xfrm>
                <a:off x="4599" y="3342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83" name="Oval 1515"/>
              <p:cNvSpPr>
                <a:spLocks noChangeArrowheads="1"/>
              </p:cNvSpPr>
              <p:nvPr/>
            </p:nvSpPr>
            <p:spPr bwMode="auto">
              <a:xfrm>
                <a:off x="4899" y="3186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84" name="Oval 1516"/>
              <p:cNvSpPr>
                <a:spLocks noChangeArrowheads="1"/>
              </p:cNvSpPr>
              <p:nvPr/>
            </p:nvSpPr>
            <p:spPr bwMode="auto">
              <a:xfrm>
                <a:off x="4074" y="3665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85" name="Oval 1517"/>
              <p:cNvSpPr>
                <a:spLocks noChangeArrowheads="1"/>
              </p:cNvSpPr>
              <p:nvPr/>
            </p:nvSpPr>
            <p:spPr bwMode="auto">
              <a:xfrm>
                <a:off x="4479" y="3410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86" name="Oval 1518"/>
              <p:cNvSpPr>
                <a:spLocks noChangeArrowheads="1"/>
              </p:cNvSpPr>
              <p:nvPr/>
            </p:nvSpPr>
            <p:spPr bwMode="auto">
              <a:xfrm>
                <a:off x="4208" y="3541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87" name="Oval 1519"/>
              <p:cNvSpPr>
                <a:spLocks noChangeArrowheads="1"/>
              </p:cNvSpPr>
              <p:nvPr/>
            </p:nvSpPr>
            <p:spPr bwMode="auto">
              <a:xfrm>
                <a:off x="4260" y="3470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88" name="Oval 1520"/>
              <p:cNvSpPr>
                <a:spLocks noChangeArrowheads="1"/>
              </p:cNvSpPr>
              <p:nvPr/>
            </p:nvSpPr>
            <p:spPr bwMode="auto">
              <a:xfrm>
                <a:off x="4450" y="3457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89" name="Oval 1521"/>
              <p:cNvSpPr>
                <a:spLocks noChangeArrowheads="1"/>
              </p:cNvSpPr>
              <p:nvPr/>
            </p:nvSpPr>
            <p:spPr bwMode="auto">
              <a:xfrm>
                <a:off x="4189" y="3457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90" name="Oval 1522"/>
              <p:cNvSpPr>
                <a:spLocks noChangeArrowheads="1"/>
              </p:cNvSpPr>
              <p:nvPr/>
            </p:nvSpPr>
            <p:spPr bwMode="auto">
              <a:xfrm>
                <a:off x="4532" y="3374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91" name="Oval 1523"/>
              <p:cNvSpPr>
                <a:spLocks noChangeArrowheads="1"/>
              </p:cNvSpPr>
              <p:nvPr/>
            </p:nvSpPr>
            <p:spPr bwMode="auto">
              <a:xfrm>
                <a:off x="4747" y="3356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92" name="Oval 1524"/>
              <p:cNvSpPr>
                <a:spLocks noChangeArrowheads="1"/>
              </p:cNvSpPr>
              <p:nvPr/>
            </p:nvSpPr>
            <p:spPr bwMode="auto">
              <a:xfrm>
                <a:off x="4572" y="3299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93" name="Oval 1525"/>
              <p:cNvSpPr>
                <a:spLocks noChangeArrowheads="1"/>
              </p:cNvSpPr>
              <p:nvPr/>
            </p:nvSpPr>
            <p:spPr bwMode="auto">
              <a:xfrm>
                <a:off x="4516" y="3292"/>
                <a:ext cx="27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94" name="Oval 1526"/>
              <p:cNvSpPr>
                <a:spLocks noChangeArrowheads="1"/>
              </p:cNvSpPr>
              <p:nvPr/>
            </p:nvSpPr>
            <p:spPr bwMode="auto">
              <a:xfrm>
                <a:off x="4905" y="3191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95" name="Oval 1527"/>
              <p:cNvSpPr>
                <a:spLocks noChangeArrowheads="1"/>
              </p:cNvSpPr>
              <p:nvPr/>
            </p:nvSpPr>
            <p:spPr bwMode="auto">
              <a:xfrm>
                <a:off x="4173" y="3594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96" name="Oval 1528"/>
              <p:cNvSpPr>
                <a:spLocks noChangeArrowheads="1"/>
              </p:cNvSpPr>
              <p:nvPr/>
            </p:nvSpPr>
            <p:spPr bwMode="auto">
              <a:xfrm>
                <a:off x="4160" y="3617"/>
                <a:ext cx="26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97" name="Oval 1529"/>
              <p:cNvSpPr>
                <a:spLocks noChangeArrowheads="1"/>
              </p:cNvSpPr>
              <p:nvPr/>
            </p:nvSpPr>
            <p:spPr bwMode="auto">
              <a:xfrm>
                <a:off x="4256" y="3513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98" name="Oval 1530"/>
              <p:cNvSpPr>
                <a:spLocks noChangeArrowheads="1"/>
              </p:cNvSpPr>
              <p:nvPr/>
            </p:nvSpPr>
            <p:spPr bwMode="auto">
              <a:xfrm>
                <a:off x="4180" y="3603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99" name="Oval 1531"/>
              <p:cNvSpPr>
                <a:spLocks noChangeArrowheads="1"/>
              </p:cNvSpPr>
              <p:nvPr/>
            </p:nvSpPr>
            <p:spPr bwMode="auto">
              <a:xfrm>
                <a:off x="4448" y="3326"/>
                <a:ext cx="26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00" name="Oval 1532"/>
              <p:cNvSpPr>
                <a:spLocks noChangeArrowheads="1"/>
              </p:cNvSpPr>
              <p:nvPr/>
            </p:nvSpPr>
            <p:spPr bwMode="auto">
              <a:xfrm>
                <a:off x="4448" y="3391"/>
                <a:ext cx="26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01" name="Oval 1533"/>
              <p:cNvSpPr>
                <a:spLocks noChangeArrowheads="1"/>
              </p:cNvSpPr>
              <p:nvPr/>
            </p:nvSpPr>
            <p:spPr bwMode="auto">
              <a:xfrm>
                <a:off x="4593" y="3299"/>
                <a:ext cx="26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02" name="Oval 1534"/>
              <p:cNvSpPr>
                <a:spLocks noChangeArrowheads="1"/>
              </p:cNvSpPr>
              <p:nvPr/>
            </p:nvSpPr>
            <p:spPr bwMode="auto">
              <a:xfrm>
                <a:off x="4222" y="3432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03" name="Oval 1535"/>
              <p:cNvSpPr>
                <a:spLocks noChangeArrowheads="1"/>
              </p:cNvSpPr>
              <p:nvPr/>
            </p:nvSpPr>
            <p:spPr bwMode="auto">
              <a:xfrm>
                <a:off x="4644" y="3330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04" name="Oval 1536"/>
              <p:cNvSpPr>
                <a:spLocks noChangeArrowheads="1"/>
              </p:cNvSpPr>
              <p:nvPr/>
            </p:nvSpPr>
            <p:spPr bwMode="auto">
              <a:xfrm>
                <a:off x="4317" y="3447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05" name="Oval 1537"/>
              <p:cNvSpPr>
                <a:spLocks noChangeArrowheads="1"/>
              </p:cNvSpPr>
              <p:nvPr/>
            </p:nvSpPr>
            <p:spPr bwMode="auto">
              <a:xfrm>
                <a:off x="4166" y="3590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06" name="Oval 1538"/>
              <p:cNvSpPr>
                <a:spLocks noChangeArrowheads="1"/>
              </p:cNvSpPr>
              <p:nvPr/>
            </p:nvSpPr>
            <p:spPr bwMode="auto">
              <a:xfrm>
                <a:off x="4733" y="3226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07" name="Oval 1539"/>
              <p:cNvSpPr>
                <a:spLocks noChangeArrowheads="1"/>
              </p:cNvSpPr>
              <p:nvPr/>
            </p:nvSpPr>
            <p:spPr bwMode="auto">
              <a:xfrm>
                <a:off x="5085" y="3185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08" name="Oval 1540"/>
              <p:cNvSpPr>
                <a:spLocks noChangeArrowheads="1"/>
              </p:cNvSpPr>
              <p:nvPr/>
            </p:nvSpPr>
            <p:spPr bwMode="auto">
              <a:xfrm>
                <a:off x="4574" y="3295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09" name="Oval 1541"/>
              <p:cNvSpPr>
                <a:spLocks noChangeArrowheads="1"/>
              </p:cNvSpPr>
              <p:nvPr/>
            </p:nvSpPr>
            <p:spPr bwMode="auto">
              <a:xfrm>
                <a:off x="4453" y="3367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10" name="Oval 1542"/>
              <p:cNvSpPr>
                <a:spLocks noChangeArrowheads="1"/>
              </p:cNvSpPr>
              <p:nvPr/>
            </p:nvSpPr>
            <p:spPr bwMode="auto">
              <a:xfrm>
                <a:off x="4139" y="3464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11" name="Oval 1543"/>
              <p:cNvSpPr>
                <a:spLocks noChangeArrowheads="1"/>
              </p:cNvSpPr>
              <p:nvPr/>
            </p:nvSpPr>
            <p:spPr bwMode="auto">
              <a:xfrm>
                <a:off x="4381" y="3367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12" name="Oval 1544"/>
              <p:cNvSpPr>
                <a:spLocks noChangeArrowheads="1"/>
              </p:cNvSpPr>
              <p:nvPr/>
            </p:nvSpPr>
            <p:spPr bwMode="auto">
              <a:xfrm>
                <a:off x="4228" y="3483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13" name="Oval 1545"/>
              <p:cNvSpPr>
                <a:spLocks noChangeArrowheads="1"/>
              </p:cNvSpPr>
              <p:nvPr/>
            </p:nvSpPr>
            <p:spPr bwMode="auto">
              <a:xfrm>
                <a:off x="4229" y="3540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14" name="Oval 1546"/>
              <p:cNvSpPr>
                <a:spLocks noChangeArrowheads="1"/>
              </p:cNvSpPr>
              <p:nvPr/>
            </p:nvSpPr>
            <p:spPr bwMode="auto">
              <a:xfrm>
                <a:off x="4597" y="3282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15" name="Oval 1547"/>
              <p:cNvSpPr>
                <a:spLocks noChangeArrowheads="1"/>
              </p:cNvSpPr>
              <p:nvPr/>
            </p:nvSpPr>
            <p:spPr bwMode="auto">
              <a:xfrm>
                <a:off x="4543" y="3321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16" name="Oval 1548"/>
              <p:cNvSpPr>
                <a:spLocks noChangeArrowheads="1"/>
              </p:cNvSpPr>
              <p:nvPr/>
            </p:nvSpPr>
            <p:spPr bwMode="auto">
              <a:xfrm>
                <a:off x="4326" y="3477"/>
                <a:ext cx="27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17" name="Oval 1549"/>
              <p:cNvSpPr>
                <a:spLocks noChangeArrowheads="1"/>
              </p:cNvSpPr>
              <p:nvPr/>
            </p:nvSpPr>
            <p:spPr bwMode="auto">
              <a:xfrm>
                <a:off x="4141" y="3520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18" name="Oval 1550"/>
              <p:cNvSpPr>
                <a:spLocks noChangeArrowheads="1"/>
              </p:cNvSpPr>
              <p:nvPr/>
            </p:nvSpPr>
            <p:spPr bwMode="auto">
              <a:xfrm>
                <a:off x="4363" y="3374"/>
                <a:ext cx="27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19" name="Oval 1551"/>
              <p:cNvSpPr>
                <a:spLocks noChangeArrowheads="1"/>
              </p:cNvSpPr>
              <p:nvPr/>
            </p:nvSpPr>
            <p:spPr bwMode="auto">
              <a:xfrm>
                <a:off x="4949" y="3195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20" name="Oval 1552"/>
              <p:cNvSpPr>
                <a:spLocks noChangeArrowheads="1"/>
              </p:cNvSpPr>
              <p:nvPr/>
            </p:nvSpPr>
            <p:spPr bwMode="auto">
              <a:xfrm>
                <a:off x="4619" y="3316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21" name="Oval 1553"/>
              <p:cNvSpPr>
                <a:spLocks noChangeArrowheads="1"/>
              </p:cNvSpPr>
              <p:nvPr/>
            </p:nvSpPr>
            <p:spPr bwMode="auto">
              <a:xfrm>
                <a:off x="4248" y="3547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22" name="Oval 1554"/>
              <p:cNvSpPr>
                <a:spLocks noChangeArrowheads="1"/>
              </p:cNvSpPr>
              <p:nvPr/>
            </p:nvSpPr>
            <p:spPr bwMode="auto">
              <a:xfrm>
                <a:off x="4222" y="3535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23" name="Oval 1555"/>
              <p:cNvSpPr>
                <a:spLocks noChangeArrowheads="1"/>
              </p:cNvSpPr>
              <p:nvPr/>
            </p:nvSpPr>
            <p:spPr bwMode="auto">
              <a:xfrm>
                <a:off x="4236" y="3472"/>
                <a:ext cx="27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24" name="Oval 1556"/>
              <p:cNvSpPr>
                <a:spLocks noChangeArrowheads="1"/>
              </p:cNvSpPr>
              <p:nvPr/>
            </p:nvSpPr>
            <p:spPr bwMode="auto">
              <a:xfrm>
                <a:off x="4519" y="3335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25" name="Oval 1557"/>
              <p:cNvSpPr>
                <a:spLocks noChangeArrowheads="1"/>
              </p:cNvSpPr>
              <p:nvPr/>
            </p:nvSpPr>
            <p:spPr bwMode="auto">
              <a:xfrm>
                <a:off x="4211" y="3593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26" name="Oval 1558"/>
              <p:cNvSpPr>
                <a:spLocks noChangeArrowheads="1"/>
              </p:cNvSpPr>
              <p:nvPr/>
            </p:nvSpPr>
            <p:spPr bwMode="auto">
              <a:xfrm>
                <a:off x="4054" y="3693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27" name="Oval 1559"/>
              <p:cNvSpPr>
                <a:spLocks noChangeArrowheads="1"/>
              </p:cNvSpPr>
              <p:nvPr/>
            </p:nvSpPr>
            <p:spPr bwMode="auto">
              <a:xfrm>
                <a:off x="4968" y="3130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28" name="Oval 1560"/>
              <p:cNvSpPr>
                <a:spLocks noChangeArrowheads="1"/>
              </p:cNvSpPr>
              <p:nvPr/>
            </p:nvSpPr>
            <p:spPr bwMode="auto">
              <a:xfrm>
                <a:off x="4253" y="3522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29" name="Oval 1561"/>
              <p:cNvSpPr>
                <a:spLocks noChangeArrowheads="1"/>
              </p:cNvSpPr>
              <p:nvPr/>
            </p:nvSpPr>
            <p:spPr bwMode="auto">
              <a:xfrm>
                <a:off x="4331" y="3490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30" name="Oval 1562"/>
              <p:cNvSpPr>
                <a:spLocks noChangeArrowheads="1"/>
              </p:cNvSpPr>
              <p:nvPr/>
            </p:nvSpPr>
            <p:spPr bwMode="auto">
              <a:xfrm>
                <a:off x="4379" y="3439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31" name="Oval 1563"/>
              <p:cNvSpPr>
                <a:spLocks noChangeArrowheads="1"/>
              </p:cNvSpPr>
              <p:nvPr/>
            </p:nvSpPr>
            <p:spPr bwMode="auto">
              <a:xfrm>
                <a:off x="4245" y="3578"/>
                <a:ext cx="27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32" name="Oval 1564"/>
              <p:cNvSpPr>
                <a:spLocks noChangeArrowheads="1"/>
              </p:cNvSpPr>
              <p:nvPr/>
            </p:nvSpPr>
            <p:spPr bwMode="auto">
              <a:xfrm>
                <a:off x="4372" y="3428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33" name="Oval 1565"/>
              <p:cNvSpPr>
                <a:spLocks noChangeArrowheads="1"/>
              </p:cNvSpPr>
              <p:nvPr/>
            </p:nvSpPr>
            <p:spPr bwMode="auto">
              <a:xfrm>
                <a:off x="3780" y="3822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34" name="Oval 1566"/>
              <p:cNvSpPr>
                <a:spLocks noChangeArrowheads="1"/>
              </p:cNvSpPr>
              <p:nvPr/>
            </p:nvSpPr>
            <p:spPr bwMode="auto">
              <a:xfrm>
                <a:off x="4465" y="3428"/>
                <a:ext cx="26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35" name="Oval 1567"/>
              <p:cNvSpPr>
                <a:spLocks noChangeArrowheads="1"/>
              </p:cNvSpPr>
              <p:nvPr/>
            </p:nvSpPr>
            <p:spPr bwMode="auto">
              <a:xfrm>
                <a:off x="4843" y="3190"/>
                <a:ext cx="27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36" name="Oval 1568"/>
              <p:cNvSpPr>
                <a:spLocks noChangeArrowheads="1"/>
              </p:cNvSpPr>
              <p:nvPr/>
            </p:nvSpPr>
            <p:spPr bwMode="auto">
              <a:xfrm>
                <a:off x="4546" y="3354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37" name="Oval 1569"/>
              <p:cNvSpPr>
                <a:spLocks noChangeArrowheads="1"/>
              </p:cNvSpPr>
              <p:nvPr/>
            </p:nvSpPr>
            <p:spPr bwMode="auto">
              <a:xfrm>
                <a:off x="4217" y="3529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38" name="Oval 1570"/>
              <p:cNvSpPr>
                <a:spLocks noChangeArrowheads="1"/>
              </p:cNvSpPr>
              <p:nvPr/>
            </p:nvSpPr>
            <p:spPr bwMode="auto">
              <a:xfrm>
                <a:off x="4563" y="3329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39" name="Oval 1571"/>
              <p:cNvSpPr>
                <a:spLocks noChangeArrowheads="1"/>
              </p:cNvSpPr>
              <p:nvPr/>
            </p:nvSpPr>
            <p:spPr bwMode="auto">
              <a:xfrm>
                <a:off x="4307" y="3506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40" name="Oval 1572"/>
              <p:cNvSpPr>
                <a:spLocks noChangeArrowheads="1"/>
              </p:cNvSpPr>
              <p:nvPr/>
            </p:nvSpPr>
            <p:spPr bwMode="auto">
              <a:xfrm>
                <a:off x="4117" y="3540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41" name="Oval 1573"/>
              <p:cNvSpPr>
                <a:spLocks noChangeArrowheads="1"/>
              </p:cNvSpPr>
              <p:nvPr/>
            </p:nvSpPr>
            <p:spPr bwMode="auto">
              <a:xfrm>
                <a:off x="4437" y="3347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42" name="Oval 1574"/>
              <p:cNvSpPr>
                <a:spLocks noChangeArrowheads="1"/>
              </p:cNvSpPr>
              <p:nvPr/>
            </p:nvSpPr>
            <p:spPr bwMode="auto">
              <a:xfrm>
                <a:off x="4717" y="3200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43" name="Oval 1575"/>
              <p:cNvSpPr>
                <a:spLocks noChangeArrowheads="1"/>
              </p:cNvSpPr>
              <p:nvPr/>
            </p:nvSpPr>
            <p:spPr bwMode="auto">
              <a:xfrm>
                <a:off x="4135" y="3643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44" name="Oval 1576"/>
              <p:cNvSpPr>
                <a:spLocks noChangeArrowheads="1"/>
              </p:cNvSpPr>
              <p:nvPr/>
            </p:nvSpPr>
            <p:spPr bwMode="auto">
              <a:xfrm>
                <a:off x="4628" y="3293"/>
                <a:ext cx="27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45" name="Oval 1577"/>
              <p:cNvSpPr>
                <a:spLocks noChangeArrowheads="1"/>
              </p:cNvSpPr>
              <p:nvPr/>
            </p:nvSpPr>
            <p:spPr bwMode="auto">
              <a:xfrm>
                <a:off x="4189" y="3606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46" name="Oval 1578"/>
              <p:cNvSpPr>
                <a:spLocks noChangeArrowheads="1"/>
              </p:cNvSpPr>
              <p:nvPr/>
            </p:nvSpPr>
            <p:spPr bwMode="auto">
              <a:xfrm>
                <a:off x="4503" y="3357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47" name="Oval 1579"/>
              <p:cNvSpPr>
                <a:spLocks noChangeArrowheads="1"/>
              </p:cNvSpPr>
              <p:nvPr/>
            </p:nvSpPr>
            <p:spPr bwMode="auto">
              <a:xfrm>
                <a:off x="4689" y="3269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48" name="Oval 1580"/>
              <p:cNvSpPr>
                <a:spLocks noChangeArrowheads="1"/>
              </p:cNvSpPr>
              <p:nvPr/>
            </p:nvSpPr>
            <p:spPr bwMode="auto">
              <a:xfrm>
                <a:off x="4783" y="3210"/>
                <a:ext cx="26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49" name="Oval 1581"/>
              <p:cNvSpPr>
                <a:spLocks noChangeArrowheads="1"/>
              </p:cNvSpPr>
              <p:nvPr/>
            </p:nvSpPr>
            <p:spPr bwMode="auto">
              <a:xfrm>
                <a:off x="4649" y="3275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50" name="Oval 1582"/>
              <p:cNvSpPr>
                <a:spLocks noChangeArrowheads="1"/>
              </p:cNvSpPr>
              <p:nvPr/>
            </p:nvSpPr>
            <p:spPr bwMode="auto">
              <a:xfrm>
                <a:off x="4110" y="3621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51" name="Oval 1583"/>
              <p:cNvSpPr>
                <a:spLocks noChangeArrowheads="1"/>
              </p:cNvSpPr>
              <p:nvPr/>
            </p:nvSpPr>
            <p:spPr bwMode="auto">
              <a:xfrm>
                <a:off x="4737" y="3253"/>
                <a:ext cx="27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52" name="Oval 1584"/>
              <p:cNvSpPr>
                <a:spLocks noChangeArrowheads="1"/>
              </p:cNvSpPr>
              <p:nvPr/>
            </p:nvSpPr>
            <p:spPr bwMode="auto">
              <a:xfrm>
                <a:off x="4401" y="3534"/>
                <a:ext cx="27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53" name="Oval 1585"/>
              <p:cNvSpPr>
                <a:spLocks noChangeArrowheads="1"/>
              </p:cNvSpPr>
              <p:nvPr/>
            </p:nvSpPr>
            <p:spPr bwMode="auto">
              <a:xfrm>
                <a:off x="4055" y="3638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54" name="Oval 1586"/>
              <p:cNvSpPr>
                <a:spLocks noChangeArrowheads="1"/>
              </p:cNvSpPr>
              <p:nvPr/>
            </p:nvSpPr>
            <p:spPr bwMode="auto">
              <a:xfrm>
                <a:off x="4858" y="3293"/>
                <a:ext cx="26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55" name="Oval 1587"/>
              <p:cNvSpPr>
                <a:spLocks noChangeArrowheads="1"/>
              </p:cNvSpPr>
              <p:nvPr/>
            </p:nvSpPr>
            <p:spPr bwMode="auto">
              <a:xfrm>
                <a:off x="4840" y="3225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56" name="Oval 1588"/>
              <p:cNvSpPr>
                <a:spLocks noChangeArrowheads="1"/>
              </p:cNvSpPr>
              <p:nvPr/>
            </p:nvSpPr>
            <p:spPr bwMode="auto">
              <a:xfrm>
                <a:off x="4036" y="3607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57" name="Oval 1589"/>
              <p:cNvSpPr>
                <a:spLocks noChangeArrowheads="1"/>
              </p:cNvSpPr>
              <p:nvPr/>
            </p:nvSpPr>
            <p:spPr bwMode="auto">
              <a:xfrm>
                <a:off x="4236" y="3504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58" name="Oval 1590"/>
              <p:cNvSpPr>
                <a:spLocks noChangeArrowheads="1"/>
              </p:cNvSpPr>
              <p:nvPr/>
            </p:nvSpPr>
            <p:spPr bwMode="auto">
              <a:xfrm>
                <a:off x="4571" y="3302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59" name="Oval 1591"/>
              <p:cNvSpPr>
                <a:spLocks noChangeArrowheads="1"/>
              </p:cNvSpPr>
              <p:nvPr/>
            </p:nvSpPr>
            <p:spPr bwMode="auto">
              <a:xfrm>
                <a:off x="4428" y="3370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60" name="Oval 1592"/>
              <p:cNvSpPr>
                <a:spLocks noChangeArrowheads="1"/>
              </p:cNvSpPr>
              <p:nvPr/>
            </p:nvSpPr>
            <p:spPr bwMode="auto">
              <a:xfrm>
                <a:off x="4851" y="3222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61" name="Oval 1593"/>
              <p:cNvSpPr>
                <a:spLocks noChangeArrowheads="1"/>
              </p:cNvSpPr>
              <p:nvPr/>
            </p:nvSpPr>
            <p:spPr bwMode="auto">
              <a:xfrm>
                <a:off x="4575" y="3289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62" name="Oval 1594"/>
              <p:cNvSpPr>
                <a:spLocks noChangeArrowheads="1"/>
              </p:cNvSpPr>
              <p:nvPr/>
            </p:nvSpPr>
            <p:spPr bwMode="auto">
              <a:xfrm>
                <a:off x="4789" y="3198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63" name="Oval 1595"/>
              <p:cNvSpPr>
                <a:spLocks noChangeArrowheads="1"/>
              </p:cNvSpPr>
              <p:nvPr/>
            </p:nvSpPr>
            <p:spPr bwMode="auto">
              <a:xfrm>
                <a:off x="4160" y="3556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64" name="Oval 1596"/>
              <p:cNvSpPr>
                <a:spLocks noChangeArrowheads="1"/>
              </p:cNvSpPr>
              <p:nvPr/>
            </p:nvSpPr>
            <p:spPr bwMode="auto">
              <a:xfrm>
                <a:off x="4711" y="3290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65" name="Oval 1597"/>
              <p:cNvSpPr>
                <a:spLocks noChangeArrowheads="1"/>
              </p:cNvSpPr>
              <p:nvPr/>
            </p:nvSpPr>
            <p:spPr bwMode="auto">
              <a:xfrm>
                <a:off x="4456" y="3371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66" name="Oval 1598"/>
              <p:cNvSpPr>
                <a:spLocks noChangeArrowheads="1"/>
              </p:cNvSpPr>
              <p:nvPr/>
            </p:nvSpPr>
            <p:spPr bwMode="auto">
              <a:xfrm>
                <a:off x="4515" y="3369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67" name="Oval 1599"/>
              <p:cNvSpPr>
                <a:spLocks noChangeArrowheads="1"/>
              </p:cNvSpPr>
              <p:nvPr/>
            </p:nvSpPr>
            <p:spPr bwMode="auto">
              <a:xfrm>
                <a:off x="4525" y="3302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68" name="Oval 1600"/>
              <p:cNvSpPr>
                <a:spLocks noChangeArrowheads="1"/>
              </p:cNvSpPr>
              <p:nvPr/>
            </p:nvSpPr>
            <p:spPr bwMode="auto">
              <a:xfrm>
                <a:off x="4197" y="3505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69" name="Oval 1601"/>
              <p:cNvSpPr>
                <a:spLocks noChangeArrowheads="1"/>
              </p:cNvSpPr>
              <p:nvPr/>
            </p:nvSpPr>
            <p:spPr bwMode="auto">
              <a:xfrm>
                <a:off x="4345" y="3448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70" name="Oval 1602"/>
              <p:cNvSpPr>
                <a:spLocks noChangeArrowheads="1"/>
              </p:cNvSpPr>
              <p:nvPr/>
            </p:nvSpPr>
            <p:spPr bwMode="auto">
              <a:xfrm>
                <a:off x="4406" y="3417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71" name="Oval 1603"/>
              <p:cNvSpPr>
                <a:spLocks noChangeArrowheads="1"/>
              </p:cNvSpPr>
              <p:nvPr/>
            </p:nvSpPr>
            <p:spPr bwMode="auto">
              <a:xfrm>
                <a:off x="4717" y="3393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72" name="Oval 1604"/>
              <p:cNvSpPr>
                <a:spLocks noChangeArrowheads="1"/>
              </p:cNvSpPr>
              <p:nvPr/>
            </p:nvSpPr>
            <p:spPr bwMode="auto">
              <a:xfrm>
                <a:off x="4391" y="3480"/>
                <a:ext cx="27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73" name="Oval 1605"/>
              <p:cNvSpPr>
                <a:spLocks noChangeArrowheads="1"/>
              </p:cNvSpPr>
              <p:nvPr/>
            </p:nvSpPr>
            <p:spPr bwMode="auto">
              <a:xfrm>
                <a:off x="4407" y="3469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74" name="Oval 1606"/>
              <p:cNvSpPr>
                <a:spLocks noChangeArrowheads="1"/>
              </p:cNvSpPr>
              <p:nvPr/>
            </p:nvSpPr>
            <p:spPr bwMode="auto">
              <a:xfrm>
                <a:off x="3988" y="3750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75" name="Oval 1607"/>
              <p:cNvSpPr>
                <a:spLocks noChangeArrowheads="1"/>
              </p:cNvSpPr>
              <p:nvPr/>
            </p:nvSpPr>
            <p:spPr bwMode="auto">
              <a:xfrm>
                <a:off x="4309" y="3516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76" name="Oval 1608"/>
              <p:cNvSpPr>
                <a:spLocks noChangeArrowheads="1"/>
              </p:cNvSpPr>
              <p:nvPr/>
            </p:nvSpPr>
            <p:spPr bwMode="auto">
              <a:xfrm>
                <a:off x="4332" y="3479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77" name="Oval 1609"/>
              <p:cNvSpPr>
                <a:spLocks noChangeArrowheads="1"/>
              </p:cNvSpPr>
              <p:nvPr/>
            </p:nvSpPr>
            <p:spPr bwMode="auto">
              <a:xfrm>
                <a:off x="4375" y="3311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78" name="Oval 1610"/>
              <p:cNvSpPr>
                <a:spLocks noChangeArrowheads="1"/>
              </p:cNvSpPr>
              <p:nvPr/>
            </p:nvSpPr>
            <p:spPr bwMode="auto">
              <a:xfrm>
                <a:off x="4661" y="3259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79" name="Oval 1611"/>
              <p:cNvSpPr>
                <a:spLocks noChangeArrowheads="1"/>
              </p:cNvSpPr>
              <p:nvPr/>
            </p:nvSpPr>
            <p:spPr bwMode="auto">
              <a:xfrm>
                <a:off x="3961" y="3884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80" name="Oval 1612"/>
              <p:cNvSpPr>
                <a:spLocks noChangeArrowheads="1"/>
              </p:cNvSpPr>
              <p:nvPr/>
            </p:nvSpPr>
            <p:spPr bwMode="auto">
              <a:xfrm>
                <a:off x="4365" y="3372"/>
                <a:ext cx="26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81" name="Oval 1613"/>
              <p:cNvSpPr>
                <a:spLocks noChangeArrowheads="1"/>
              </p:cNvSpPr>
              <p:nvPr/>
            </p:nvSpPr>
            <p:spPr bwMode="auto">
              <a:xfrm>
                <a:off x="4712" y="3232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82" name="Oval 1614"/>
              <p:cNvSpPr>
                <a:spLocks noChangeArrowheads="1"/>
              </p:cNvSpPr>
              <p:nvPr/>
            </p:nvSpPr>
            <p:spPr bwMode="auto">
              <a:xfrm>
                <a:off x="4434" y="3413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8984" name="Group 1816"/>
            <p:cNvGrpSpPr>
              <a:grpSpLocks/>
            </p:cNvGrpSpPr>
            <p:nvPr/>
          </p:nvGrpSpPr>
          <p:grpSpPr bwMode="auto">
            <a:xfrm>
              <a:off x="3877" y="2953"/>
              <a:ext cx="1601" cy="959"/>
              <a:chOff x="3877" y="2953"/>
              <a:chExt cx="1601" cy="959"/>
            </a:xfrm>
          </p:grpSpPr>
          <p:sp>
            <p:nvSpPr>
              <p:cNvPr id="8784" name="Oval 1616"/>
              <p:cNvSpPr>
                <a:spLocks noChangeArrowheads="1"/>
              </p:cNvSpPr>
              <p:nvPr/>
            </p:nvSpPr>
            <p:spPr bwMode="auto">
              <a:xfrm>
                <a:off x="4264" y="3531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85" name="Oval 1617"/>
              <p:cNvSpPr>
                <a:spLocks noChangeArrowheads="1"/>
              </p:cNvSpPr>
              <p:nvPr/>
            </p:nvSpPr>
            <p:spPr bwMode="auto">
              <a:xfrm>
                <a:off x="4169" y="3614"/>
                <a:ext cx="26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86" name="Oval 1618"/>
              <p:cNvSpPr>
                <a:spLocks noChangeArrowheads="1"/>
              </p:cNvSpPr>
              <p:nvPr/>
            </p:nvSpPr>
            <p:spPr bwMode="auto">
              <a:xfrm>
                <a:off x="4338" y="3426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87" name="Oval 1619"/>
              <p:cNvSpPr>
                <a:spLocks noChangeArrowheads="1"/>
              </p:cNvSpPr>
              <p:nvPr/>
            </p:nvSpPr>
            <p:spPr bwMode="auto">
              <a:xfrm>
                <a:off x="4459" y="3378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88" name="Oval 1620"/>
              <p:cNvSpPr>
                <a:spLocks noChangeArrowheads="1"/>
              </p:cNvSpPr>
              <p:nvPr/>
            </p:nvSpPr>
            <p:spPr bwMode="auto">
              <a:xfrm>
                <a:off x="4504" y="3411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89" name="Oval 1621"/>
              <p:cNvSpPr>
                <a:spLocks noChangeArrowheads="1"/>
              </p:cNvSpPr>
              <p:nvPr/>
            </p:nvSpPr>
            <p:spPr bwMode="auto">
              <a:xfrm>
                <a:off x="4413" y="3354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90" name="Oval 1622"/>
              <p:cNvSpPr>
                <a:spLocks noChangeArrowheads="1"/>
              </p:cNvSpPr>
              <p:nvPr/>
            </p:nvSpPr>
            <p:spPr bwMode="auto">
              <a:xfrm>
                <a:off x="4482" y="3443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91" name="Oval 1623"/>
              <p:cNvSpPr>
                <a:spLocks noChangeArrowheads="1"/>
              </p:cNvSpPr>
              <p:nvPr/>
            </p:nvSpPr>
            <p:spPr bwMode="auto">
              <a:xfrm>
                <a:off x="4475" y="3350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92" name="Oval 1624"/>
              <p:cNvSpPr>
                <a:spLocks noChangeArrowheads="1"/>
              </p:cNvSpPr>
              <p:nvPr/>
            </p:nvSpPr>
            <p:spPr bwMode="auto">
              <a:xfrm>
                <a:off x="4594" y="3357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93" name="Oval 1625"/>
              <p:cNvSpPr>
                <a:spLocks noChangeArrowheads="1"/>
              </p:cNvSpPr>
              <p:nvPr/>
            </p:nvSpPr>
            <p:spPr bwMode="auto">
              <a:xfrm>
                <a:off x="4637" y="3246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94" name="Oval 1626"/>
              <p:cNvSpPr>
                <a:spLocks noChangeArrowheads="1"/>
              </p:cNvSpPr>
              <p:nvPr/>
            </p:nvSpPr>
            <p:spPr bwMode="auto">
              <a:xfrm>
                <a:off x="4742" y="3208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95" name="Oval 1627"/>
              <p:cNvSpPr>
                <a:spLocks noChangeArrowheads="1"/>
              </p:cNvSpPr>
              <p:nvPr/>
            </p:nvSpPr>
            <p:spPr bwMode="auto">
              <a:xfrm>
                <a:off x="3955" y="3726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96" name="Oval 1628"/>
              <p:cNvSpPr>
                <a:spLocks noChangeArrowheads="1"/>
              </p:cNvSpPr>
              <p:nvPr/>
            </p:nvSpPr>
            <p:spPr bwMode="auto">
              <a:xfrm>
                <a:off x="4126" y="3594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97" name="Oval 1629"/>
              <p:cNvSpPr>
                <a:spLocks noChangeArrowheads="1"/>
              </p:cNvSpPr>
              <p:nvPr/>
            </p:nvSpPr>
            <p:spPr bwMode="auto">
              <a:xfrm>
                <a:off x="4908" y="3205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98" name="Oval 1630"/>
              <p:cNvSpPr>
                <a:spLocks noChangeArrowheads="1"/>
              </p:cNvSpPr>
              <p:nvPr/>
            </p:nvSpPr>
            <p:spPr bwMode="auto">
              <a:xfrm>
                <a:off x="4018" y="3572"/>
                <a:ext cx="27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99" name="Oval 1631"/>
              <p:cNvSpPr>
                <a:spLocks noChangeArrowheads="1"/>
              </p:cNvSpPr>
              <p:nvPr/>
            </p:nvSpPr>
            <p:spPr bwMode="auto">
              <a:xfrm>
                <a:off x="4192" y="3524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00" name="Oval 1632"/>
              <p:cNvSpPr>
                <a:spLocks noChangeArrowheads="1"/>
              </p:cNvSpPr>
              <p:nvPr/>
            </p:nvSpPr>
            <p:spPr bwMode="auto">
              <a:xfrm>
                <a:off x="4369" y="3454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01" name="Oval 1633"/>
              <p:cNvSpPr>
                <a:spLocks noChangeArrowheads="1"/>
              </p:cNvSpPr>
              <p:nvPr/>
            </p:nvSpPr>
            <p:spPr bwMode="auto">
              <a:xfrm>
                <a:off x="3918" y="3789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02" name="Oval 1634"/>
              <p:cNvSpPr>
                <a:spLocks noChangeArrowheads="1"/>
              </p:cNvSpPr>
              <p:nvPr/>
            </p:nvSpPr>
            <p:spPr bwMode="auto">
              <a:xfrm>
                <a:off x="4588" y="3313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03" name="Oval 1635"/>
              <p:cNvSpPr>
                <a:spLocks noChangeArrowheads="1"/>
              </p:cNvSpPr>
              <p:nvPr/>
            </p:nvSpPr>
            <p:spPr bwMode="auto">
              <a:xfrm>
                <a:off x="4067" y="3802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04" name="Oval 1636"/>
              <p:cNvSpPr>
                <a:spLocks noChangeArrowheads="1"/>
              </p:cNvSpPr>
              <p:nvPr/>
            </p:nvSpPr>
            <p:spPr bwMode="auto">
              <a:xfrm>
                <a:off x="3877" y="3813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05" name="Oval 1637"/>
              <p:cNvSpPr>
                <a:spLocks noChangeArrowheads="1"/>
              </p:cNvSpPr>
              <p:nvPr/>
            </p:nvSpPr>
            <p:spPr bwMode="auto">
              <a:xfrm>
                <a:off x="4385" y="3607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06" name="Oval 1638"/>
              <p:cNvSpPr>
                <a:spLocks noChangeArrowheads="1"/>
              </p:cNvSpPr>
              <p:nvPr/>
            </p:nvSpPr>
            <p:spPr bwMode="auto">
              <a:xfrm>
                <a:off x="4069" y="3563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07" name="Oval 1639"/>
              <p:cNvSpPr>
                <a:spLocks noChangeArrowheads="1"/>
              </p:cNvSpPr>
              <p:nvPr/>
            </p:nvSpPr>
            <p:spPr bwMode="auto">
              <a:xfrm>
                <a:off x="4795" y="3135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08" name="Oval 1640"/>
              <p:cNvSpPr>
                <a:spLocks noChangeArrowheads="1"/>
              </p:cNvSpPr>
              <p:nvPr/>
            </p:nvSpPr>
            <p:spPr bwMode="auto">
              <a:xfrm>
                <a:off x="4272" y="3432"/>
                <a:ext cx="26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09" name="Oval 1641"/>
              <p:cNvSpPr>
                <a:spLocks noChangeArrowheads="1"/>
              </p:cNvSpPr>
              <p:nvPr/>
            </p:nvSpPr>
            <p:spPr bwMode="auto">
              <a:xfrm>
                <a:off x="4404" y="3380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10" name="Oval 1642"/>
              <p:cNvSpPr>
                <a:spLocks noChangeArrowheads="1"/>
              </p:cNvSpPr>
              <p:nvPr/>
            </p:nvSpPr>
            <p:spPr bwMode="auto">
              <a:xfrm>
                <a:off x="3954" y="3866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11" name="Oval 1643"/>
              <p:cNvSpPr>
                <a:spLocks noChangeArrowheads="1"/>
              </p:cNvSpPr>
              <p:nvPr/>
            </p:nvSpPr>
            <p:spPr bwMode="auto">
              <a:xfrm>
                <a:off x="4413" y="3378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12" name="Oval 1644"/>
              <p:cNvSpPr>
                <a:spLocks noChangeArrowheads="1"/>
              </p:cNvSpPr>
              <p:nvPr/>
            </p:nvSpPr>
            <p:spPr bwMode="auto">
              <a:xfrm>
                <a:off x="4431" y="3407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13" name="Oval 1645"/>
              <p:cNvSpPr>
                <a:spLocks noChangeArrowheads="1"/>
              </p:cNvSpPr>
              <p:nvPr/>
            </p:nvSpPr>
            <p:spPr bwMode="auto">
              <a:xfrm>
                <a:off x="4163" y="3539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14" name="Oval 1646"/>
              <p:cNvSpPr>
                <a:spLocks noChangeArrowheads="1"/>
              </p:cNvSpPr>
              <p:nvPr/>
            </p:nvSpPr>
            <p:spPr bwMode="auto">
              <a:xfrm>
                <a:off x="4432" y="3432"/>
                <a:ext cx="27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15" name="Oval 1647"/>
              <p:cNvSpPr>
                <a:spLocks noChangeArrowheads="1"/>
              </p:cNvSpPr>
              <p:nvPr/>
            </p:nvSpPr>
            <p:spPr bwMode="auto">
              <a:xfrm>
                <a:off x="4487" y="3387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16" name="Oval 1648"/>
              <p:cNvSpPr>
                <a:spLocks noChangeArrowheads="1"/>
              </p:cNvSpPr>
              <p:nvPr/>
            </p:nvSpPr>
            <p:spPr bwMode="auto">
              <a:xfrm>
                <a:off x="4522" y="3292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17" name="Oval 1649"/>
              <p:cNvSpPr>
                <a:spLocks noChangeArrowheads="1"/>
              </p:cNvSpPr>
              <p:nvPr/>
            </p:nvSpPr>
            <p:spPr bwMode="auto">
              <a:xfrm>
                <a:off x="4422" y="3362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18" name="Oval 1650"/>
              <p:cNvSpPr>
                <a:spLocks noChangeArrowheads="1"/>
              </p:cNvSpPr>
              <p:nvPr/>
            </p:nvSpPr>
            <p:spPr bwMode="auto">
              <a:xfrm>
                <a:off x="4322" y="3453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19" name="Oval 1651"/>
              <p:cNvSpPr>
                <a:spLocks noChangeArrowheads="1"/>
              </p:cNvSpPr>
              <p:nvPr/>
            </p:nvSpPr>
            <p:spPr bwMode="auto">
              <a:xfrm>
                <a:off x="4303" y="3443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20" name="Oval 1652"/>
              <p:cNvSpPr>
                <a:spLocks noChangeArrowheads="1"/>
              </p:cNvSpPr>
              <p:nvPr/>
            </p:nvSpPr>
            <p:spPr bwMode="auto">
              <a:xfrm>
                <a:off x="4616" y="3328"/>
                <a:ext cx="27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21" name="Oval 1653"/>
              <p:cNvSpPr>
                <a:spLocks noChangeArrowheads="1"/>
              </p:cNvSpPr>
              <p:nvPr/>
            </p:nvSpPr>
            <p:spPr bwMode="auto">
              <a:xfrm>
                <a:off x="4200" y="3455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22" name="Oval 1654"/>
              <p:cNvSpPr>
                <a:spLocks noChangeArrowheads="1"/>
              </p:cNvSpPr>
              <p:nvPr/>
            </p:nvSpPr>
            <p:spPr bwMode="auto">
              <a:xfrm>
                <a:off x="4709" y="3241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23" name="Oval 1655"/>
              <p:cNvSpPr>
                <a:spLocks noChangeArrowheads="1"/>
              </p:cNvSpPr>
              <p:nvPr/>
            </p:nvSpPr>
            <p:spPr bwMode="auto">
              <a:xfrm>
                <a:off x="4418" y="3354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24" name="Oval 1656"/>
              <p:cNvSpPr>
                <a:spLocks noChangeArrowheads="1"/>
              </p:cNvSpPr>
              <p:nvPr/>
            </p:nvSpPr>
            <p:spPr bwMode="auto">
              <a:xfrm>
                <a:off x="4509" y="3288"/>
                <a:ext cx="26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25" name="Oval 1657"/>
              <p:cNvSpPr>
                <a:spLocks noChangeArrowheads="1"/>
              </p:cNvSpPr>
              <p:nvPr/>
            </p:nvSpPr>
            <p:spPr bwMode="auto">
              <a:xfrm>
                <a:off x="4664" y="3248"/>
                <a:ext cx="26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26" name="Oval 1658"/>
              <p:cNvSpPr>
                <a:spLocks noChangeArrowheads="1"/>
              </p:cNvSpPr>
              <p:nvPr/>
            </p:nvSpPr>
            <p:spPr bwMode="auto">
              <a:xfrm>
                <a:off x="4301" y="3372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27" name="Oval 1659"/>
              <p:cNvSpPr>
                <a:spLocks noChangeArrowheads="1"/>
              </p:cNvSpPr>
              <p:nvPr/>
            </p:nvSpPr>
            <p:spPr bwMode="auto">
              <a:xfrm>
                <a:off x="4041" y="3717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28" name="Oval 1660"/>
              <p:cNvSpPr>
                <a:spLocks noChangeArrowheads="1"/>
              </p:cNvSpPr>
              <p:nvPr/>
            </p:nvSpPr>
            <p:spPr bwMode="auto">
              <a:xfrm>
                <a:off x="4253" y="3486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29" name="Oval 1661"/>
              <p:cNvSpPr>
                <a:spLocks noChangeArrowheads="1"/>
              </p:cNvSpPr>
              <p:nvPr/>
            </p:nvSpPr>
            <p:spPr bwMode="auto">
              <a:xfrm>
                <a:off x="4423" y="3398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30" name="Oval 1662"/>
              <p:cNvSpPr>
                <a:spLocks noChangeArrowheads="1"/>
              </p:cNvSpPr>
              <p:nvPr/>
            </p:nvSpPr>
            <p:spPr bwMode="auto">
              <a:xfrm>
                <a:off x="5138" y="3051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31" name="Oval 1663"/>
              <p:cNvSpPr>
                <a:spLocks noChangeArrowheads="1"/>
              </p:cNvSpPr>
              <p:nvPr/>
            </p:nvSpPr>
            <p:spPr bwMode="auto">
              <a:xfrm>
                <a:off x="4618" y="3285"/>
                <a:ext cx="26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32" name="Oval 1664"/>
              <p:cNvSpPr>
                <a:spLocks noChangeArrowheads="1"/>
              </p:cNvSpPr>
              <p:nvPr/>
            </p:nvSpPr>
            <p:spPr bwMode="auto">
              <a:xfrm>
                <a:off x="4646" y="3223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33" name="Oval 1665"/>
              <p:cNvSpPr>
                <a:spLocks noChangeArrowheads="1"/>
              </p:cNvSpPr>
              <p:nvPr/>
            </p:nvSpPr>
            <p:spPr bwMode="auto">
              <a:xfrm>
                <a:off x="4173" y="3541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34" name="Oval 1666"/>
              <p:cNvSpPr>
                <a:spLocks noChangeArrowheads="1"/>
              </p:cNvSpPr>
              <p:nvPr/>
            </p:nvSpPr>
            <p:spPr bwMode="auto">
              <a:xfrm>
                <a:off x="4747" y="3179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35" name="Oval 1667"/>
              <p:cNvSpPr>
                <a:spLocks noChangeArrowheads="1"/>
              </p:cNvSpPr>
              <p:nvPr/>
            </p:nvSpPr>
            <p:spPr bwMode="auto">
              <a:xfrm>
                <a:off x="4139" y="3628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36" name="Oval 1668"/>
              <p:cNvSpPr>
                <a:spLocks noChangeArrowheads="1"/>
              </p:cNvSpPr>
              <p:nvPr/>
            </p:nvSpPr>
            <p:spPr bwMode="auto">
              <a:xfrm>
                <a:off x="4217" y="3470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37" name="Oval 1669"/>
              <p:cNvSpPr>
                <a:spLocks noChangeArrowheads="1"/>
              </p:cNvSpPr>
              <p:nvPr/>
            </p:nvSpPr>
            <p:spPr bwMode="auto">
              <a:xfrm>
                <a:off x="4516" y="3351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38" name="Oval 1670"/>
              <p:cNvSpPr>
                <a:spLocks noChangeArrowheads="1"/>
              </p:cNvSpPr>
              <p:nvPr/>
            </p:nvSpPr>
            <p:spPr bwMode="auto">
              <a:xfrm>
                <a:off x="4306" y="3491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39" name="Oval 1671"/>
              <p:cNvSpPr>
                <a:spLocks noChangeArrowheads="1"/>
              </p:cNvSpPr>
              <p:nvPr/>
            </p:nvSpPr>
            <p:spPr bwMode="auto">
              <a:xfrm>
                <a:off x="4475" y="3292"/>
                <a:ext cx="27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40" name="Oval 1672"/>
              <p:cNvSpPr>
                <a:spLocks noChangeArrowheads="1"/>
              </p:cNvSpPr>
              <p:nvPr/>
            </p:nvSpPr>
            <p:spPr bwMode="auto">
              <a:xfrm>
                <a:off x="4286" y="3424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41" name="Oval 1673"/>
              <p:cNvSpPr>
                <a:spLocks noChangeArrowheads="1"/>
              </p:cNvSpPr>
              <p:nvPr/>
            </p:nvSpPr>
            <p:spPr bwMode="auto">
              <a:xfrm>
                <a:off x="4038" y="3663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42" name="Oval 1674"/>
              <p:cNvSpPr>
                <a:spLocks noChangeArrowheads="1"/>
              </p:cNvSpPr>
              <p:nvPr/>
            </p:nvSpPr>
            <p:spPr bwMode="auto">
              <a:xfrm>
                <a:off x="4494" y="3328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43" name="Oval 1675"/>
              <p:cNvSpPr>
                <a:spLocks noChangeArrowheads="1"/>
              </p:cNvSpPr>
              <p:nvPr/>
            </p:nvSpPr>
            <p:spPr bwMode="auto">
              <a:xfrm>
                <a:off x="4269" y="3496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44" name="Oval 1676"/>
              <p:cNvSpPr>
                <a:spLocks noChangeArrowheads="1"/>
              </p:cNvSpPr>
              <p:nvPr/>
            </p:nvSpPr>
            <p:spPr bwMode="auto">
              <a:xfrm>
                <a:off x="4098" y="3598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45" name="Oval 1677"/>
              <p:cNvSpPr>
                <a:spLocks noChangeArrowheads="1"/>
              </p:cNvSpPr>
              <p:nvPr/>
            </p:nvSpPr>
            <p:spPr bwMode="auto">
              <a:xfrm>
                <a:off x="4824" y="3198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46" name="Oval 1678"/>
              <p:cNvSpPr>
                <a:spLocks noChangeArrowheads="1"/>
              </p:cNvSpPr>
              <p:nvPr/>
            </p:nvSpPr>
            <p:spPr bwMode="auto">
              <a:xfrm>
                <a:off x="4397" y="3377"/>
                <a:ext cx="26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47" name="Oval 1679"/>
              <p:cNvSpPr>
                <a:spLocks noChangeArrowheads="1"/>
              </p:cNvSpPr>
              <p:nvPr/>
            </p:nvSpPr>
            <p:spPr bwMode="auto">
              <a:xfrm>
                <a:off x="4367" y="3449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48" name="Oval 1680"/>
              <p:cNvSpPr>
                <a:spLocks noChangeArrowheads="1"/>
              </p:cNvSpPr>
              <p:nvPr/>
            </p:nvSpPr>
            <p:spPr bwMode="auto">
              <a:xfrm>
                <a:off x="5447" y="2961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49" name="Oval 1681"/>
              <p:cNvSpPr>
                <a:spLocks noChangeArrowheads="1"/>
              </p:cNvSpPr>
              <p:nvPr/>
            </p:nvSpPr>
            <p:spPr bwMode="auto">
              <a:xfrm>
                <a:off x="4359" y="3467"/>
                <a:ext cx="26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50" name="Oval 1682"/>
              <p:cNvSpPr>
                <a:spLocks noChangeArrowheads="1"/>
              </p:cNvSpPr>
              <p:nvPr/>
            </p:nvSpPr>
            <p:spPr bwMode="auto">
              <a:xfrm>
                <a:off x="4310" y="3484"/>
                <a:ext cx="27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51" name="Oval 1683"/>
              <p:cNvSpPr>
                <a:spLocks noChangeArrowheads="1"/>
              </p:cNvSpPr>
              <p:nvPr/>
            </p:nvSpPr>
            <p:spPr bwMode="auto">
              <a:xfrm>
                <a:off x="4281" y="3463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52" name="Oval 1684"/>
              <p:cNvSpPr>
                <a:spLocks noChangeArrowheads="1"/>
              </p:cNvSpPr>
              <p:nvPr/>
            </p:nvSpPr>
            <p:spPr bwMode="auto">
              <a:xfrm>
                <a:off x="4454" y="3309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53" name="Oval 1685"/>
              <p:cNvSpPr>
                <a:spLocks noChangeArrowheads="1"/>
              </p:cNvSpPr>
              <p:nvPr/>
            </p:nvSpPr>
            <p:spPr bwMode="auto">
              <a:xfrm>
                <a:off x="4577" y="3309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54" name="Oval 1686"/>
              <p:cNvSpPr>
                <a:spLocks noChangeArrowheads="1"/>
              </p:cNvSpPr>
              <p:nvPr/>
            </p:nvSpPr>
            <p:spPr bwMode="auto">
              <a:xfrm>
                <a:off x="4269" y="3413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55" name="Oval 1687"/>
              <p:cNvSpPr>
                <a:spLocks noChangeArrowheads="1"/>
              </p:cNvSpPr>
              <p:nvPr/>
            </p:nvSpPr>
            <p:spPr bwMode="auto">
              <a:xfrm>
                <a:off x="5397" y="2997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56" name="Oval 1688"/>
              <p:cNvSpPr>
                <a:spLocks noChangeArrowheads="1"/>
              </p:cNvSpPr>
              <p:nvPr/>
            </p:nvSpPr>
            <p:spPr bwMode="auto">
              <a:xfrm>
                <a:off x="4574" y="3347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57" name="Oval 1689"/>
              <p:cNvSpPr>
                <a:spLocks noChangeArrowheads="1"/>
              </p:cNvSpPr>
              <p:nvPr/>
            </p:nvSpPr>
            <p:spPr bwMode="auto">
              <a:xfrm>
                <a:off x="4228" y="3588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58" name="Oval 1690"/>
              <p:cNvSpPr>
                <a:spLocks noChangeArrowheads="1"/>
              </p:cNvSpPr>
              <p:nvPr/>
            </p:nvSpPr>
            <p:spPr bwMode="auto">
              <a:xfrm>
                <a:off x="4426" y="3318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59" name="Oval 1691"/>
              <p:cNvSpPr>
                <a:spLocks noChangeArrowheads="1"/>
              </p:cNvSpPr>
              <p:nvPr/>
            </p:nvSpPr>
            <p:spPr bwMode="auto">
              <a:xfrm>
                <a:off x="4575" y="3264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60" name="Oval 1692"/>
              <p:cNvSpPr>
                <a:spLocks noChangeArrowheads="1"/>
              </p:cNvSpPr>
              <p:nvPr/>
            </p:nvSpPr>
            <p:spPr bwMode="auto">
              <a:xfrm>
                <a:off x="4317" y="3467"/>
                <a:ext cx="27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61" name="Oval 1693"/>
              <p:cNvSpPr>
                <a:spLocks noChangeArrowheads="1"/>
              </p:cNvSpPr>
              <p:nvPr/>
            </p:nvSpPr>
            <p:spPr bwMode="auto">
              <a:xfrm>
                <a:off x="4633" y="3274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62" name="Oval 1694"/>
              <p:cNvSpPr>
                <a:spLocks noChangeArrowheads="1"/>
              </p:cNvSpPr>
              <p:nvPr/>
            </p:nvSpPr>
            <p:spPr bwMode="auto">
              <a:xfrm>
                <a:off x="4373" y="3376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63" name="Oval 1695"/>
              <p:cNvSpPr>
                <a:spLocks noChangeArrowheads="1"/>
              </p:cNvSpPr>
              <p:nvPr/>
            </p:nvSpPr>
            <p:spPr bwMode="auto">
              <a:xfrm>
                <a:off x="4814" y="3210"/>
                <a:ext cx="26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64" name="Oval 1696"/>
              <p:cNvSpPr>
                <a:spLocks noChangeArrowheads="1"/>
              </p:cNvSpPr>
              <p:nvPr/>
            </p:nvSpPr>
            <p:spPr bwMode="auto">
              <a:xfrm>
                <a:off x="4714" y="3289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65" name="Oval 1697"/>
              <p:cNvSpPr>
                <a:spLocks noChangeArrowheads="1"/>
              </p:cNvSpPr>
              <p:nvPr/>
            </p:nvSpPr>
            <p:spPr bwMode="auto">
              <a:xfrm>
                <a:off x="4596" y="3267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66" name="Oval 1698"/>
              <p:cNvSpPr>
                <a:spLocks noChangeArrowheads="1"/>
              </p:cNvSpPr>
              <p:nvPr/>
            </p:nvSpPr>
            <p:spPr bwMode="auto">
              <a:xfrm>
                <a:off x="4307" y="3457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67" name="Oval 1699"/>
              <p:cNvSpPr>
                <a:spLocks noChangeArrowheads="1"/>
              </p:cNvSpPr>
              <p:nvPr/>
            </p:nvSpPr>
            <p:spPr bwMode="auto">
              <a:xfrm>
                <a:off x="4613" y="3328"/>
                <a:ext cx="27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68" name="Oval 1700"/>
              <p:cNvSpPr>
                <a:spLocks noChangeArrowheads="1"/>
              </p:cNvSpPr>
              <p:nvPr/>
            </p:nvSpPr>
            <p:spPr bwMode="auto">
              <a:xfrm>
                <a:off x="4909" y="3149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69" name="Oval 1701"/>
              <p:cNvSpPr>
                <a:spLocks noChangeArrowheads="1"/>
              </p:cNvSpPr>
              <p:nvPr/>
            </p:nvSpPr>
            <p:spPr bwMode="auto">
              <a:xfrm>
                <a:off x="4188" y="3624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70" name="Oval 1702"/>
              <p:cNvSpPr>
                <a:spLocks noChangeArrowheads="1"/>
              </p:cNvSpPr>
              <p:nvPr/>
            </p:nvSpPr>
            <p:spPr bwMode="auto">
              <a:xfrm>
                <a:off x="4148" y="3489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71" name="Oval 1703"/>
              <p:cNvSpPr>
                <a:spLocks noChangeArrowheads="1"/>
              </p:cNvSpPr>
              <p:nvPr/>
            </p:nvSpPr>
            <p:spPr bwMode="auto">
              <a:xfrm>
                <a:off x="4179" y="3549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72" name="Oval 1704"/>
              <p:cNvSpPr>
                <a:spLocks noChangeArrowheads="1"/>
              </p:cNvSpPr>
              <p:nvPr/>
            </p:nvSpPr>
            <p:spPr bwMode="auto">
              <a:xfrm>
                <a:off x="4077" y="3678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73" name="Oval 1705"/>
              <p:cNvSpPr>
                <a:spLocks noChangeArrowheads="1"/>
              </p:cNvSpPr>
              <p:nvPr/>
            </p:nvSpPr>
            <p:spPr bwMode="auto">
              <a:xfrm>
                <a:off x="4502" y="3329"/>
                <a:ext cx="26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74" name="Oval 1706"/>
              <p:cNvSpPr>
                <a:spLocks noChangeArrowheads="1"/>
              </p:cNvSpPr>
              <p:nvPr/>
            </p:nvSpPr>
            <p:spPr bwMode="auto">
              <a:xfrm>
                <a:off x="4672" y="3258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75" name="Oval 1707"/>
              <p:cNvSpPr>
                <a:spLocks noChangeArrowheads="1"/>
              </p:cNvSpPr>
              <p:nvPr/>
            </p:nvSpPr>
            <p:spPr bwMode="auto">
              <a:xfrm>
                <a:off x="4821" y="3162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76" name="Oval 1708"/>
              <p:cNvSpPr>
                <a:spLocks noChangeArrowheads="1"/>
              </p:cNvSpPr>
              <p:nvPr/>
            </p:nvSpPr>
            <p:spPr bwMode="auto">
              <a:xfrm>
                <a:off x="5142" y="3136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77" name="Oval 1709"/>
              <p:cNvSpPr>
                <a:spLocks noChangeArrowheads="1"/>
              </p:cNvSpPr>
              <p:nvPr/>
            </p:nvSpPr>
            <p:spPr bwMode="auto">
              <a:xfrm>
                <a:off x="4478" y="3378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78" name="Oval 1710"/>
              <p:cNvSpPr>
                <a:spLocks noChangeArrowheads="1"/>
              </p:cNvSpPr>
              <p:nvPr/>
            </p:nvSpPr>
            <p:spPr bwMode="auto">
              <a:xfrm>
                <a:off x="4811" y="3228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79" name="Oval 1711"/>
              <p:cNvSpPr>
                <a:spLocks noChangeArrowheads="1"/>
              </p:cNvSpPr>
              <p:nvPr/>
            </p:nvSpPr>
            <p:spPr bwMode="auto">
              <a:xfrm>
                <a:off x="4559" y="3334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80" name="Oval 1712"/>
              <p:cNvSpPr>
                <a:spLocks noChangeArrowheads="1"/>
              </p:cNvSpPr>
              <p:nvPr/>
            </p:nvSpPr>
            <p:spPr bwMode="auto">
              <a:xfrm>
                <a:off x="4348" y="3597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81" name="Oval 1713"/>
              <p:cNvSpPr>
                <a:spLocks noChangeArrowheads="1"/>
              </p:cNvSpPr>
              <p:nvPr/>
            </p:nvSpPr>
            <p:spPr bwMode="auto">
              <a:xfrm>
                <a:off x="5175" y="3112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82" name="Oval 1714"/>
              <p:cNvSpPr>
                <a:spLocks noChangeArrowheads="1"/>
              </p:cNvSpPr>
              <p:nvPr/>
            </p:nvSpPr>
            <p:spPr bwMode="auto">
              <a:xfrm>
                <a:off x="3982" y="3674"/>
                <a:ext cx="26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83" name="Oval 1715"/>
              <p:cNvSpPr>
                <a:spLocks noChangeArrowheads="1"/>
              </p:cNvSpPr>
              <p:nvPr/>
            </p:nvSpPr>
            <p:spPr bwMode="auto">
              <a:xfrm>
                <a:off x="4245" y="3526"/>
                <a:ext cx="27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84" name="Oval 1716"/>
              <p:cNvSpPr>
                <a:spLocks noChangeArrowheads="1"/>
              </p:cNvSpPr>
              <p:nvPr/>
            </p:nvSpPr>
            <p:spPr bwMode="auto">
              <a:xfrm>
                <a:off x="4375" y="3423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85" name="Oval 1717"/>
              <p:cNvSpPr>
                <a:spLocks noChangeArrowheads="1"/>
              </p:cNvSpPr>
              <p:nvPr/>
            </p:nvSpPr>
            <p:spPr bwMode="auto">
              <a:xfrm>
                <a:off x="4772" y="3249"/>
                <a:ext cx="27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86" name="Oval 1718"/>
              <p:cNvSpPr>
                <a:spLocks noChangeArrowheads="1"/>
              </p:cNvSpPr>
              <p:nvPr/>
            </p:nvSpPr>
            <p:spPr bwMode="auto">
              <a:xfrm>
                <a:off x="4376" y="3421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87" name="Oval 1719"/>
              <p:cNvSpPr>
                <a:spLocks noChangeArrowheads="1"/>
              </p:cNvSpPr>
              <p:nvPr/>
            </p:nvSpPr>
            <p:spPr bwMode="auto">
              <a:xfrm>
                <a:off x="4309" y="3374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88" name="Oval 1720"/>
              <p:cNvSpPr>
                <a:spLocks noChangeArrowheads="1"/>
              </p:cNvSpPr>
              <p:nvPr/>
            </p:nvSpPr>
            <p:spPr bwMode="auto">
              <a:xfrm>
                <a:off x="4235" y="3413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89" name="Oval 1721"/>
              <p:cNvSpPr>
                <a:spLocks noChangeArrowheads="1"/>
              </p:cNvSpPr>
              <p:nvPr/>
            </p:nvSpPr>
            <p:spPr bwMode="auto">
              <a:xfrm>
                <a:off x="4753" y="3252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90" name="Oval 1722"/>
              <p:cNvSpPr>
                <a:spLocks noChangeArrowheads="1"/>
              </p:cNvSpPr>
              <p:nvPr/>
            </p:nvSpPr>
            <p:spPr bwMode="auto">
              <a:xfrm>
                <a:off x="4777" y="3254"/>
                <a:ext cx="26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91" name="Oval 1723"/>
              <p:cNvSpPr>
                <a:spLocks noChangeArrowheads="1"/>
              </p:cNvSpPr>
              <p:nvPr/>
            </p:nvSpPr>
            <p:spPr bwMode="auto">
              <a:xfrm>
                <a:off x="4706" y="3210"/>
                <a:ext cx="27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92" name="Oval 1724"/>
              <p:cNvSpPr>
                <a:spLocks noChangeArrowheads="1"/>
              </p:cNvSpPr>
              <p:nvPr/>
            </p:nvSpPr>
            <p:spPr bwMode="auto">
              <a:xfrm>
                <a:off x="4989" y="3187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93" name="Oval 1725"/>
              <p:cNvSpPr>
                <a:spLocks noChangeArrowheads="1"/>
              </p:cNvSpPr>
              <p:nvPr/>
            </p:nvSpPr>
            <p:spPr bwMode="auto">
              <a:xfrm>
                <a:off x="5083" y="3109"/>
                <a:ext cx="27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94" name="Oval 1726"/>
              <p:cNvSpPr>
                <a:spLocks noChangeArrowheads="1"/>
              </p:cNvSpPr>
              <p:nvPr/>
            </p:nvSpPr>
            <p:spPr bwMode="auto">
              <a:xfrm>
                <a:off x="4082" y="3635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95" name="Oval 1727"/>
              <p:cNvSpPr>
                <a:spLocks noChangeArrowheads="1"/>
              </p:cNvSpPr>
              <p:nvPr/>
            </p:nvSpPr>
            <p:spPr bwMode="auto">
              <a:xfrm>
                <a:off x="4665" y="3222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96" name="Oval 1728"/>
              <p:cNvSpPr>
                <a:spLocks noChangeArrowheads="1"/>
              </p:cNvSpPr>
              <p:nvPr/>
            </p:nvSpPr>
            <p:spPr bwMode="auto">
              <a:xfrm>
                <a:off x="4569" y="3319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97" name="Oval 1729"/>
              <p:cNvSpPr>
                <a:spLocks noChangeArrowheads="1"/>
              </p:cNvSpPr>
              <p:nvPr/>
            </p:nvSpPr>
            <p:spPr bwMode="auto">
              <a:xfrm>
                <a:off x="4977" y="3165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98" name="Oval 1730"/>
              <p:cNvSpPr>
                <a:spLocks noChangeArrowheads="1"/>
              </p:cNvSpPr>
              <p:nvPr/>
            </p:nvSpPr>
            <p:spPr bwMode="auto">
              <a:xfrm>
                <a:off x="4119" y="3685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99" name="Oval 1731"/>
              <p:cNvSpPr>
                <a:spLocks noChangeArrowheads="1"/>
              </p:cNvSpPr>
              <p:nvPr/>
            </p:nvSpPr>
            <p:spPr bwMode="auto">
              <a:xfrm>
                <a:off x="3935" y="3772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00" name="Oval 1732"/>
              <p:cNvSpPr>
                <a:spLocks noChangeArrowheads="1"/>
              </p:cNvSpPr>
              <p:nvPr/>
            </p:nvSpPr>
            <p:spPr bwMode="auto">
              <a:xfrm>
                <a:off x="4970" y="3129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01" name="Oval 1733"/>
              <p:cNvSpPr>
                <a:spLocks noChangeArrowheads="1"/>
              </p:cNvSpPr>
              <p:nvPr/>
            </p:nvSpPr>
            <p:spPr bwMode="auto">
              <a:xfrm>
                <a:off x="4124" y="3709"/>
                <a:ext cx="27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02" name="Oval 1734"/>
              <p:cNvSpPr>
                <a:spLocks noChangeArrowheads="1"/>
              </p:cNvSpPr>
              <p:nvPr/>
            </p:nvSpPr>
            <p:spPr bwMode="auto">
              <a:xfrm>
                <a:off x="4235" y="3596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03" name="Oval 1735"/>
              <p:cNvSpPr>
                <a:spLocks noChangeArrowheads="1"/>
              </p:cNvSpPr>
              <p:nvPr/>
            </p:nvSpPr>
            <p:spPr bwMode="auto">
              <a:xfrm>
                <a:off x="3949" y="3891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04" name="Oval 1736"/>
              <p:cNvSpPr>
                <a:spLocks noChangeArrowheads="1"/>
              </p:cNvSpPr>
              <p:nvPr/>
            </p:nvSpPr>
            <p:spPr bwMode="auto">
              <a:xfrm>
                <a:off x="4451" y="3335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05" name="Oval 1737"/>
              <p:cNvSpPr>
                <a:spLocks noChangeArrowheads="1"/>
              </p:cNvSpPr>
              <p:nvPr/>
            </p:nvSpPr>
            <p:spPr bwMode="auto">
              <a:xfrm>
                <a:off x="4918" y="3160"/>
                <a:ext cx="27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06" name="Oval 1738"/>
              <p:cNvSpPr>
                <a:spLocks noChangeArrowheads="1"/>
              </p:cNvSpPr>
              <p:nvPr/>
            </p:nvSpPr>
            <p:spPr bwMode="auto">
              <a:xfrm>
                <a:off x="4665" y="3336"/>
                <a:ext cx="26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07" name="Oval 1739"/>
              <p:cNvSpPr>
                <a:spLocks noChangeArrowheads="1"/>
              </p:cNvSpPr>
              <p:nvPr/>
            </p:nvSpPr>
            <p:spPr bwMode="auto">
              <a:xfrm>
                <a:off x="4229" y="3542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08" name="Oval 1740"/>
              <p:cNvSpPr>
                <a:spLocks noChangeArrowheads="1"/>
              </p:cNvSpPr>
              <p:nvPr/>
            </p:nvSpPr>
            <p:spPr bwMode="auto">
              <a:xfrm>
                <a:off x="4496" y="3355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09" name="Oval 1741"/>
              <p:cNvSpPr>
                <a:spLocks noChangeArrowheads="1"/>
              </p:cNvSpPr>
              <p:nvPr/>
            </p:nvSpPr>
            <p:spPr bwMode="auto">
              <a:xfrm>
                <a:off x="4753" y="3242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10" name="Oval 1742"/>
              <p:cNvSpPr>
                <a:spLocks noChangeArrowheads="1"/>
              </p:cNvSpPr>
              <p:nvPr/>
            </p:nvSpPr>
            <p:spPr bwMode="auto">
              <a:xfrm>
                <a:off x="4080" y="3630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11" name="Oval 1743"/>
              <p:cNvSpPr>
                <a:spLocks noChangeArrowheads="1"/>
              </p:cNvSpPr>
              <p:nvPr/>
            </p:nvSpPr>
            <p:spPr bwMode="auto">
              <a:xfrm>
                <a:off x="4612" y="3223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12" name="Oval 1744"/>
              <p:cNvSpPr>
                <a:spLocks noChangeArrowheads="1"/>
              </p:cNvSpPr>
              <p:nvPr/>
            </p:nvSpPr>
            <p:spPr bwMode="auto">
              <a:xfrm>
                <a:off x="4662" y="3252"/>
                <a:ext cx="27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13" name="Oval 1745"/>
              <p:cNvSpPr>
                <a:spLocks noChangeArrowheads="1"/>
              </p:cNvSpPr>
              <p:nvPr/>
            </p:nvSpPr>
            <p:spPr bwMode="auto">
              <a:xfrm>
                <a:off x="4010" y="3630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14" name="Oval 1746"/>
              <p:cNvSpPr>
                <a:spLocks noChangeArrowheads="1"/>
              </p:cNvSpPr>
              <p:nvPr/>
            </p:nvSpPr>
            <p:spPr bwMode="auto">
              <a:xfrm>
                <a:off x="4608" y="3264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15" name="Oval 1747"/>
              <p:cNvSpPr>
                <a:spLocks noChangeArrowheads="1"/>
              </p:cNvSpPr>
              <p:nvPr/>
            </p:nvSpPr>
            <p:spPr bwMode="auto">
              <a:xfrm>
                <a:off x="4563" y="3370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16" name="Oval 1748"/>
              <p:cNvSpPr>
                <a:spLocks noChangeArrowheads="1"/>
              </p:cNvSpPr>
              <p:nvPr/>
            </p:nvSpPr>
            <p:spPr bwMode="auto">
              <a:xfrm>
                <a:off x="4606" y="3270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17" name="Oval 1749"/>
              <p:cNvSpPr>
                <a:spLocks noChangeArrowheads="1"/>
              </p:cNvSpPr>
              <p:nvPr/>
            </p:nvSpPr>
            <p:spPr bwMode="auto">
              <a:xfrm>
                <a:off x="4139" y="3594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18" name="Oval 1750"/>
              <p:cNvSpPr>
                <a:spLocks noChangeArrowheads="1"/>
              </p:cNvSpPr>
              <p:nvPr/>
            </p:nvSpPr>
            <p:spPr bwMode="auto">
              <a:xfrm>
                <a:off x="4927" y="3138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19" name="Oval 1751"/>
              <p:cNvSpPr>
                <a:spLocks noChangeArrowheads="1"/>
              </p:cNvSpPr>
              <p:nvPr/>
            </p:nvSpPr>
            <p:spPr bwMode="auto">
              <a:xfrm>
                <a:off x="4208" y="3489"/>
                <a:ext cx="27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20" name="Oval 1752"/>
              <p:cNvSpPr>
                <a:spLocks noChangeArrowheads="1"/>
              </p:cNvSpPr>
              <p:nvPr/>
            </p:nvSpPr>
            <p:spPr bwMode="auto">
              <a:xfrm>
                <a:off x="4867" y="3169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21" name="Oval 1753"/>
              <p:cNvSpPr>
                <a:spLocks noChangeArrowheads="1"/>
              </p:cNvSpPr>
              <p:nvPr/>
            </p:nvSpPr>
            <p:spPr bwMode="auto">
              <a:xfrm>
                <a:off x="4497" y="3344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22" name="Oval 1754"/>
              <p:cNvSpPr>
                <a:spLocks noChangeArrowheads="1"/>
              </p:cNvSpPr>
              <p:nvPr/>
            </p:nvSpPr>
            <p:spPr bwMode="auto">
              <a:xfrm>
                <a:off x="4920" y="3102"/>
                <a:ext cx="26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23" name="Oval 1755"/>
              <p:cNvSpPr>
                <a:spLocks noChangeArrowheads="1"/>
              </p:cNvSpPr>
              <p:nvPr/>
            </p:nvSpPr>
            <p:spPr bwMode="auto">
              <a:xfrm>
                <a:off x="5089" y="3114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24" name="Oval 1756"/>
              <p:cNvSpPr>
                <a:spLocks noChangeArrowheads="1"/>
              </p:cNvSpPr>
              <p:nvPr/>
            </p:nvSpPr>
            <p:spPr bwMode="auto">
              <a:xfrm>
                <a:off x="4057" y="3591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25" name="Oval 1757"/>
              <p:cNvSpPr>
                <a:spLocks noChangeArrowheads="1"/>
              </p:cNvSpPr>
              <p:nvPr/>
            </p:nvSpPr>
            <p:spPr bwMode="auto">
              <a:xfrm>
                <a:off x="5077" y="3130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26" name="Oval 1758"/>
              <p:cNvSpPr>
                <a:spLocks noChangeArrowheads="1"/>
              </p:cNvSpPr>
              <p:nvPr/>
            </p:nvSpPr>
            <p:spPr bwMode="auto">
              <a:xfrm>
                <a:off x="4216" y="3577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27" name="Oval 1759"/>
              <p:cNvSpPr>
                <a:spLocks noChangeArrowheads="1"/>
              </p:cNvSpPr>
              <p:nvPr/>
            </p:nvSpPr>
            <p:spPr bwMode="auto">
              <a:xfrm>
                <a:off x="3980" y="3657"/>
                <a:ext cx="27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28" name="Oval 1760"/>
              <p:cNvSpPr>
                <a:spLocks noChangeArrowheads="1"/>
              </p:cNvSpPr>
              <p:nvPr/>
            </p:nvSpPr>
            <p:spPr bwMode="auto">
              <a:xfrm>
                <a:off x="4739" y="3298"/>
                <a:ext cx="26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29" name="Oval 1761"/>
              <p:cNvSpPr>
                <a:spLocks noChangeArrowheads="1"/>
              </p:cNvSpPr>
              <p:nvPr/>
            </p:nvSpPr>
            <p:spPr bwMode="auto">
              <a:xfrm>
                <a:off x="4188" y="3542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30" name="Oval 1762"/>
              <p:cNvSpPr>
                <a:spLocks noChangeArrowheads="1"/>
              </p:cNvSpPr>
              <p:nvPr/>
            </p:nvSpPr>
            <p:spPr bwMode="auto">
              <a:xfrm>
                <a:off x="4334" y="3458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31" name="Oval 1763"/>
              <p:cNvSpPr>
                <a:spLocks noChangeArrowheads="1"/>
              </p:cNvSpPr>
              <p:nvPr/>
            </p:nvSpPr>
            <p:spPr bwMode="auto">
              <a:xfrm>
                <a:off x="4761" y="3303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32" name="Oval 1764"/>
              <p:cNvSpPr>
                <a:spLocks noChangeArrowheads="1"/>
              </p:cNvSpPr>
              <p:nvPr/>
            </p:nvSpPr>
            <p:spPr bwMode="auto">
              <a:xfrm>
                <a:off x="4781" y="3186"/>
                <a:ext cx="27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33" name="Oval 1765"/>
              <p:cNvSpPr>
                <a:spLocks noChangeArrowheads="1"/>
              </p:cNvSpPr>
              <p:nvPr/>
            </p:nvSpPr>
            <p:spPr bwMode="auto">
              <a:xfrm>
                <a:off x="4722" y="3387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34" name="Oval 1766"/>
              <p:cNvSpPr>
                <a:spLocks noChangeArrowheads="1"/>
              </p:cNvSpPr>
              <p:nvPr/>
            </p:nvSpPr>
            <p:spPr bwMode="auto">
              <a:xfrm>
                <a:off x="4637" y="3280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35" name="Oval 1767"/>
              <p:cNvSpPr>
                <a:spLocks noChangeArrowheads="1"/>
              </p:cNvSpPr>
              <p:nvPr/>
            </p:nvSpPr>
            <p:spPr bwMode="auto">
              <a:xfrm>
                <a:off x="4524" y="3341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36" name="Oval 1768"/>
              <p:cNvSpPr>
                <a:spLocks noChangeArrowheads="1"/>
              </p:cNvSpPr>
              <p:nvPr/>
            </p:nvSpPr>
            <p:spPr bwMode="auto">
              <a:xfrm>
                <a:off x="4943" y="3151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37" name="Oval 1769"/>
              <p:cNvSpPr>
                <a:spLocks noChangeArrowheads="1"/>
              </p:cNvSpPr>
              <p:nvPr/>
            </p:nvSpPr>
            <p:spPr bwMode="auto">
              <a:xfrm>
                <a:off x="4689" y="3295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38" name="Oval 1770"/>
              <p:cNvSpPr>
                <a:spLocks noChangeArrowheads="1"/>
              </p:cNvSpPr>
              <p:nvPr/>
            </p:nvSpPr>
            <p:spPr bwMode="auto">
              <a:xfrm>
                <a:off x="4753" y="3258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39" name="Oval 1771"/>
              <p:cNvSpPr>
                <a:spLocks noChangeArrowheads="1"/>
              </p:cNvSpPr>
              <p:nvPr/>
            </p:nvSpPr>
            <p:spPr bwMode="auto">
              <a:xfrm>
                <a:off x="5451" y="2953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40" name="Oval 1772"/>
              <p:cNvSpPr>
                <a:spLocks noChangeArrowheads="1"/>
              </p:cNvSpPr>
              <p:nvPr/>
            </p:nvSpPr>
            <p:spPr bwMode="auto">
              <a:xfrm>
                <a:off x="4055" y="3659"/>
                <a:ext cx="27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41" name="Oval 1773"/>
              <p:cNvSpPr>
                <a:spLocks noChangeArrowheads="1"/>
              </p:cNvSpPr>
              <p:nvPr/>
            </p:nvSpPr>
            <p:spPr bwMode="auto">
              <a:xfrm>
                <a:off x="4363" y="3444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42" name="Oval 1774"/>
              <p:cNvSpPr>
                <a:spLocks noChangeArrowheads="1"/>
              </p:cNvSpPr>
              <p:nvPr/>
            </p:nvSpPr>
            <p:spPr bwMode="auto">
              <a:xfrm>
                <a:off x="4213" y="3521"/>
                <a:ext cx="26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43" name="Oval 1775"/>
              <p:cNvSpPr>
                <a:spLocks noChangeArrowheads="1"/>
              </p:cNvSpPr>
              <p:nvPr/>
            </p:nvSpPr>
            <p:spPr bwMode="auto">
              <a:xfrm>
                <a:off x="4459" y="3354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44" name="Oval 1776"/>
              <p:cNvSpPr>
                <a:spLocks noChangeArrowheads="1"/>
              </p:cNvSpPr>
              <p:nvPr/>
            </p:nvSpPr>
            <p:spPr bwMode="auto">
              <a:xfrm>
                <a:off x="5063" y="3048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45" name="Oval 1777"/>
              <p:cNvSpPr>
                <a:spLocks noChangeArrowheads="1"/>
              </p:cNvSpPr>
              <p:nvPr/>
            </p:nvSpPr>
            <p:spPr bwMode="auto">
              <a:xfrm>
                <a:off x="4895" y="3167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46" name="Oval 1778"/>
              <p:cNvSpPr>
                <a:spLocks noChangeArrowheads="1"/>
              </p:cNvSpPr>
              <p:nvPr/>
            </p:nvSpPr>
            <p:spPr bwMode="auto">
              <a:xfrm>
                <a:off x="4207" y="3578"/>
                <a:ext cx="26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47" name="Oval 1779"/>
              <p:cNvSpPr>
                <a:spLocks noChangeArrowheads="1"/>
              </p:cNvSpPr>
              <p:nvPr/>
            </p:nvSpPr>
            <p:spPr bwMode="auto">
              <a:xfrm>
                <a:off x="4976" y="3086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48" name="Oval 1780"/>
              <p:cNvSpPr>
                <a:spLocks noChangeArrowheads="1"/>
              </p:cNvSpPr>
              <p:nvPr/>
            </p:nvSpPr>
            <p:spPr bwMode="auto">
              <a:xfrm>
                <a:off x="4016" y="3665"/>
                <a:ext cx="26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49" name="Oval 1781"/>
              <p:cNvSpPr>
                <a:spLocks noChangeArrowheads="1"/>
              </p:cNvSpPr>
              <p:nvPr/>
            </p:nvSpPr>
            <p:spPr bwMode="auto">
              <a:xfrm>
                <a:off x="4319" y="3424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50" name="Oval 1782"/>
              <p:cNvSpPr>
                <a:spLocks noChangeArrowheads="1"/>
              </p:cNvSpPr>
              <p:nvPr/>
            </p:nvSpPr>
            <p:spPr bwMode="auto">
              <a:xfrm>
                <a:off x="4379" y="3499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51" name="Oval 1783"/>
              <p:cNvSpPr>
                <a:spLocks noChangeArrowheads="1"/>
              </p:cNvSpPr>
              <p:nvPr/>
            </p:nvSpPr>
            <p:spPr bwMode="auto">
              <a:xfrm>
                <a:off x="4132" y="3607"/>
                <a:ext cx="26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52" name="Oval 1784"/>
              <p:cNvSpPr>
                <a:spLocks noChangeArrowheads="1"/>
              </p:cNvSpPr>
              <p:nvPr/>
            </p:nvSpPr>
            <p:spPr bwMode="auto">
              <a:xfrm>
                <a:off x="4566" y="3356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53" name="Oval 1785"/>
              <p:cNvSpPr>
                <a:spLocks noChangeArrowheads="1"/>
              </p:cNvSpPr>
              <p:nvPr/>
            </p:nvSpPr>
            <p:spPr bwMode="auto">
              <a:xfrm>
                <a:off x="4746" y="3218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54" name="Oval 1786"/>
              <p:cNvSpPr>
                <a:spLocks noChangeArrowheads="1"/>
              </p:cNvSpPr>
              <p:nvPr/>
            </p:nvSpPr>
            <p:spPr bwMode="auto">
              <a:xfrm>
                <a:off x="5180" y="3058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55" name="Oval 1787"/>
              <p:cNvSpPr>
                <a:spLocks noChangeArrowheads="1"/>
              </p:cNvSpPr>
              <p:nvPr/>
            </p:nvSpPr>
            <p:spPr bwMode="auto">
              <a:xfrm>
                <a:off x="4423" y="3411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56" name="Oval 1788"/>
              <p:cNvSpPr>
                <a:spLocks noChangeArrowheads="1"/>
              </p:cNvSpPr>
              <p:nvPr/>
            </p:nvSpPr>
            <p:spPr bwMode="auto">
              <a:xfrm>
                <a:off x="4815" y="3272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57" name="Oval 1789"/>
              <p:cNvSpPr>
                <a:spLocks noChangeArrowheads="1"/>
              </p:cNvSpPr>
              <p:nvPr/>
            </p:nvSpPr>
            <p:spPr bwMode="auto">
              <a:xfrm>
                <a:off x="4428" y="3433"/>
                <a:ext cx="26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58" name="Oval 1790"/>
              <p:cNvSpPr>
                <a:spLocks noChangeArrowheads="1"/>
              </p:cNvSpPr>
              <p:nvPr/>
            </p:nvSpPr>
            <p:spPr bwMode="auto">
              <a:xfrm>
                <a:off x="4659" y="3323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59" name="Oval 1791"/>
              <p:cNvSpPr>
                <a:spLocks noChangeArrowheads="1"/>
              </p:cNvSpPr>
              <p:nvPr/>
            </p:nvSpPr>
            <p:spPr bwMode="auto">
              <a:xfrm>
                <a:off x="4261" y="3566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60" name="Oval 1792"/>
              <p:cNvSpPr>
                <a:spLocks noChangeArrowheads="1"/>
              </p:cNvSpPr>
              <p:nvPr/>
            </p:nvSpPr>
            <p:spPr bwMode="auto">
              <a:xfrm>
                <a:off x="4606" y="3338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61" name="Oval 1793"/>
              <p:cNvSpPr>
                <a:spLocks noChangeArrowheads="1"/>
              </p:cNvSpPr>
              <p:nvPr/>
            </p:nvSpPr>
            <p:spPr bwMode="auto">
              <a:xfrm>
                <a:off x="4064" y="3552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62" name="Oval 1794"/>
              <p:cNvSpPr>
                <a:spLocks noChangeArrowheads="1"/>
              </p:cNvSpPr>
              <p:nvPr/>
            </p:nvSpPr>
            <p:spPr bwMode="auto">
              <a:xfrm>
                <a:off x="4541" y="3369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63" name="Oval 1795"/>
              <p:cNvSpPr>
                <a:spLocks noChangeArrowheads="1"/>
              </p:cNvSpPr>
              <p:nvPr/>
            </p:nvSpPr>
            <p:spPr bwMode="auto">
              <a:xfrm>
                <a:off x="4971" y="3177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64" name="Oval 1796"/>
              <p:cNvSpPr>
                <a:spLocks noChangeArrowheads="1"/>
              </p:cNvSpPr>
              <p:nvPr/>
            </p:nvSpPr>
            <p:spPr bwMode="auto">
              <a:xfrm>
                <a:off x="4521" y="3309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65" name="Oval 1797"/>
              <p:cNvSpPr>
                <a:spLocks noChangeArrowheads="1"/>
              </p:cNvSpPr>
              <p:nvPr/>
            </p:nvSpPr>
            <p:spPr bwMode="auto">
              <a:xfrm>
                <a:off x="4104" y="3588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66" name="Oval 1798"/>
              <p:cNvSpPr>
                <a:spLocks noChangeArrowheads="1"/>
              </p:cNvSpPr>
              <p:nvPr/>
            </p:nvSpPr>
            <p:spPr bwMode="auto">
              <a:xfrm>
                <a:off x="4880" y="3196"/>
                <a:ext cx="27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67" name="Oval 1799"/>
              <p:cNvSpPr>
                <a:spLocks noChangeArrowheads="1"/>
              </p:cNvSpPr>
              <p:nvPr/>
            </p:nvSpPr>
            <p:spPr bwMode="auto">
              <a:xfrm>
                <a:off x="4730" y="3262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68" name="Oval 1800"/>
              <p:cNvSpPr>
                <a:spLocks noChangeArrowheads="1"/>
              </p:cNvSpPr>
              <p:nvPr/>
            </p:nvSpPr>
            <p:spPr bwMode="auto">
              <a:xfrm>
                <a:off x="4602" y="3364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69" name="Oval 1801"/>
              <p:cNvSpPr>
                <a:spLocks noChangeArrowheads="1"/>
              </p:cNvSpPr>
              <p:nvPr/>
            </p:nvSpPr>
            <p:spPr bwMode="auto">
              <a:xfrm>
                <a:off x="4499" y="3324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70" name="Oval 1802"/>
              <p:cNvSpPr>
                <a:spLocks noChangeArrowheads="1"/>
              </p:cNvSpPr>
              <p:nvPr/>
            </p:nvSpPr>
            <p:spPr bwMode="auto">
              <a:xfrm>
                <a:off x="4771" y="3205"/>
                <a:ext cx="27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71" name="Oval 1803"/>
              <p:cNvSpPr>
                <a:spLocks noChangeArrowheads="1"/>
              </p:cNvSpPr>
              <p:nvPr/>
            </p:nvSpPr>
            <p:spPr bwMode="auto">
              <a:xfrm>
                <a:off x="3937" y="3889"/>
                <a:ext cx="27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72" name="Oval 1804"/>
              <p:cNvSpPr>
                <a:spLocks noChangeArrowheads="1"/>
              </p:cNvSpPr>
              <p:nvPr/>
            </p:nvSpPr>
            <p:spPr bwMode="auto">
              <a:xfrm>
                <a:off x="4920" y="3299"/>
                <a:ext cx="26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73" name="Oval 1805"/>
              <p:cNvSpPr>
                <a:spLocks noChangeArrowheads="1"/>
              </p:cNvSpPr>
              <p:nvPr/>
            </p:nvSpPr>
            <p:spPr bwMode="auto">
              <a:xfrm>
                <a:off x="4690" y="3215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74" name="Oval 1806"/>
              <p:cNvSpPr>
                <a:spLocks noChangeArrowheads="1"/>
              </p:cNvSpPr>
              <p:nvPr/>
            </p:nvSpPr>
            <p:spPr bwMode="auto">
              <a:xfrm>
                <a:off x="4895" y="3164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75" name="Oval 1807"/>
              <p:cNvSpPr>
                <a:spLocks noChangeArrowheads="1"/>
              </p:cNvSpPr>
              <p:nvPr/>
            </p:nvSpPr>
            <p:spPr bwMode="auto">
              <a:xfrm>
                <a:off x="4415" y="3397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76" name="Oval 1808"/>
              <p:cNvSpPr>
                <a:spLocks noChangeArrowheads="1"/>
              </p:cNvSpPr>
              <p:nvPr/>
            </p:nvSpPr>
            <p:spPr bwMode="auto">
              <a:xfrm>
                <a:off x="4476" y="3381"/>
                <a:ext cx="27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77" name="Oval 1809"/>
              <p:cNvSpPr>
                <a:spLocks noChangeArrowheads="1"/>
              </p:cNvSpPr>
              <p:nvPr/>
            </p:nvSpPr>
            <p:spPr bwMode="auto">
              <a:xfrm>
                <a:off x="4172" y="3593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78" name="Oval 1810"/>
              <p:cNvSpPr>
                <a:spLocks noChangeArrowheads="1"/>
              </p:cNvSpPr>
              <p:nvPr/>
            </p:nvSpPr>
            <p:spPr bwMode="auto">
              <a:xfrm>
                <a:off x="3946" y="3869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79" name="Oval 1811"/>
              <p:cNvSpPr>
                <a:spLocks noChangeArrowheads="1"/>
              </p:cNvSpPr>
              <p:nvPr/>
            </p:nvSpPr>
            <p:spPr bwMode="auto">
              <a:xfrm>
                <a:off x="4518" y="3321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80" name="Oval 1812"/>
              <p:cNvSpPr>
                <a:spLocks noChangeArrowheads="1"/>
              </p:cNvSpPr>
              <p:nvPr/>
            </p:nvSpPr>
            <p:spPr bwMode="auto">
              <a:xfrm>
                <a:off x="4481" y="3342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81" name="Oval 1813"/>
              <p:cNvSpPr>
                <a:spLocks noChangeArrowheads="1"/>
              </p:cNvSpPr>
              <p:nvPr/>
            </p:nvSpPr>
            <p:spPr bwMode="auto">
              <a:xfrm>
                <a:off x="4178" y="3550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82" name="Oval 1814"/>
              <p:cNvSpPr>
                <a:spLocks noChangeArrowheads="1"/>
              </p:cNvSpPr>
              <p:nvPr/>
            </p:nvSpPr>
            <p:spPr bwMode="auto">
              <a:xfrm>
                <a:off x="4687" y="3300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83" name="Oval 1815"/>
              <p:cNvSpPr>
                <a:spLocks noChangeArrowheads="1"/>
              </p:cNvSpPr>
              <p:nvPr/>
            </p:nvSpPr>
            <p:spPr bwMode="auto">
              <a:xfrm>
                <a:off x="4266" y="3498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9185" name="Group 2017"/>
            <p:cNvGrpSpPr>
              <a:grpSpLocks/>
            </p:cNvGrpSpPr>
            <p:nvPr/>
          </p:nvGrpSpPr>
          <p:grpSpPr bwMode="auto">
            <a:xfrm>
              <a:off x="3740" y="2973"/>
              <a:ext cx="1910" cy="1027"/>
              <a:chOff x="3740" y="2973"/>
              <a:chExt cx="1910" cy="1027"/>
            </a:xfrm>
          </p:grpSpPr>
          <p:sp>
            <p:nvSpPr>
              <p:cNvPr id="8985" name="Oval 1817"/>
              <p:cNvSpPr>
                <a:spLocks noChangeArrowheads="1"/>
              </p:cNvSpPr>
              <p:nvPr/>
            </p:nvSpPr>
            <p:spPr bwMode="auto">
              <a:xfrm>
                <a:off x="4634" y="3305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86" name="Oval 1818"/>
              <p:cNvSpPr>
                <a:spLocks noChangeArrowheads="1"/>
              </p:cNvSpPr>
              <p:nvPr/>
            </p:nvSpPr>
            <p:spPr bwMode="auto">
              <a:xfrm>
                <a:off x="4170" y="3552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87" name="Oval 1819"/>
              <p:cNvSpPr>
                <a:spLocks noChangeArrowheads="1"/>
              </p:cNvSpPr>
              <p:nvPr/>
            </p:nvSpPr>
            <p:spPr bwMode="auto">
              <a:xfrm>
                <a:off x="4968" y="3220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88" name="Oval 1820"/>
              <p:cNvSpPr>
                <a:spLocks noChangeArrowheads="1"/>
              </p:cNvSpPr>
              <p:nvPr/>
            </p:nvSpPr>
            <p:spPr bwMode="auto">
              <a:xfrm>
                <a:off x="4362" y="3366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89" name="Oval 1821"/>
              <p:cNvSpPr>
                <a:spLocks noChangeArrowheads="1"/>
              </p:cNvSpPr>
              <p:nvPr/>
            </p:nvSpPr>
            <p:spPr bwMode="auto">
              <a:xfrm>
                <a:off x="4546" y="3344"/>
                <a:ext cx="26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90" name="Oval 1822"/>
              <p:cNvSpPr>
                <a:spLocks noChangeArrowheads="1"/>
              </p:cNvSpPr>
              <p:nvPr/>
            </p:nvSpPr>
            <p:spPr bwMode="auto">
              <a:xfrm>
                <a:off x="4578" y="3285"/>
                <a:ext cx="27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91" name="Oval 1823"/>
              <p:cNvSpPr>
                <a:spLocks noChangeArrowheads="1"/>
              </p:cNvSpPr>
              <p:nvPr/>
            </p:nvSpPr>
            <p:spPr bwMode="auto">
              <a:xfrm>
                <a:off x="4777" y="3234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92" name="Oval 1824"/>
              <p:cNvSpPr>
                <a:spLocks noChangeArrowheads="1"/>
              </p:cNvSpPr>
              <p:nvPr/>
            </p:nvSpPr>
            <p:spPr bwMode="auto">
              <a:xfrm>
                <a:off x="4091" y="3644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93" name="Oval 1825"/>
              <p:cNvSpPr>
                <a:spLocks noChangeArrowheads="1"/>
              </p:cNvSpPr>
              <p:nvPr/>
            </p:nvSpPr>
            <p:spPr bwMode="auto">
              <a:xfrm>
                <a:off x="4314" y="3423"/>
                <a:ext cx="27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94" name="Oval 1826"/>
              <p:cNvSpPr>
                <a:spLocks noChangeArrowheads="1"/>
              </p:cNvSpPr>
              <p:nvPr/>
            </p:nvSpPr>
            <p:spPr bwMode="auto">
              <a:xfrm>
                <a:off x="4518" y="3323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95" name="Oval 1827"/>
              <p:cNvSpPr>
                <a:spLocks noChangeArrowheads="1"/>
              </p:cNvSpPr>
              <p:nvPr/>
            </p:nvSpPr>
            <p:spPr bwMode="auto">
              <a:xfrm>
                <a:off x="4391" y="3462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96" name="Oval 1828"/>
              <p:cNvSpPr>
                <a:spLocks noChangeArrowheads="1"/>
              </p:cNvSpPr>
              <p:nvPr/>
            </p:nvSpPr>
            <p:spPr bwMode="auto">
              <a:xfrm>
                <a:off x="4365" y="3431"/>
                <a:ext cx="26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97" name="Oval 1829"/>
              <p:cNvSpPr>
                <a:spLocks noChangeArrowheads="1"/>
              </p:cNvSpPr>
              <p:nvPr/>
            </p:nvSpPr>
            <p:spPr bwMode="auto">
              <a:xfrm>
                <a:off x="4734" y="3228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98" name="Oval 1830"/>
              <p:cNvSpPr>
                <a:spLocks noChangeArrowheads="1"/>
              </p:cNvSpPr>
              <p:nvPr/>
            </p:nvSpPr>
            <p:spPr bwMode="auto">
              <a:xfrm>
                <a:off x="3932" y="3904"/>
                <a:ext cx="26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99" name="Oval 1831"/>
              <p:cNvSpPr>
                <a:spLocks noChangeArrowheads="1"/>
              </p:cNvSpPr>
              <p:nvPr/>
            </p:nvSpPr>
            <p:spPr bwMode="auto">
              <a:xfrm>
                <a:off x="5024" y="3169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00" name="Oval 1832"/>
              <p:cNvSpPr>
                <a:spLocks noChangeArrowheads="1"/>
              </p:cNvSpPr>
              <p:nvPr/>
            </p:nvSpPr>
            <p:spPr bwMode="auto">
              <a:xfrm>
                <a:off x="4222" y="3473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01" name="Oval 1833"/>
              <p:cNvSpPr>
                <a:spLocks noChangeArrowheads="1"/>
              </p:cNvSpPr>
              <p:nvPr/>
            </p:nvSpPr>
            <p:spPr bwMode="auto">
              <a:xfrm>
                <a:off x="4557" y="3300"/>
                <a:ext cx="26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02" name="Oval 1834"/>
              <p:cNvSpPr>
                <a:spLocks noChangeArrowheads="1"/>
              </p:cNvSpPr>
              <p:nvPr/>
            </p:nvSpPr>
            <p:spPr bwMode="auto">
              <a:xfrm>
                <a:off x="5166" y="3045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03" name="Oval 1835"/>
              <p:cNvSpPr>
                <a:spLocks noChangeArrowheads="1"/>
              </p:cNvSpPr>
              <p:nvPr/>
            </p:nvSpPr>
            <p:spPr bwMode="auto">
              <a:xfrm>
                <a:off x="5217" y="3102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04" name="Oval 1836"/>
              <p:cNvSpPr>
                <a:spLocks noChangeArrowheads="1"/>
              </p:cNvSpPr>
              <p:nvPr/>
            </p:nvSpPr>
            <p:spPr bwMode="auto">
              <a:xfrm>
                <a:off x="4563" y="3316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05" name="Oval 1837"/>
              <p:cNvSpPr>
                <a:spLocks noChangeArrowheads="1"/>
              </p:cNvSpPr>
              <p:nvPr/>
            </p:nvSpPr>
            <p:spPr bwMode="auto">
              <a:xfrm>
                <a:off x="4675" y="3314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06" name="Oval 1838"/>
              <p:cNvSpPr>
                <a:spLocks noChangeArrowheads="1"/>
              </p:cNvSpPr>
              <p:nvPr/>
            </p:nvSpPr>
            <p:spPr bwMode="auto">
              <a:xfrm>
                <a:off x="4846" y="3166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07" name="Oval 1839"/>
              <p:cNvSpPr>
                <a:spLocks noChangeArrowheads="1"/>
              </p:cNvSpPr>
              <p:nvPr/>
            </p:nvSpPr>
            <p:spPr bwMode="auto">
              <a:xfrm>
                <a:off x="3965" y="3711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08" name="Oval 1840"/>
              <p:cNvSpPr>
                <a:spLocks noChangeArrowheads="1"/>
              </p:cNvSpPr>
              <p:nvPr/>
            </p:nvSpPr>
            <p:spPr bwMode="auto">
              <a:xfrm>
                <a:off x="4306" y="3447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09" name="Oval 1841"/>
              <p:cNvSpPr>
                <a:spLocks noChangeArrowheads="1"/>
              </p:cNvSpPr>
              <p:nvPr/>
            </p:nvSpPr>
            <p:spPr bwMode="auto">
              <a:xfrm>
                <a:off x="4529" y="3356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10" name="Oval 1842"/>
              <p:cNvSpPr>
                <a:spLocks noChangeArrowheads="1"/>
              </p:cNvSpPr>
              <p:nvPr/>
            </p:nvSpPr>
            <p:spPr bwMode="auto">
              <a:xfrm>
                <a:off x="4697" y="3277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11" name="Oval 1843"/>
              <p:cNvSpPr>
                <a:spLocks noChangeArrowheads="1"/>
              </p:cNvSpPr>
              <p:nvPr/>
            </p:nvSpPr>
            <p:spPr bwMode="auto">
              <a:xfrm>
                <a:off x="4092" y="3614"/>
                <a:ext cx="27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12" name="Oval 1844"/>
              <p:cNvSpPr>
                <a:spLocks noChangeArrowheads="1"/>
              </p:cNvSpPr>
              <p:nvPr/>
            </p:nvSpPr>
            <p:spPr bwMode="auto">
              <a:xfrm>
                <a:off x="4792" y="3212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13" name="Oval 1845"/>
              <p:cNvSpPr>
                <a:spLocks noChangeArrowheads="1"/>
              </p:cNvSpPr>
              <p:nvPr/>
            </p:nvSpPr>
            <p:spPr bwMode="auto">
              <a:xfrm>
                <a:off x="4104" y="3549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14" name="Oval 1846"/>
              <p:cNvSpPr>
                <a:spLocks noChangeArrowheads="1"/>
              </p:cNvSpPr>
              <p:nvPr/>
            </p:nvSpPr>
            <p:spPr bwMode="auto">
              <a:xfrm>
                <a:off x="4569" y="3323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15" name="Oval 1847"/>
              <p:cNvSpPr>
                <a:spLocks noChangeArrowheads="1"/>
              </p:cNvSpPr>
              <p:nvPr/>
            </p:nvSpPr>
            <p:spPr bwMode="auto">
              <a:xfrm>
                <a:off x="4805" y="3232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16" name="Oval 1848"/>
              <p:cNvSpPr>
                <a:spLocks noChangeArrowheads="1"/>
              </p:cNvSpPr>
              <p:nvPr/>
            </p:nvSpPr>
            <p:spPr bwMode="auto">
              <a:xfrm>
                <a:off x="4756" y="3258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17" name="Oval 1849"/>
              <p:cNvSpPr>
                <a:spLocks noChangeArrowheads="1"/>
              </p:cNvSpPr>
              <p:nvPr/>
            </p:nvSpPr>
            <p:spPr bwMode="auto">
              <a:xfrm>
                <a:off x="4278" y="3573"/>
                <a:ext cx="26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18" name="Oval 1850"/>
              <p:cNvSpPr>
                <a:spLocks noChangeArrowheads="1"/>
              </p:cNvSpPr>
              <p:nvPr/>
            </p:nvSpPr>
            <p:spPr bwMode="auto">
              <a:xfrm>
                <a:off x="4432" y="3400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19" name="Oval 1851"/>
              <p:cNvSpPr>
                <a:spLocks noChangeArrowheads="1"/>
              </p:cNvSpPr>
              <p:nvPr/>
            </p:nvSpPr>
            <p:spPr bwMode="auto">
              <a:xfrm>
                <a:off x="4266" y="3474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20" name="Oval 1852"/>
              <p:cNvSpPr>
                <a:spLocks noChangeArrowheads="1"/>
              </p:cNvSpPr>
              <p:nvPr/>
            </p:nvSpPr>
            <p:spPr bwMode="auto">
              <a:xfrm>
                <a:off x="4680" y="3267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21" name="Oval 1853"/>
              <p:cNvSpPr>
                <a:spLocks noChangeArrowheads="1"/>
              </p:cNvSpPr>
              <p:nvPr/>
            </p:nvSpPr>
            <p:spPr bwMode="auto">
              <a:xfrm>
                <a:off x="4566" y="3294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22" name="Oval 1854"/>
              <p:cNvSpPr>
                <a:spLocks noChangeArrowheads="1"/>
              </p:cNvSpPr>
              <p:nvPr/>
            </p:nvSpPr>
            <p:spPr bwMode="auto">
              <a:xfrm>
                <a:off x="4940" y="3140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23" name="Oval 1855"/>
              <p:cNvSpPr>
                <a:spLocks noChangeArrowheads="1"/>
              </p:cNvSpPr>
              <p:nvPr/>
            </p:nvSpPr>
            <p:spPr bwMode="auto">
              <a:xfrm>
                <a:off x="5393" y="3015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24" name="Oval 1856"/>
              <p:cNvSpPr>
                <a:spLocks noChangeArrowheads="1"/>
              </p:cNvSpPr>
              <p:nvPr/>
            </p:nvSpPr>
            <p:spPr bwMode="auto">
              <a:xfrm>
                <a:off x="4818" y="3246"/>
                <a:ext cx="27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25" name="Oval 1857"/>
              <p:cNvSpPr>
                <a:spLocks noChangeArrowheads="1"/>
              </p:cNvSpPr>
              <p:nvPr/>
            </p:nvSpPr>
            <p:spPr bwMode="auto">
              <a:xfrm>
                <a:off x="5407" y="3004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26" name="Oval 1858"/>
              <p:cNvSpPr>
                <a:spLocks noChangeArrowheads="1"/>
              </p:cNvSpPr>
              <p:nvPr/>
            </p:nvSpPr>
            <p:spPr bwMode="auto">
              <a:xfrm>
                <a:off x="5119" y="3088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27" name="Oval 1859"/>
              <p:cNvSpPr>
                <a:spLocks noChangeArrowheads="1"/>
              </p:cNvSpPr>
              <p:nvPr/>
            </p:nvSpPr>
            <p:spPr bwMode="auto">
              <a:xfrm>
                <a:off x="4559" y="3356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28" name="Oval 1860"/>
              <p:cNvSpPr>
                <a:spLocks noChangeArrowheads="1"/>
              </p:cNvSpPr>
              <p:nvPr/>
            </p:nvSpPr>
            <p:spPr bwMode="auto">
              <a:xfrm>
                <a:off x="5155" y="3141"/>
                <a:ext cx="27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29" name="Oval 1861"/>
              <p:cNvSpPr>
                <a:spLocks noChangeArrowheads="1"/>
              </p:cNvSpPr>
              <p:nvPr/>
            </p:nvSpPr>
            <p:spPr bwMode="auto">
              <a:xfrm>
                <a:off x="4678" y="3356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30" name="Oval 1862"/>
              <p:cNvSpPr>
                <a:spLocks noChangeArrowheads="1"/>
              </p:cNvSpPr>
              <p:nvPr/>
            </p:nvSpPr>
            <p:spPr bwMode="auto">
              <a:xfrm>
                <a:off x="4577" y="3323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31" name="Oval 1863"/>
              <p:cNvSpPr>
                <a:spLocks noChangeArrowheads="1"/>
              </p:cNvSpPr>
              <p:nvPr/>
            </p:nvSpPr>
            <p:spPr bwMode="auto">
              <a:xfrm>
                <a:off x="4618" y="3335"/>
                <a:ext cx="26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32" name="Oval 1864"/>
              <p:cNvSpPr>
                <a:spLocks noChangeArrowheads="1"/>
              </p:cNvSpPr>
              <p:nvPr/>
            </p:nvSpPr>
            <p:spPr bwMode="auto">
              <a:xfrm>
                <a:off x="4737" y="3223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33" name="Oval 1865"/>
              <p:cNvSpPr>
                <a:spLocks noChangeArrowheads="1"/>
              </p:cNvSpPr>
              <p:nvPr/>
            </p:nvSpPr>
            <p:spPr bwMode="auto">
              <a:xfrm>
                <a:off x="5004" y="3140"/>
                <a:ext cx="26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34" name="Oval 1866"/>
              <p:cNvSpPr>
                <a:spLocks noChangeArrowheads="1"/>
              </p:cNvSpPr>
              <p:nvPr/>
            </p:nvSpPr>
            <p:spPr bwMode="auto">
              <a:xfrm>
                <a:off x="4173" y="3486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35" name="Oval 1867"/>
              <p:cNvSpPr>
                <a:spLocks noChangeArrowheads="1"/>
              </p:cNvSpPr>
              <p:nvPr/>
            </p:nvSpPr>
            <p:spPr bwMode="auto">
              <a:xfrm>
                <a:off x="5092" y="3102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36" name="Oval 1868"/>
              <p:cNvSpPr>
                <a:spLocks noChangeArrowheads="1"/>
              </p:cNvSpPr>
              <p:nvPr/>
            </p:nvSpPr>
            <p:spPr bwMode="auto">
              <a:xfrm>
                <a:off x="4641" y="3243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37" name="Oval 1869"/>
              <p:cNvSpPr>
                <a:spLocks noChangeArrowheads="1"/>
              </p:cNvSpPr>
              <p:nvPr/>
            </p:nvSpPr>
            <p:spPr bwMode="auto">
              <a:xfrm>
                <a:off x="4753" y="3284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38" name="Oval 1870"/>
              <p:cNvSpPr>
                <a:spLocks noChangeArrowheads="1"/>
              </p:cNvSpPr>
              <p:nvPr/>
            </p:nvSpPr>
            <p:spPr bwMode="auto">
              <a:xfrm>
                <a:off x="3993" y="3777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39" name="Oval 1871"/>
              <p:cNvSpPr>
                <a:spLocks noChangeArrowheads="1"/>
              </p:cNvSpPr>
              <p:nvPr/>
            </p:nvSpPr>
            <p:spPr bwMode="auto">
              <a:xfrm>
                <a:off x="4264" y="3562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40" name="Oval 1872"/>
              <p:cNvSpPr>
                <a:spLocks noChangeArrowheads="1"/>
              </p:cNvSpPr>
              <p:nvPr/>
            </p:nvSpPr>
            <p:spPr bwMode="auto">
              <a:xfrm>
                <a:off x="4755" y="3203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41" name="Oval 1873"/>
              <p:cNvSpPr>
                <a:spLocks noChangeArrowheads="1"/>
              </p:cNvSpPr>
              <p:nvPr/>
            </p:nvSpPr>
            <p:spPr bwMode="auto">
              <a:xfrm>
                <a:off x="4581" y="3339"/>
                <a:ext cx="27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42" name="Oval 1874"/>
              <p:cNvSpPr>
                <a:spLocks noChangeArrowheads="1"/>
              </p:cNvSpPr>
              <p:nvPr/>
            </p:nvSpPr>
            <p:spPr bwMode="auto">
              <a:xfrm>
                <a:off x="4843" y="3233"/>
                <a:ext cx="27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43" name="Oval 1875"/>
              <p:cNvSpPr>
                <a:spLocks noChangeArrowheads="1"/>
              </p:cNvSpPr>
              <p:nvPr/>
            </p:nvSpPr>
            <p:spPr bwMode="auto">
              <a:xfrm>
                <a:off x="4677" y="3242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44" name="Oval 1876"/>
              <p:cNvSpPr>
                <a:spLocks noChangeArrowheads="1"/>
              </p:cNvSpPr>
              <p:nvPr/>
            </p:nvSpPr>
            <p:spPr bwMode="auto">
              <a:xfrm>
                <a:off x="4890" y="3205"/>
                <a:ext cx="27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45" name="Oval 1877"/>
              <p:cNvSpPr>
                <a:spLocks noChangeArrowheads="1"/>
              </p:cNvSpPr>
              <p:nvPr/>
            </p:nvSpPr>
            <p:spPr bwMode="auto">
              <a:xfrm>
                <a:off x="4416" y="3442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46" name="Oval 1878"/>
              <p:cNvSpPr>
                <a:spLocks noChangeArrowheads="1"/>
              </p:cNvSpPr>
              <p:nvPr/>
            </p:nvSpPr>
            <p:spPr bwMode="auto">
              <a:xfrm>
                <a:off x="4036" y="3675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47" name="Oval 1879"/>
              <p:cNvSpPr>
                <a:spLocks noChangeArrowheads="1"/>
              </p:cNvSpPr>
              <p:nvPr/>
            </p:nvSpPr>
            <p:spPr bwMode="auto">
              <a:xfrm>
                <a:off x="4111" y="3563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48" name="Oval 1880"/>
              <p:cNvSpPr>
                <a:spLocks noChangeArrowheads="1"/>
              </p:cNvSpPr>
              <p:nvPr/>
            </p:nvSpPr>
            <p:spPr bwMode="auto">
              <a:xfrm>
                <a:off x="4046" y="3766"/>
                <a:ext cx="27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49" name="Oval 1881"/>
              <p:cNvSpPr>
                <a:spLocks noChangeArrowheads="1"/>
              </p:cNvSpPr>
              <p:nvPr/>
            </p:nvSpPr>
            <p:spPr bwMode="auto">
              <a:xfrm>
                <a:off x="4736" y="3318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50" name="Oval 1882"/>
              <p:cNvSpPr>
                <a:spLocks noChangeArrowheads="1"/>
              </p:cNvSpPr>
              <p:nvPr/>
            </p:nvSpPr>
            <p:spPr bwMode="auto">
              <a:xfrm>
                <a:off x="4357" y="3316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51" name="Oval 1883"/>
              <p:cNvSpPr>
                <a:spLocks noChangeArrowheads="1"/>
              </p:cNvSpPr>
              <p:nvPr/>
            </p:nvSpPr>
            <p:spPr bwMode="auto">
              <a:xfrm>
                <a:off x="5625" y="2973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52" name="Oval 1884"/>
              <p:cNvSpPr>
                <a:spLocks noChangeArrowheads="1"/>
              </p:cNvSpPr>
              <p:nvPr/>
            </p:nvSpPr>
            <p:spPr bwMode="auto">
              <a:xfrm>
                <a:off x="4643" y="3233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53" name="Oval 1885"/>
              <p:cNvSpPr>
                <a:spLocks noChangeArrowheads="1"/>
              </p:cNvSpPr>
              <p:nvPr/>
            </p:nvSpPr>
            <p:spPr bwMode="auto">
              <a:xfrm>
                <a:off x="4316" y="3500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54" name="Oval 1886"/>
              <p:cNvSpPr>
                <a:spLocks noChangeArrowheads="1"/>
              </p:cNvSpPr>
              <p:nvPr/>
            </p:nvSpPr>
            <p:spPr bwMode="auto">
              <a:xfrm>
                <a:off x="4939" y="3169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55" name="Oval 1887"/>
              <p:cNvSpPr>
                <a:spLocks noChangeArrowheads="1"/>
              </p:cNvSpPr>
              <p:nvPr/>
            </p:nvSpPr>
            <p:spPr bwMode="auto">
              <a:xfrm>
                <a:off x="4298" y="3468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56" name="Oval 1888"/>
              <p:cNvSpPr>
                <a:spLocks noChangeArrowheads="1"/>
              </p:cNvSpPr>
              <p:nvPr/>
            </p:nvSpPr>
            <p:spPr bwMode="auto">
              <a:xfrm>
                <a:off x="4727" y="3269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57" name="Oval 1889"/>
              <p:cNvSpPr>
                <a:spLocks noChangeArrowheads="1"/>
              </p:cNvSpPr>
              <p:nvPr/>
            </p:nvSpPr>
            <p:spPr bwMode="auto">
              <a:xfrm>
                <a:off x="4612" y="3293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58" name="Oval 1890"/>
              <p:cNvSpPr>
                <a:spLocks noChangeArrowheads="1"/>
              </p:cNvSpPr>
              <p:nvPr/>
            </p:nvSpPr>
            <p:spPr bwMode="auto">
              <a:xfrm>
                <a:off x="4634" y="3262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59" name="Oval 1891"/>
              <p:cNvSpPr>
                <a:spLocks noChangeArrowheads="1"/>
              </p:cNvSpPr>
              <p:nvPr/>
            </p:nvSpPr>
            <p:spPr bwMode="auto">
              <a:xfrm>
                <a:off x="5123" y="3139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60" name="Oval 1892"/>
              <p:cNvSpPr>
                <a:spLocks noChangeArrowheads="1"/>
              </p:cNvSpPr>
              <p:nvPr/>
            </p:nvSpPr>
            <p:spPr bwMode="auto">
              <a:xfrm>
                <a:off x="4711" y="3297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61" name="Oval 1893"/>
              <p:cNvSpPr>
                <a:spLocks noChangeArrowheads="1"/>
              </p:cNvSpPr>
              <p:nvPr/>
            </p:nvSpPr>
            <p:spPr bwMode="auto">
              <a:xfrm>
                <a:off x="5266" y="3104"/>
                <a:ext cx="26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62" name="Oval 1894"/>
              <p:cNvSpPr>
                <a:spLocks noChangeArrowheads="1"/>
              </p:cNvSpPr>
              <p:nvPr/>
            </p:nvSpPr>
            <p:spPr bwMode="auto">
              <a:xfrm>
                <a:off x="4254" y="3418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63" name="Oval 1895"/>
              <p:cNvSpPr>
                <a:spLocks noChangeArrowheads="1"/>
              </p:cNvSpPr>
              <p:nvPr/>
            </p:nvSpPr>
            <p:spPr bwMode="auto">
              <a:xfrm>
                <a:off x="4441" y="3324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64" name="Oval 1896"/>
              <p:cNvSpPr>
                <a:spLocks noChangeArrowheads="1"/>
              </p:cNvSpPr>
              <p:nvPr/>
            </p:nvSpPr>
            <p:spPr bwMode="auto">
              <a:xfrm>
                <a:off x="4242" y="3458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65" name="Oval 1897"/>
              <p:cNvSpPr>
                <a:spLocks noChangeArrowheads="1"/>
              </p:cNvSpPr>
              <p:nvPr/>
            </p:nvSpPr>
            <p:spPr bwMode="auto">
              <a:xfrm>
                <a:off x="4977" y="3129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66" name="Oval 1898"/>
              <p:cNvSpPr>
                <a:spLocks noChangeArrowheads="1"/>
              </p:cNvSpPr>
              <p:nvPr/>
            </p:nvSpPr>
            <p:spPr bwMode="auto">
              <a:xfrm>
                <a:off x="5406" y="3099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67" name="Oval 1899"/>
              <p:cNvSpPr>
                <a:spLocks noChangeArrowheads="1"/>
              </p:cNvSpPr>
              <p:nvPr/>
            </p:nvSpPr>
            <p:spPr bwMode="auto">
              <a:xfrm>
                <a:off x="4198" y="3500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68" name="Oval 1900"/>
              <p:cNvSpPr>
                <a:spLocks noChangeArrowheads="1"/>
              </p:cNvSpPr>
              <p:nvPr/>
            </p:nvSpPr>
            <p:spPr bwMode="auto">
              <a:xfrm>
                <a:off x="4233" y="3535"/>
                <a:ext cx="26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69" name="Oval 1901"/>
              <p:cNvSpPr>
                <a:spLocks noChangeArrowheads="1"/>
              </p:cNvSpPr>
              <p:nvPr/>
            </p:nvSpPr>
            <p:spPr bwMode="auto">
              <a:xfrm>
                <a:off x="4934" y="3170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70" name="Oval 1902"/>
              <p:cNvSpPr>
                <a:spLocks noChangeArrowheads="1"/>
              </p:cNvSpPr>
              <p:nvPr/>
            </p:nvSpPr>
            <p:spPr bwMode="auto">
              <a:xfrm>
                <a:off x="4312" y="3458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71" name="Oval 1903"/>
              <p:cNvSpPr>
                <a:spLocks noChangeArrowheads="1"/>
              </p:cNvSpPr>
              <p:nvPr/>
            </p:nvSpPr>
            <p:spPr bwMode="auto">
              <a:xfrm>
                <a:off x="4425" y="3483"/>
                <a:ext cx="26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72" name="Oval 1904"/>
              <p:cNvSpPr>
                <a:spLocks noChangeArrowheads="1"/>
              </p:cNvSpPr>
              <p:nvPr/>
            </p:nvSpPr>
            <p:spPr bwMode="auto">
              <a:xfrm>
                <a:off x="4225" y="3535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73" name="Oval 1905"/>
              <p:cNvSpPr>
                <a:spLocks noChangeArrowheads="1"/>
              </p:cNvSpPr>
              <p:nvPr/>
            </p:nvSpPr>
            <p:spPr bwMode="auto">
              <a:xfrm>
                <a:off x="4264" y="3496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74" name="Oval 1906"/>
              <p:cNvSpPr>
                <a:spLocks noChangeArrowheads="1"/>
              </p:cNvSpPr>
              <p:nvPr/>
            </p:nvSpPr>
            <p:spPr bwMode="auto">
              <a:xfrm>
                <a:off x="4764" y="3269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75" name="Oval 1907"/>
              <p:cNvSpPr>
                <a:spLocks noChangeArrowheads="1"/>
              </p:cNvSpPr>
              <p:nvPr/>
            </p:nvSpPr>
            <p:spPr bwMode="auto">
              <a:xfrm>
                <a:off x="4201" y="3534"/>
                <a:ext cx="27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76" name="Oval 1908"/>
              <p:cNvSpPr>
                <a:spLocks noChangeArrowheads="1"/>
              </p:cNvSpPr>
              <p:nvPr/>
            </p:nvSpPr>
            <p:spPr bwMode="auto">
              <a:xfrm>
                <a:off x="4397" y="3365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77" name="Oval 1909"/>
              <p:cNvSpPr>
                <a:spLocks noChangeArrowheads="1"/>
              </p:cNvSpPr>
              <p:nvPr/>
            </p:nvSpPr>
            <p:spPr bwMode="auto">
              <a:xfrm>
                <a:off x="5015" y="3175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78" name="Oval 1910"/>
              <p:cNvSpPr>
                <a:spLocks noChangeArrowheads="1"/>
              </p:cNvSpPr>
              <p:nvPr/>
            </p:nvSpPr>
            <p:spPr bwMode="auto">
              <a:xfrm>
                <a:off x="4745" y="3231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79" name="Oval 1911"/>
              <p:cNvSpPr>
                <a:spLocks noChangeArrowheads="1"/>
              </p:cNvSpPr>
              <p:nvPr/>
            </p:nvSpPr>
            <p:spPr bwMode="auto">
              <a:xfrm>
                <a:off x="4478" y="3340"/>
                <a:ext cx="26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80" name="Oval 1912"/>
              <p:cNvSpPr>
                <a:spLocks noChangeArrowheads="1"/>
              </p:cNvSpPr>
              <p:nvPr/>
            </p:nvSpPr>
            <p:spPr bwMode="auto">
              <a:xfrm>
                <a:off x="4373" y="3500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81" name="Oval 1913"/>
              <p:cNvSpPr>
                <a:spLocks noChangeArrowheads="1"/>
              </p:cNvSpPr>
              <p:nvPr/>
            </p:nvSpPr>
            <p:spPr bwMode="auto">
              <a:xfrm>
                <a:off x="5157" y="3021"/>
                <a:ext cx="26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82" name="Oval 1914"/>
              <p:cNvSpPr>
                <a:spLocks noChangeArrowheads="1"/>
              </p:cNvSpPr>
              <p:nvPr/>
            </p:nvSpPr>
            <p:spPr bwMode="auto">
              <a:xfrm>
                <a:off x="4624" y="3324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83" name="Oval 1915"/>
              <p:cNvSpPr>
                <a:spLocks noChangeArrowheads="1"/>
              </p:cNvSpPr>
              <p:nvPr/>
            </p:nvSpPr>
            <p:spPr bwMode="auto">
              <a:xfrm>
                <a:off x="4332" y="3372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84" name="Oval 1916"/>
              <p:cNvSpPr>
                <a:spLocks noChangeArrowheads="1"/>
              </p:cNvSpPr>
              <p:nvPr/>
            </p:nvSpPr>
            <p:spPr bwMode="auto">
              <a:xfrm>
                <a:off x="4329" y="3518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85" name="Oval 1917"/>
              <p:cNvSpPr>
                <a:spLocks noChangeArrowheads="1"/>
              </p:cNvSpPr>
              <p:nvPr/>
            </p:nvSpPr>
            <p:spPr bwMode="auto">
              <a:xfrm>
                <a:off x="4658" y="3326"/>
                <a:ext cx="26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86" name="Oval 1918"/>
              <p:cNvSpPr>
                <a:spLocks noChangeArrowheads="1"/>
              </p:cNvSpPr>
              <p:nvPr/>
            </p:nvSpPr>
            <p:spPr bwMode="auto">
              <a:xfrm>
                <a:off x="3740" y="3959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87" name="Oval 1919"/>
              <p:cNvSpPr>
                <a:spLocks noChangeArrowheads="1"/>
              </p:cNvSpPr>
              <p:nvPr/>
            </p:nvSpPr>
            <p:spPr bwMode="auto">
              <a:xfrm>
                <a:off x="4563" y="3374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88" name="Oval 1920"/>
              <p:cNvSpPr>
                <a:spLocks noChangeArrowheads="1"/>
              </p:cNvSpPr>
              <p:nvPr/>
            </p:nvSpPr>
            <p:spPr bwMode="auto">
              <a:xfrm>
                <a:off x="4756" y="3323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89" name="Oval 1921"/>
              <p:cNvSpPr>
                <a:spLocks noChangeArrowheads="1"/>
              </p:cNvSpPr>
              <p:nvPr/>
            </p:nvSpPr>
            <p:spPr bwMode="auto">
              <a:xfrm>
                <a:off x="4543" y="3413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90" name="Oval 1922"/>
              <p:cNvSpPr>
                <a:spLocks noChangeArrowheads="1"/>
              </p:cNvSpPr>
              <p:nvPr/>
            </p:nvSpPr>
            <p:spPr bwMode="auto">
              <a:xfrm>
                <a:off x="4412" y="3378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91" name="Oval 1923"/>
              <p:cNvSpPr>
                <a:spLocks noChangeArrowheads="1"/>
              </p:cNvSpPr>
              <p:nvPr/>
            </p:nvSpPr>
            <p:spPr bwMode="auto">
              <a:xfrm>
                <a:off x="4052" y="3684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92" name="Oval 1924"/>
              <p:cNvSpPr>
                <a:spLocks noChangeArrowheads="1"/>
              </p:cNvSpPr>
              <p:nvPr/>
            </p:nvSpPr>
            <p:spPr bwMode="auto">
              <a:xfrm>
                <a:off x="4496" y="3386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93" name="Oval 1925"/>
              <p:cNvSpPr>
                <a:spLocks noChangeArrowheads="1"/>
              </p:cNvSpPr>
              <p:nvPr/>
            </p:nvSpPr>
            <p:spPr bwMode="auto">
              <a:xfrm>
                <a:off x="4176" y="3486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94" name="Oval 1926"/>
              <p:cNvSpPr>
                <a:spLocks noChangeArrowheads="1"/>
              </p:cNvSpPr>
              <p:nvPr/>
            </p:nvSpPr>
            <p:spPr bwMode="auto">
              <a:xfrm>
                <a:off x="4491" y="3386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95" name="Oval 1927"/>
              <p:cNvSpPr>
                <a:spLocks noChangeArrowheads="1"/>
              </p:cNvSpPr>
              <p:nvPr/>
            </p:nvSpPr>
            <p:spPr bwMode="auto">
              <a:xfrm>
                <a:off x="4989" y="3172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96" name="Oval 1928"/>
              <p:cNvSpPr>
                <a:spLocks noChangeArrowheads="1"/>
              </p:cNvSpPr>
              <p:nvPr/>
            </p:nvSpPr>
            <p:spPr bwMode="auto">
              <a:xfrm>
                <a:off x="4687" y="3267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97" name="Oval 1929"/>
              <p:cNvSpPr>
                <a:spLocks noChangeArrowheads="1"/>
              </p:cNvSpPr>
              <p:nvPr/>
            </p:nvSpPr>
            <p:spPr bwMode="auto">
              <a:xfrm>
                <a:off x="5088" y="3082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98" name="Oval 1930"/>
              <p:cNvSpPr>
                <a:spLocks noChangeArrowheads="1"/>
              </p:cNvSpPr>
              <p:nvPr/>
            </p:nvSpPr>
            <p:spPr bwMode="auto">
              <a:xfrm>
                <a:off x="4778" y="3249"/>
                <a:ext cx="27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99" name="Oval 1931"/>
              <p:cNvSpPr>
                <a:spLocks noChangeArrowheads="1"/>
              </p:cNvSpPr>
              <p:nvPr/>
            </p:nvSpPr>
            <p:spPr bwMode="auto">
              <a:xfrm>
                <a:off x="4225" y="3587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00" name="Oval 1932"/>
              <p:cNvSpPr>
                <a:spLocks noChangeArrowheads="1"/>
              </p:cNvSpPr>
              <p:nvPr/>
            </p:nvSpPr>
            <p:spPr bwMode="auto">
              <a:xfrm>
                <a:off x="4393" y="3489"/>
                <a:ext cx="26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01" name="Oval 1933"/>
              <p:cNvSpPr>
                <a:spLocks noChangeArrowheads="1"/>
              </p:cNvSpPr>
              <p:nvPr/>
            </p:nvSpPr>
            <p:spPr bwMode="auto">
              <a:xfrm>
                <a:off x="4289" y="3591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02" name="Oval 1934"/>
              <p:cNvSpPr>
                <a:spLocks noChangeArrowheads="1"/>
              </p:cNvSpPr>
              <p:nvPr/>
            </p:nvSpPr>
            <p:spPr bwMode="auto">
              <a:xfrm>
                <a:off x="4113" y="3637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03" name="Oval 1935"/>
              <p:cNvSpPr>
                <a:spLocks noChangeArrowheads="1"/>
              </p:cNvSpPr>
              <p:nvPr/>
            </p:nvSpPr>
            <p:spPr bwMode="auto">
              <a:xfrm>
                <a:off x="4151" y="3601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04" name="Oval 1936"/>
              <p:cNvSpPr>
                <a:spLocks noChangeArrowheads="1"/>
              </p:cNvSpPr>
              <p:nvPr/>
            </p:nvSpPr>
            <p:spPr bwMode="auto">
              <a:xfrm>
                <a:off x="3921" y="3849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05" name="Oval 1937"/>
              <p:cNvSpPr>
                <a:spLocks noChangeArrowheads="1"/>
              </p:cNvSpPr>
              <p:nvPr/>
            </p:nvSpPr>
            <p:spPr bwMode="auto">
              <a:xfrm>
                <a:off x="4574" y="3258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06" name="Oval 1938"/>
              <p:cNvSpPr>
                <a:spLocks noChangeArrowheads="1"/>
              </p:cNvSpPr>
              <p:nvPr/>
            </p:nvSpPr>
            <p:spPr bwMode="auto">
              <a:xfrm>
                <a:off x="4658" y="3213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07" name="Oval 1939"/>
              <p:cNvSpPr>
                <a:spLocks noChangeArrowheads="1"/>
              </p:cNvSpPr>
              <p:nvPr/>
            </p:nvSpPr>
            <p:spPr bwMode="auto">
              <a:xfrm>
                <a:off x="4151" y="3704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08" name="Oval 1940"/>
              <p:cNvSpPr>
                <a:spLocks noChangeArrowheads="1"/>
              </p:cNvSpPr>
              <p:nvPr/>
            </p:nvSpPr>
            <p:spPr bwMode="auto">
              <a:xfrm>
                <a:off x="4317" y="3552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09" name="Oval 1941"/>
              <p:cNvSpPr>
                <a:spLocks noChangeArrowheads="1"/>
              </p:cNvSpPr>
              <p:nvPr/>
            </p:nvSpPr>
            <p:spPr bwMode="auto">
              <a:xfrm>
                <a:off x="4827" y="3175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10" name="Oval 1942"/>
              <p:cNvSpPr>
                <a:spLocks noChangeArrowheads="1"/>
              </p:cNvSpPr>
              <p:nvPr/>
            </p:nvSpPr>
            <p:spPr bwMode="auto">
              <a:xfrm>
                <a:off x="4457" y="3364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11" name="Oval 1943"/>
              <p:cNvSpPr>
                <a:spLocks noChangeArrowheads="1"/>
              </p:cNvSpPr>
              <p:nvPr/>
            </p:nvSpPr>
            <p:spPr bwMode="auto">
              <a:xfrm>
                <a:off x="4800" y="3222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12" name="Oval 1944"/>
              <p:cNvSpPr>
                <a:spLocks noChangeArrowheads="1"/>
              </p:cNvSpPr>
              <p:nvPr/>
            </p:nvSpPr>
            <p:spPr bwMode="auto">
              <a:xfrm>
                <a:off x="4286" y="3520"/>
                <a:ext cx="27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13" name="Oval 1945"/>
              <p:cNvSpPr>
                <a:spLocks noChangeArrowheads="1"/>
              </p:cNvSpPr>
              <p:nvPr/>
            </p:nvSpPr>
            <p:spPr bwMode="auto">
              <a:xfrm>
                <a:off x="5176" y="3321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14" name="Oval 1946"/>
              <p:cNvSpPr>
                <a:spLocks noChangeArrowheads="1"/>
              </p:cNvSpPr>
              <p:nvPr/>
            </p:nvSpPr>
            <p:spPr bwMode="auto">
              <a:xfrm>
                <a:off x="4699" y="3289"/>
                <a:ext cx="26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15" name="Oval 1947"/>
              <p:cNvSpPr>
                <a:spLocks noChangeArrowheads="1"/>
              </p:cNvSpPr>
              <p:nvPr/>
            </p:nvSpPr>
            <p:spPr bwMode="auto">
              <a:xfrm>
                <a:off x="4714" y="3267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16" name="Oval 1948"/>
              <p:cNvSpPr>
                <a:spLocks noChangeArrowheads="1"/>
              </p:cNvSpPr>
              <p:nvPr/>
            </p:nvSpPr>
            <p:spPr bwMode="auto">
              <a:xfrm>
                <a:off x="4549" y="3334"/>
                <a:ext cx="26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17" name="Oval 1949"/>
              <p:cNvSpPr>
                <a:spLocks noChangeArrowheads="1"/>
              </p:cNvSpPr>
              <p:nvPr/>
            </p:nvSpPr>
            <p:spPr bwMode="auto">
              <a:xfrm>
                <a:off x="4895" y="3156"/>
                <a:ext cx="26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18" name="Oval 1950"/>
              <p:cNvSpPr>
                <a:spLocks noChangeArrowheads="1"/>
              </p:cNvSpPr>
              <p:nvPr/>
            </p:nvSpPr>
            <p:spPr bwMode="auto">
              <a:xfrm>
                <a:off x="4192" y="3604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19" name="Oval 1951"/>
              <p:cNvSpPr>
                <a:spLocks noChangeArrowheads="1"/>
              </p:cNvSpPr>
              <p:nvPr/>
            </p:nvSpPr>
            <p:spPr bwMode="auto">
              <a:xfrm>
                <a:off x="4444" y="3352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20" name="Oval 1952"/>
              <p:cNvSpPr>
                <a:spLocks noChangeArrowheads="1"/>
              </p:cNvSpPr>
              <p:nvPr/>
            </p:nvSpPr>
            <p:spPr bwMode="auto">
              <a:xfrm>
                <a:off x="5129" y="3141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21" name="Oval 1953"/>
              <p:cNvSpPr>
                <a:spLocks noChangeArrowheads="1"/>
              </p:cNvSpPr>
              <p:nvPr/>
            </p:nvSpPr>
            <p:spPr bwMode="auto">
              <a:xfrm>
                <a:off x="4518" y="3378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22" name="Oval 1954"/>
              <p:cNvSpPr>
                <a:spLocks noChangeArrowheads="1"/>
              </p:cNvSpPr>
              <p:nvPr/>
            </p:nvSpPr>
            <p:spPr bwMode="auto">
              <a:xfrm>
                <a:off x="4946" y="3221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23" name="Oval 1955"/>
              <p:cNvSpPr>
                <a:spLocks noChangeArrowheads="1"/>
              </p:cNvSpPr>
              <p:nvPr/>
            </p:nvSpPr>
            <p:spPr bwMode="auto">
              <a:xfrm>
                <a:off x="4363" y="3458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24" name="Oval 1956"/>
              <p:cNvSpPr>
                <a:spLocks noChangeArrowheads="1"/>
              </p:cNvSpPr>
              <p:nvPr/>
            </p:nvSpPr>
            <p:spPr bwMode="auto">
              <a:xfrm>
                <a:off x="4711" y="3189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25" name="Oval 1957"/>
              <p:cNvSpPr>
                <a:spLocks noChangeArrowheads="1"/>
              </p:cNvSpPr>
              <p:nvPr/>
            </p:nvSpPr>
            <p:spPr bwMode="auto">
              <a:xfrm>
                <a:off x="4641" y="3341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26" name="Oval 1958"/>
              <p:cNvSpPr>
                <a:spLocks noChangeArrowheads="1"/>
              </p:cNvSpPr>
              <p:nvPr/>
            </p:nvSpPr>
            <p:spPr bwMode="auto">
              <a:xfrm>
                <a:off x="4175" y="3572"/>
                <a:ext cx="26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27" name="Oval 1959"/>
              <p:cNvSpPr>
                <a:spLocks noChangeArrowheads="1"/>
              </p:cNvSpPr>
              <p:nvPr/>
            </p:nvSpPr>
            <p:spPr bwMode="auto">
              <a:xfrm>
                <a:off x="4354" y="3546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28" name="Oval 1960"/>
              <p:cNvSpPr>
                <a:spLocks noChangeArrowheads="1"/>
              </p:cNvSpPr>
              <p:nvPr/>
            </p:nvSpPr>
            <p:spPr bwMode="auto">
              <a:xfrm>
                <a:off x="4609" y="3303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29" name="Oval 1961"/>
              <p:cNvSpPr>
                <a:spLocks noChangeArrowheads="1"/>
              </p:cNvSpPr>
              <p:nvPr/>
            </p:nvSpPr>
            <p:spPr bwMode="auto">
              <a:xfrm>
                <a:off x="5381" y="3068"/>
                <a:ext cx="26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30" name="Oval 1962"/>
              <p:cNvSpPr>
                <a:spLocks noChangeArrowheads="1"/>
              </p:cNvSpPr>
              <p:nvPr/>
            </p:nvSpPr>
            <p:spPr bwMode="auto">
              <a:xfrm>
                <a:off x="4178" y="3516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31" name="Oval 1963"/>
              <p:cNvSpPr>
                <a:spLocks noChangeArrowheads="1"/>
              </p:cNvSpPr>
              <p:nvPr/>
            </p:nvSpPr>
            <p:spPr bwMode="auto">
              <a:xfrm>
                <a:off x="3811" y="3979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32" name="Oval 1964"/>
              <p:cNvSpPr>
                <a:spLocks noChangeArrowheads="1"/>
              </p:cNvSpPr>
              <p:nvPr/>
            </p:nvSpPr>
            <p:spPr bwMode="auto">
              <a:xfrm>
                <a:off x="4426" y="3359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33" name="Oval 1965"/>
              <p:cNvSpPr>
                <a:spLocks noChangeArrowheads="1"/>
              </p:cNvSpPr>
              <p:nvPr/>
            </p:nvSpPr>
            <p:spPr bwMode="auto">
              <a:xfrm>
                <a:off x="4605" y="3339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34" name="Oval 1966"/>
              <p:cNvSpPr>
                <a:spLocks noChangeArrowheads="1"/>
              </p:cNvSpPr>
              <p:nvPr/>
            </p:nvSpPr>
            <p:spPr bwMode="auto">
              <a:xfrm>
                <a:off x="4219" y="3534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35" name="Oval 1967"/>
              <p:cNvSpPr>
                <a:spLocks noChangeArrowheads="1"/>
              </p:cNvSpPr>
              <p:nvPr/>
            </p:nvSpPr>
            <p:spPr bwMode="auto">
              <a:xfrm>
                <a:off x="4197" y="3545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36" name="Oval 1968"/>
              <p:cNvSpPr>
                <a:spLocks noChangeArrowheads="1"/>
              </p:cNvSpPr>
              <p:nvPr/>
            </p:nvSpPr>
            <p:spPr bwMode="auto">
              <a:xfrm>
                <a:off x="4410" y="3388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37" name="Oval 1969"/>
              <p:cNvSpPr>
                <a:spLocks noChangeArrowheads="1"/>
              </p:cNvSpPr>
              <p:nvPr/>
            </p:nvSpPr>
            <p:spPr bwMode="auto">
              <a:xfrm>
                <a:off x="4675" y="3275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38" name="Oval 1970"/>
              <p:cNvSpPr>
                <a:spLocks noChangeArrowheads="1"/>
              </p:cNvSpPr>
              <p:nvPr/>
            </p:nvSpPr>
            <p:spPr bwMode="auto">
              <a:xfrm>
                <a:off x="4706" y="3294"/>
                <a:ext cx="27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39" name="Oval 1971"/>
              <p:cNvSpPr>
                <a:spLocks noChangeArrowheads="1"/>
              </p:cNvSpPr>
              <p:nvPr/>
            </p:nvSpPr>
            <p:spPr bwMode="auto">
              <a:xfrm>
                <a:off x="4191" y="3526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40" name="Oval 1972"/>
              <p:cNvSpPr>
                <a:spLocks noChangeArrowheads="1"/>
              </p:cNvSpPr>
              <p:nvPr/>
            </p:nvSpPr>
            <p:spPr bwMode="auto">
              <a:xfrm>
                <a:off x="4516" y="3339"/>
                <a:ext cx="27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41" name="Oval 1973"/>
              <p:cNvSpPr>
                <a:spLocks noChangeArrowheads="1"/>
              </p:cNvSpPr>
              <p:nvPr/>
            </p:nvSpPr>
            <p:spPr bwMode="auto">
              <a:xfrm>
                <a:off x="4354" y="3427"/>
                <a:ext cx="27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42" name="Oval 1974"/>
              <p:cNvSpPr>
                <a:spLocks noChangeArrowheads="1"/>
              </p:cNvSpPr>
              <p:nvPr/>
            </p:nvSpPr>
            <p:spPr bwMode="auto">
              <a:xfrm>
                <a:off x="4540" y="3300"/>
                <a:ext cx="26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43" name="Oval 1975"/>
              <p:cNvSpPr>
                <a:spLocks noChangeArrowheads="1"/>
              </p:cNvSpPr>
              <p:nvPr/>
            </p:nvSpPr>
            <p:spPr bwMode="auto">
              <a:xfrm>
                <a:off x="4286" y="3483"/>
                <a:ext cx="27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44" name="Oval 1976"/>
              <p:cNvSpPr>
                <a:spLocks noChangeArrowheads="1"/>
              </p:cNvSpPr>
              <p:nvPr/>
            </p:nvSpPr>
            <p:spPr bwMode="auto">
              <a:xfrm>
                <a:off x="4683" y="3287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45" name="Oval 1977"/>
              <p:cNvSpPr>
                <a:spLocks noChangeArrowheads="1"/>
              </p:cNvSpPr>
              <p:nvPr/>
            </p:nvSpPr>
            <p:spPr bwMode="auto">
              <a:xfrm>
                <a:off x="4456" y="3433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46" name="Oval 1978"/>
              <p:cNvSpPr>
                <a:spLocks noChangeArrowheads="1"/>
              </p:cNvSpPr>
              <p:nvPr/>
            </p:nvSpPr>
            <p:spPr bwMode="auto">
              <a:xfrm>
                <a:off x="3908" y="3819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47" name="Oval 1979"/>
              <p:cNvSpPr>
                <a:spLocks noChangeArrowheads="1"/>
              </p:cNvSpPr>
              <p:nvPr/>
            </p:nvSpPr>
            <p:spPr bwMode="auto">
              <a:xfrm>
                <a:off x="5214" y="3038"/>
                <a:ext cx="25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48" name="Oval 1980"/>
              <p:cNvSpPr>
                <a:spLocks noChangeArrowheads="1"/>
              </p:cNvSpPr>
              <p:nvPr/>
            </p:nvSpPr>
            <p:spPr bwMode="auto">
              <a:xfrm>
                <a:off x="4594" y="3339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49" name="Oval 1981"/>
              <p:cNvSpPr>
                <a:spLocks noChangeArrowheads="1"/>
              </p:cNvSpPr>
              <p:nvPr/>
            </p:nvSpPr>
            <p:spPr bwMode="auto">
              <a:xfrm>
                <a:off x="4771" y="3189"/>
                <a:ext cx="27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50" name="Oval 1982"/>
              <p:cNvSpPr>
                <a:spLocks noChangeArrowheads="1"/>
              </p:cNvSpPr>
              <p:nvPr/>
            </p:nvSpPr>
            <p:spPr bwMode="auto">
              <a:xfrm>
                <a:off x="4390" y="3383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51" name="Oval 1983"/>
              <p:cNvSpPr>
                <a:spLocks noChangeArrowheads="1"/>
              </p:cNvSpPr>
              <p:nvPr/>
            </p:nvSpPr>
            <p:spPr bwMode="auto">
              <a:xfrm>
                <a:off x="4306" y="3498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52" name="Oval 1984"/>
              <p:cNvSpPr>
                <a:spLocks noChangeArrowheads="1"/>
              </p:cNvSpPr>
              <p:nvPr/>
            </p:nvSpPr>
            <p:spPr bwMode="auto">
              <a:xfrm>
                <a:off x="4848" y="3211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53" name="Oval 1985"/>
              <p:cNvSpPr>
                <a:spLocks noChangeArrowheads="1"/>
              </p:cNvSpPr>
              <p:nvPr/>
            </p:nvSpPr>
            <p:spPr bwMode="auto">
              <a:xfrm>
                <a:off x="4426" y="3370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54" name="Oval 1986"/>
              <p:cNvSpPr>
                <a:spLocks noChangeArrowheads="1"/>
              </p:cNvSpPr>
              <p:nvPr/>
            </p:nvSpPr>
            <p:spPr bwMode="auto">
              <a:xfrm>
                <a:off x="3957" y="3699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55" name="Oval 1987"/>
              <p:cNvSpPr>
                <a:spLocks noChangeArrowheads="1"/>
              </p:cNvSpPr>
              <p:nvPr/>
            </p:nvSpPr>
            <p:spPr bwMode="auto">
              <a:xfrm>
                <a:off x="4490" y="3371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56" name="Oval 1988"/>
              <p:cNvSpPr>
                <a:spLocks noChangeArrowheads="1"/>
              </p:cNvSpPr>
              <p:nvPr/>
            </p:nvSpPr>
            <p:spPr bwMode="auto">
              <a:xfrm>
                <a:off x="4821" y="3195"/>
                <a:ext cx="27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57" name="Oval 1989"/>
              <p:cNvSpPr>
                <a:spLocks noChangeArrowheads="1"/>
              </p:cNvSpPr>
              <p:nvPr/>
            </p:nvSpPr>
            <p:spPr bwMode="auto">
              <a:xfrm>
                <a:off x="4107" y="3576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58" name="Oval 1990"/>
              <p:cNvSpPr>
                <a:spLocks noChangeArrowheads="1"/>
              </p:cNvSpPr>
              <p:nvPr/>
            </p:nvSpPr>
            <p:spPr bwMode="auto">
              <a:xfrm>
                <a:off x="4238" y="3478"/>
                <a:ext cx="26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59" name="Oval 1991"/>
              <p:cNvSpPr>
                <a:spLocks noChangeArrowheads="1"/>
              </p:cNvSpPr>
              <p:nvPr/>
            </p:nvSpPr>
            <p:spPr bwMode="auto">
              <a:xfrm>
                <a:off x="4425" y="3375"/>
                <a:ext cx="26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60" name="Oval 1992"/>
              <p:cNvSpPr>
                <a:spLocks noChangeArrowheads="1"/>
              </p:cNvSpPr>
              <p:nvPr/>
            </p:nvSpPr>
            <p:spPr bwMode="auto">
              <a:xfrm>
                <a:off x="4534" y="3331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61" name="Oval 1993"/>
              <p:cNvSpPr>
                <a:spLocks noChangeArrowheads="1"/>
              </p:cNvSpPr>
              <p:nvPr/>
            </p:nvSpPr>
            <p:spPr bwMode="auto">
              <a:xfrm>
                <a:off x="4437" y="3361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62" name="Oval 1994"/>
              <p:cNvSpPr>
                <a:spLocks noChangeArrowheads="1"/>
              </p:cNvSpPr>
              <p:nvPr/>
            </p:nvSpPr>
            <p:spPr bwMode="auto">
              <a:xfrm>
                <a:off x="4580" y="3234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63" name="Oval 1995"/>
              <p:cNvSpPr>
                <a:spLocks noChangeArrowheads="1"/>
              </p:cNvSpPr>
              <p:nvPr/>
            </p:nvSpPr>
            <p:spPr bwMode="auto">
              <a:xfrm>
                <a:off x="4018" y="3729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64" name="Oval 1996"/>
              <p:cNvSpPr>
                <a:spLocks noChangeArrowheads="1"/>
              </p:cNvSpPr>
              <p:nvPr/>
            </p:nvSpPr>
            <p:spPr bwMode="auto">
              <a:xfrm>
                <a:off x="4583" y="3349"/>
                <a:ext cx="26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65" name="Oval 1997"/>
              <p:cNvSpPr>
                <a:spLocks noChangeArrowheads="1"/>
              </p:cNvSpPr>
              <p:nvPr/>
            </p:nvSpPr>
            <p:spPr bwMode="auto">
              <a:xfrm>
                <a:off x="4410" y="3388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66" name="Oval 1998"/>
              <p:cNvSpPr>
                <a:spLocks noChangeArrowheads="1"/>
              </p:cNvSpPr>
              <p:nvPr/>
            </p:nvSpPr>
            <p:spPr bwMode="auto">
              <a:xfrm>
                <a:off x="4029" y="3702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67" name="Oval 1999"/>
              <p:cNvSpPr>
                <a:spLocks noChangeArrowheads="1"/>
              </p:cNvSpPr>
              <p:nvPr/>
            </p:nvSpPr>
            <p:spPr bwMode="auto">
              <a:xfrm>
                <a:off x="4161" y="3592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68" name="Oval 2000"/>
              <p:cNvSpPr>
                <a:spLocks noChangeArrowheads="1"/>
              </p:cNvSpPr>
              <p:nvPr/>
            </p:nvSpPr>
            <p:spPr bwMode="auto">
              <a:xfrm>
                <a:off x="4552" y="3351"/>
                <a:ext cx="26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69" name="Oval 2001"/>
              <p:cNvSpPr>
                <a:spLocks noChangeArrowheads="1"/>
              </p:cNvSpPr>
              <p:nvPr/>
            </p:nvSpPr>
            <p:spPr bwMode="auto">
              <a:xfrm>
                <a:off x="4042" y="3705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70" name="Oval 2002"/>
              <p:cNvSpPr>
                <a:spLocks noChangeArrowheads="1"/>
              </p:cNvSpPr>
              <p:nvPr/>
            </p:nvSpPr>
            <p:spPr bwMode="auto">
              <a:xfrm>
                <a:off x="5204" y="3118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71" name="Oval 2003"/>
              <p:cNvSpPr>
                <a:spLocks noChangeArrowheads="1"/>
              </p:cNvSpPr>
              <p:nvPr/>
            </p:nvSpPr>
            <p:spPr bwMode="auto">
              <a:xfrm>
                <a:off x="4662" y="3314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72" name="Oval 2004"/>
              <p:cNvSpPr>
                <a:spLocks noChangeArrowheads="1"/>
              </p:cNvSpPr>
              <p:nvPr/>
            </p:nvSpPr>
            <p:spPr bwMode="auto">
              <a:xfrm>
                <a:off x="4700" y="3202"/>
                <a:ext cx="27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73" name="Oval 2005"/>
              <p:cNvSpPr>
                <a:spLocks noChangeArrowheads="1"/>
              </p:cNvSpPr>
              <p:nvPr/>
            </p:nvSpPr>
            <p:spPr bwMode="auto">
              <a:xfrm>
                <a:off x="4276" y="3529"/>
                <a:ext cx="27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74" name="Oval 2006"/>
              <p:cNvSpPr>
                <a:spLocks noChangeArrowheads="1"/>
              </p:cNvSpPr>
              <p:nvPr/>
            </p:nvSpPr>
            <p:spPr bwMode="auto">
              <a:xfrm>
                <a:off x="4266" y="3653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75" name="Oval 2007"/>
              <p:cNvSpPr>
                <a:spLocks noChangeArrowheads="1"/>
              </p:cNvSpPr>
              <p:nvPr/>
            </p:nvSpPr>
            <p:spPr bwMode="auto">
              <a:xfrm>
                <a:off x="3865" y="3902"/>
                <a:ext cx="27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76" name="Oval 2008"/>
              <p:cNvSpPr>
                <a:spLocks noChangeArrowheads="1"/>
              </p:cNvSpPr>
              <p:nvPr/>
            </p:nvSpPr>
            <p:spPr bwMode="auto">
              <a:xfrm>
                <a:off x="4504" y="3380"/>
                <a:ext cx="27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77" name="Oval 2009"/>
              <p:cNvSpPr>
                <a:spLocks noChangeArrowheads="1"/>
              </p:cNvSpPr>
              <p:nvPr/>
            </p:nvSpPr>
            <p:spPr bwMode="auto">
              <a:xfrm>
                <a:off x="4767" y="3249"/>
                <a:ext cx="26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78" name="Oval 2010"/>
              <p:cNvSpPr>
                <a:spLocks noChangeArrowheads="1"/>
              </p:cNvSpPr>
              <p:nvPr/>
            </p:nvSpPr>
            <p:spPr bwMode="auto">
              <a:xfrm>
                <a:off x="4568" y="3387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79" name="Oval 2011"/>
              <p:cNvSpPr>
                <a:spLocks noChangeArrowheads="1"/>
              </p:cNvSpPr>
              <p:nvPr/>
            </p:nvSpPr>
            <p:spPr bwMode="auto">
              <a:xfrm>
                <a:off x="4641" y="3227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80" name="Oval 2012"/>
              <p:cNvSpPr>
                <a:spLocks noChangeArrowheads="1"/>
              </p:cNvSpPr>
              <p:nvPr/>
            </p:nvSpPr>
            <p:spPr bwMode="auto">
              <a:xfrm>
                <a:off x="4697" y="3257"/>
                <a:ext cx="27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81" name="Oval 2013"/>
              <p:cNvSpPr>
                <a:spLocks noChangeArrowheads="1"/>
              </p:cNvSpPr>
              <p:nvPr/>
            </p:nvSpPr>
            <p:spPr bwMode="auto">
              <a:xfrm>
                <a:off x="4051" y="3643"/>
                <a:ext cx="26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82" name="Oval 2014"/>
              <p:cNvSpPr>
                <a:spLocks noChangeArrowheads="1"/>
              </p:cNvSpPr>
              <p:nvPr/>
            </p:nvSpPr>
            <p:spPr bwMode="auto">
              <a:xfrm>
                <a:off x="4259" y="3554"/>
                <a:ext cx="25" cy="22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83" name="Oval 2015"/>
              <p:cNvSpPr>
                <a:spLocks noChangeArrowheads="1"/>
              </p:cNvSpPr>
              <p:nvPr/>
            </p:nvSpPr>
            <p:spPr bwMode="auto">
              <a:xfrm>
                <a:off x="4578" y="3362"/>
                <a:ext cx="27" cy="23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84" name="Oval 2016"/>
              <p:cNvSpPr>
                <a:spLocks noChangeArrowheads="1"/>
              </p:cNvSpPr>
              <p:nvPr/>
            </p:nvSpPr>
            <p:spPr bwMode="auto">
              <a:xfrm>
                <a:off x="3964" y="3709"/>
                <a:ext cx="25" cy="21"/>
              </a:xfrm>
              <a:prstGeom prst="ellipse">
                <a:avLst/>
              </a:prstGeom>
              <a:solidFill>
                <a:srgbClr val="1A476F"/>
              </a:solidFill>
              <a:ln w="9525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sp>
          <p:nvSpPr>
            <p:cNvPr id="9186" name="Oval 2018"/>
            <p:cNvSpPr>
              <a:spLocks noChangeArrowheads="1"/>
            </p:cNvSpPr>
            <p:nvPr/>
          </p:nvSpPr>
          <p:spPr bwMode="auto">
            <a:xfrm>
              <a:off x="4074" y="3690"/>
              <a:ext cx="25" cy="22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187" name="Oval 2019"/>
            <p:cNvSpPr>
              <a:spLocks noChangeArrowheads="1"/>
            </p:cNvSpPr>
            <p:nvPr/>
          </p:nvSpPr>
          <p:spPr bwMode="auto">
            <a:xfrm>
              <a:off x="4195" y="3427"/>
              <a:ext cx="25" cy="21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188" name="Oval 2020"/>
            <p:cNvSpPr>
              <a:spLocks noChangeArrowheads="1"/>
            </p:cNvSpPr>
            <p:nvPr/>
          </p:nvSpPr>
          <p:spPr bwMode="auto">
            <a:xfrm>
              <a:off x="4496" y="3385"/>
              <a:ext cx="25" cy="21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189" name="Oval 2021"/>
            <p:cNvSpPr>
              <a:spLocks noChangeArrowheads="1"/>
            </p:cNvSpPr>
            <p:nvPr/>
          </p:nvSpPr>
          <p:spPr bwMode="auto">
            <a:xfrm>
              <a:off x="4537" y="3336"/>
              <a:ext cx="25" cy="21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190" name="Oval 2022"/>
            <p:cNvSpPr>
              <a:spLocks noChangeArrowheads="1"/>
            </p:cNvSpPr>
            <p:nvPr/>
          </p:nvSpPr>
          <p:spPr bwMode="auto">
            <a:xfrm>
              <a:off x="4490" y="3350"/>
              <a:ext cx="25" cy="22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191" name="Oval 2023"/>
            <p:cNvSpPr>
              <a:spLocks noChangeArrowheads="1"/>
            </p:cNvSpPr>
            <p:nvPr/>
          </p:nvSpPr>
          <p:spPr bwMode="auto">
            <a:xfrm>
              <a:off x="4284" y="3500"/>
              <a:ext cx="26" cy="22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192" name="Oval 2024"/>
            <p:cNvSpPr>
              <a:spLocks noChangeArrowheads="1"/>
            </p:cNvSpPr>
            <p:nvPr/>
          </p:nvSpPr>
          <p:spPr bwMode="auto">
            <a:xfrm>
              <a:off x="5070" y="3120"/>
              <a:ext cx="26" cy="23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193" name="Oval 2025"/>
            <p:cNvSpPr>
              <a:spLocks noChangeArrowheads="1"/>
            </p:cNvSpPr>
            <p:nvPr/>
          </p:nvSpPr>
          <p:spPr bwMode="auto">
            <a:xfrm>
              <a:off x="4659" y="3308"/>
              <a:ext cx="27" cy="22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194" name="Oval 2026"/>
            <p:cNvSpPr>
              <a:spLocks noChangeArrowheads="1"/>
            </p:cNvSpPr>
            <p:nvPr/>
          </p:nvSpPr>
          <p:spPr bwMode="auto">
            <a:xfrm>
              <a:off x="4778" y="3192"/>
              <a:ext cx="27" cy="21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195" name="Oval 2027"/>
            <p:cNvSpPr>
              <a:spLocks noChangeArrowheads="1"/>
            </p:cNvSpPr>
            <p:nvPr/>
          </p:nvSpPr>
          <p:spPr bwMode="auto">
            <a:xfrm>
              <a:off x="4435" y="3352"/>
              <a:ext cx="27" cy="23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196" name="Oval 2028"/>
            <p:cNvSpPr>
              <a:spLocks noChangeArrowheads="1"/>
            </p:cNvSpPr>
            <p:nvPr/>
          </p:nvSpPr>
          <p:spPr bwMode="auto">
            <a:xfrm>
              <a:off x="5229" y="3093"/>
              <a:ext cx="27" cy="21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197" name="Oval 2029"/>
            <p:cNvSpPr>
              <a:spLocks noChangeArrowheads="1"/>
            </p:cNvSpPr>
            <p:nvPr/>
          </p:nvSpPr>
          <p:spPr bwMode="auto">
            <a:xfrm>
              <a:off x="4588" y="3334"/>
              <a:ext cx="27" cy="21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198" name="Oval 2030"/>
            <p:cNvSpPr>
              <a:spLocks noChangeArrowheads="1"/>
            </p:cNvSpPr>
            <p:nvPr/>
          </p:nvSpPr>
          <p:spPr bwMode="auto">
            <a:xfrm>
              <a:off x="4338" y="3417"/>
              <a:ext cx="25" cy="22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199" name="Oval 2031"/>
            <p:cNvSpPr>
              <a:spLocks noChangeArrowheads="1"/>
            </p:cNvSpPr>
            <p:nvPr/>
          </p:nvSpPr>
          <p:spPr bwMode="auto">
            <a:xfrm>
              <a:off x="4332" y="3453"/>
              <a:ext cx="25" cy="22"/>
            </a:xfrm>
            <a:prstGeom prst="ellipse">
              <a:avLst/>
            </a:prstGeom>
            <a:solidFill>
              <a:srgbClr val="1A476F"/>
            </a:solidFill>
            <a:ln w="9525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200" name="Rectangle 2032"/>
            <p:cNvSpPr>
              <a:spLocks noChangeArrowheads="1"/>
            </p:cNvSpPr>
            <p:nvPr/>
          </p:nvSpPr>
          <p:spPr bwMode="auto">
            <a:xfrm>
              <a:off x="5395" y="3895"/>
              <a:ext cx="212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r</a:t>
              </a: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=0.94</a:t>
              </a:r>
              <a:endPara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201" name="Line 2033"/>
            <p:cNvSpPr>
              <a:spLocks noChangeShapeType="1"/>
            </p:cNvSpPr>
            <p:nvPr/>
          </p:nvSpPr>
          <p:spPr bwMode="auto">
            <a:xfrm flipV="1">
              <a:off x="3550" y="2866"/>
              <a:ext cx="1" cy="1234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202" name="Line 2034"/>
            <p:cNvSpPr>
              <a:spLocks noChangeShapeType="1"/>
            </p:cNvSpPr>
            <p:nvPr/>
          </p:nvSpPr>
          <p:spPr bwMode="auto">
            <a:xfrm flipH="1">
              <a:off x="3525" y="4067"/>
              <a:ext cx="25" cy="1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203" name="Rectangle 2035"/>
            <p:cNvSpPr>
              <a:spLocks noChangeArrowheads="1"/>
            </p:cNvSpPr>
            <p:nvPr/>
          </p:nvSpPr>
          <p:spPr bwMode="auto">
            <a:xfrm rot="16200000">
              <a:off x="3470" y="4004"/>
              <a:ext cx="40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4</a:t>
              </a:r>
              <a:endPara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204" name="Line 2036"/>
            <p:cNvSpPr>
              <a:spLocks noChangeShapeType="1"/>
            </p:cNvSpPr>
            <p:nvPr/>
          </p:nvSpPr>
          <p:spPr bwMode="auto">
            <a:xfrm flipH="1">
              <a:off x="3525" y="3776"/>
              <a:ext cx="25" cy="1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205" name="Rectangle 2037"/>
            <p:cNvSpPr>
              <a:spLocks noChangeArrowheads="1"/>
            </p:cNvSpPr>
            <p:nvPr/>
          </p:nvSpPr>
          <p:spPr bwMode="auto">
            <a:xfrm rot="16200000">
              <a:off x="3470" y="3712"/>
              <a:ext cx="40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5</a:t>
              </a:r>
              <a:endPara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206" name="Line 2038"/>
            <p:cNvSpPr>
              <a:spLocks noChangeShapeType="1"/>
            </p:cNvSpPr>
            <p:nvPr/>
          </p:nvSpPr>
          <p:spPr bwMode="auto">
            <a:xfrm flipH="1">
              <a:off x="3525" y="3483"/>
              <a:ext cx="25" cy="1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207" name="Rectangle 2039"/>
            <p:cNvSpPr>
              <a:spLocks noChangeArrowheads="1"/>
            </p:cNvSpPr>
            <p:nvPr/>
          </p:nvSpPr>
          <p:spPr bwMode="auto">
            <a:xfrm rot="16200000">
              <a:off x="3470" y="3418"/>
              <a:ext cx="40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6</a:t>
              </a:r>
              <a:endPara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208" name="Line 2040"/>
            <p:cNvSpPr>
              <a:spLocks noChangeShapeType="1"/>
            </p:cNvSpPr>
            <p:nvPr/>
          </p:nvSpPr>
          <p:spPr bwMode="auto">
            <a:xfrm flipH="1">
              <a:off x="3525" y="3191"/>
              <a:ext cx="25" cy="1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209" name="Rectangle 2041"/>
            <p:cNvSpPr>
              <a:spLocks noChangeArrowheads="1"/>
            </p:cNvSpPr>
            <p:nvPr/>
          </p:nvSpPr>
          <p:spPr bwMode="auto">
            <a:xfrm rot="16200000">
              <a:off x="3470" y="3127"/>
              <a:ext cx="40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7</a:t>
              </a:r>
              <a:endPara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210" name="Line 2042"/>
            <p:cNvSpPr>
              <a:spLocks noChangeShapeType="1"/>
            </p:cNvSpPr>
            <p:nvPr/>
          </p:nvSpPr>
          <p:spPr bwMode="auto">
            <a:xfrm flipH="1">
              <a:off x="3525" y="2898"/>
              <a:ext cx="25" cy="1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211" name="Rectangle 2043"/>
            <p:cNvSpPr>
              <a:spLocks noChangeArrowheads="1"/>
            </p:cNvSpPr>
            <p:nvPr/>
          </p:nvSpPr>
          <p:spPr bwMode="auto">
            <a:xfrm rot="16200000">
              <a:off x="3470" y="2834"/>
              <a:ext cx="40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8</a:t>
              </a:r>
              <a:endPara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212" name="Rectangle 2044"/>
            <p:cNvSpPr>
              <a:spLocks noChangeArrowheads="1"/>
            </p:cNvSpPr>
            <p:nvPr/>
          </p:nvSpPr>
          <p:spPr bwMode="auto">
            <a:xfrm rot="16200000">
              <a:off x="2766" y="3348"/>
              <a:ext cx="1217" cy="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800" b="1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Natural-log of </a:t>
              </a:r>
              <a:r>
                <a: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SXA Total Breast Volume</a:t>
              </a:r>
              <a:endParaRPr kumimoji="0" lang="en-US" sz="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213" name="Line 2045"/>
            <p:cNvSpPr>
              <a:spLocks noChangeShapeType="1"/>
            </p:cNvSpPr>
            <p:nvPr/>
          </p:nvSpPr>
          <p:spPr bwMode="auto">
            <a:xfrm>
              <a:off x="3550" y="4100"/>
              <a:ext cx="2127" cy="1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214" name="Line 2046"/>
            <p:cNvSpPr>
              <a:spLocks noChangeShapeType="1"/>
            </p:cNvSpPr>
            <p:nvPr/>
          </p:nvSpPr>
          <p:spPr bwMode="auto">
            <a:xfrm>
              <a:off x="3588" y="4100"/>
              <a:ext cx="1" cy="21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215" name="Rectangle 2047"/>
            <p:cNvSpPr>
              <a:spLocks noChangeArrowheads="1"/>
            </p:cNvSpPr>
            <p:nvPr/>
          </p:nvSpPr>
          <p:spPr bwMode="auto">
            <a:xfrm>
              <a:off x="3572" y="4131"/>
              <a:ext cx="40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5</a:t>
              </a:r>
              <a:endPara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216" name="Line 2048"/>
            <p:cNvSpPr>
              <a:spLocks noChangeShapeType="1"/>
            </p:cNvSpPr>
            <p:nvPr/>
          </p:nvSpPr>
          <p:spPr bwMode="auto">
            <a:xfrm>
              <a:off x="4220" y="4100"/>
              <a:ext cx="1" cy="21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217" name="Rectangle 2049"/>
            <p:cNvSpPr>
              <a:spLocks noChangeArrowheads="1"/>
            </p:cNvSpPr>
            <p:nvPr/>
          </p:nvSpPr>
          <p:spPr bwMode="auto">
            <a:xfrm>
              <a:off x="4186" y="4131"/>
              <a:ext cx="81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10</a:t>
              </a:r>
              <a:endPara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218" name="Line 2050"/>
            <p:cNvSpPr>
              <a:spLocks noChangeShapeType="1"/>
            </p:cNvSpPr>
            <p:nvPr/>
          </p:nvSpPr>
          <p:spPr bwMode="auto">
            <a:xfrm>
              <a:off x="4852" y="4100"/>
              <a:ext cx="1" cy="21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219" name="Rectangle 2051"/>
            <p:cNvSpPr>
              <a:spLocks noChangeArrowheads="1"/>
            </p:cNvSpPr>
            <p:nvPr/>
          </p:nvSpPr>
          <p:spPr bwMode="auto">
            <a:xfrm>
              <a:off x="4818" y="4131"/>
              <a:ext cx="81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15</a:t>
              </a:r>
              <a:endPara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220" name="Line 2052"/>
            <p:cNvSpPr>
              <a:spLocks noChangeShapeType="1"/>
            </p:cNvSpPr>
            <p:nvPr/>
          </p:nvSpPr>
          <p:spPr bwMode="auto">
            <a:xfrm>
              <a:off x="5484" y="4100"/>
              <a:ext cx="1" cy="21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221" name="Rectangle 2053"/>
            <p:cNvSpPr>
              <a:spLocks noChangeArrowheads="1"/>
            </p:cNvSpPr>
            <p:nvPr/>
          </p:nvSpPr>
          <p:spPr bwMode="auto">
            <a:xfrm>
              <a:off x="5450" y="4131"/>
              <a:ext cx="81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20</a:t>
              </a:r>
              <a:endPara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222" name="Rectangle 2054"/>
            <p:cNvSpPr>
              <a:spLocks noChangeArrowheads="1"/>
            </p:cNvSpPr>
            <p:nvPr/>
          </p:nvSpPr>
          <p:spPr bwMode="auto">
            <a:xfrm>
              <a:off x="4150" y="4205"/>
              <a:ext cx="1260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Square-root of Cumulus Breast Area</a:t>
              </a:r>
              <a:endPara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9225" name="Group 2057"/>
          <p:cNvGrpSpPr>
            <a:grpSpLocks noChangeAspect="1"/>
          </p:cNvGrpSpPr>
          <p:nvPr/>
        </p:nvGrpSpPr>
        <p:grpSpPr bwMode="auto">
          <a:xfrm>
            <a:off x="179388" y="2220914"/>
            <a:ext cx="3529012" cy="2647952"/>
            <a:chOff x="113" y="1399"/>
            <a:chExt cx="2223" cy="1668"/>
          </a:xfrm>
        </p:grpSpPr>
        <p:sp>
          <p:nvSpPr>
            <p:cNvPr id="9224" name="AutoShape 2056"/>
            <p:cNvSpPr>
              <a:spLocks noChangeAspect="1" noChangeArrowheads="1" noTextEdit="1"/>
            </p:cNvSpPr>
            <p:nvPr/>
          </p:nvSpPr>
          <p:spPr bwMode="auto">
            <a:xfrm>
              <a:off x="113" y="1434"/>
              <a:ext cx="2223" cy="1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grpSp>
          <p:nvGrpSpPr>
            <p:cNvPr id="9426" name="Group 2258"/>
            <p:cNvGrpSpPr>
              <a:grpSpLocks/>
            </p:cNvGrpSpPr>
            <p:nvPr/>
          </p:nvGrpSpPr>
          <p:grpSpPr bwMode="auto">
            <a:xfrm>
              <a:off x="132" y="1451"/>
              <a:ext cx="2187" cy="1554"/>
              <a:chOff x="132" y="1451"/>
              <a:chExt cx="2187" cy="1554"/>
            </a:xfrm>
          </p:grpSpPr>
          <p:sp>
            <p:nvSpPr>
              <p:cNvPr id="9226" name="Rectangle 2058"/>
              <p:cNvSpPr>
                <a:spLocks noChangeArrowheads="1"/>
              </p:cNvSpPr>
              <p:nvPr/>
            </p:nvSpPr>
            <p:spPr bwMode="auto">
              <a:xfrm>
                <a:off x="132" y="1451"/>
                <a:ext cx="2187" cy="1554"/>
              </a:xfrm>
              <a:prstGeom prst="rect">
                <a:avLst/>
              </a:prstGeom>
              <a:solidFill>
                <a:srgbClr val="EAF2F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27" name="Rectangle 2059"/>
              <p:cNvSpPr>
                <a:spLocks noChangeArrowheads="1"/>
              </p:cNvSpPr>
              <p:nvPr/>
            </p:nvSpPr>
            <p:spPr bwMode="auto">
              <a:xfrm>
                <a:off x="133" y="1453"/>
                <a:ext cx="2182" cy="1549"/>
              </a:xfrm>
              <a:prstGeom prst="rect">
                <a:avLst/>
              </a:prstGeom>
              <a:solidFill>
                <a:schemeClr val="bg1"/>
              </a:solidFill>
              <a:ln w="4763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28" name="Rectangle 2060"/>
              <p:cNvSpPr>
                <a:spLocks noChangeArrowheads="1"/>
              </p:cNvSpPr>
              <p:nvPr/>
            </p:nvSpPr>
            <p:spPr bwMode="auto">
              <a:xfrm>
                <a:off x="349" y="1508"/>
                <a:ext cx="1912" cy="1283"/>
              </a:xfrm>
              <a:prstGeom prst="rect">
                <a:avLst/>
              </a:prstGeom>
              <a:solidFill>
                <a:srgbClr val="FFFFFF"/>
              </a:solidFill>
              <a:ln w="4763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29" name="Line 2061"/>
              <p:cNvSpPr>
                <a:spLocks noChangeShapeType="1"/>
              </p:cNvSpPr>
              <p:nvPr/>
            </p:nvSpPr>
            <p:spPr bwMode="auto">
              <a:xfrm>
                <a:off x="349" y="2759"/>
                <a:ext cx="1912" cy="1"/>
              </a:xfrm>
              <a:prstGeom prst="line">
                <a:avLst/>
              </a:prstGeom>
              <a:noFill/>
              <a:ln w="7938">
                <a:solidFill>
                  <a:srgbClr val="EAF2F3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30" name="Line 2062"/>
              <p:cNvSpPr>
                <a:spLocks noChangeShapeType="1"/>
              </p:cNvSpPr>
              <p:nvPr/>
            </p:nvSpPr>
            <p:spPr bwMode="auto">
              <a:xfrm>
                <a:off x="349" y="2353"/>
                <a:ext cx="1912" cy="1"/>
              </a:xfrm>
              <a:prstGeom prst="line">
                <a:avLst/>
              </a:prstGeom>
              <a:noFill/>
              <a:ln w="7938">
                <a:solidFill>
                  <a:srgbClr val="EAF2F3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31" name="Line 2063"/>
              <p:cNvSpPr>
                <a:spLocks noChangeShapeType="1"/>
              </p:cNvSpPr>
              <p:nvPr/>
            </p:nvSpPr>
            <p:spPr bwMode="auto">
              <a:xfrm>
                <a:off x="349" y="1947"/>
                <a:ext cx="1912" cy="1"/>
              </a:xfrm>
              <a:prstGeom prst="line">
                <a:avLst/>
              </a:prstGeom>
              <a:noFill/>
              <a:ln w="7938">
                <a:solidFill>
                  <a:srgbClr val="EAF2F3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32" name="Line 2064"/>
              <p:cNvSpPr>
                <a:spLocks noChangeShapeType="1"/>
              </p:cNvSpPr>
              <p:nvPr/>
            </p:nvSpPr>
            <p:spPr bwMode="auto">
              <a:xfrm>
                <a:off x="349" y="1541"/>
                <a:ext cx="1912" cy="1"/>
              </a:xfrm>
              <a:prstGeom prst="line">
                <a:avLst/>
              </a:prstGeom>
              <a:noFill/>
              <a:ln w="7938">
                <a:solidFill>
                  <a:srgbClr val="EAF2F3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33" name="Oval 2065"/>
              <p:cNvSpPr>
                <a:spLocks noChangeArrowheads="1"/>
              </p:cNvSpPr>
              <p:nvPr/>
            </p:nvSpPr>
            <p:spPr bwMode="auto">
              <a:xfrm>
                <a:off x="996" y="2276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34" name="Oval 2066"/>
              <p:cNvSpPr>
                <a:spLocks noChangeArrowheads="1"/>
              </p:cNvSpPr>
              <p:nvPr/>
            </p:nvSpPr>
            <p:spPr bwMode="auto">
              <a:xfrm>
                <a:off x="1276" y="2061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35" name="Oval 2067"/>
              <p:cNvSpPr>
                <a:spLocks noChangeArrowheads="1"/>
              </p:cNvSpPr>
              <p:nvPr/>
            </p:nvSpPr>
            <p:spPr bwMode="auto">
              <a:xfrm>
                <a:off x="1236" y="2127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36" name="Oval 2068"/>
              <p:cNvSpPr>
                <a:spLocks noChangeArrowheads="1"/>
              </p:cNvSpPr>
              <p:nvPr/>
            </p:nvSpPr>
            <p:spPr bwMode="auto">
              <a:xfrm>
                <a:off x="1412" y="2017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37" name="Oval 2069"/>
              <p:cNvSpPr>
                <a:spLocks noChangeArrowheads="1"/>
              </p:cNvSpPr>
              <p:nvPr/>
            </p:nvSpPr>
            <p:spPr bwMode="auto">
              <a:xfrm>
                <a:off x="1026" y="2265"/>
                <a:ext cx="22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38" name="Oval 2070"/>
              <p:cNvSpPr>
                <a:spLocks noChangeArrowheads="1"/>
              </p:cNvSpPr>
              <p:nvPr/>
            </p:nvSpPr>
            <p:spPr bwMode="auto">
              <a:xfrm>
                <a:off x="1443" y="2038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39" name="Oval 2071"/>
              <p:cNvSpPr>
                <a:spLocks noChangeArrowheads="1"/>
              </p:cNvSpPr>
              <p:nvPr/>
            </p:nvSpPr>
            <p:spPr bwMode="auto">
              <a:xfrm>
                <a:off x="1085" y="2201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40" name="Oval 2072"/>
              <p:cNvSpPr>
                <a:spLocks noChangeArrowheads="1"/>
              </p:cNvSpPr>
              <p:nvPr/>
            </p:nvSpPr>
            <p:spPr bwMode="auto">
              <a:xfrm>
                <a:off x="1224" y="2144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41" name="Oval 2073"/>
              <p:cNvSpPr>
                <a:spLocks noChangeArrowheads="1"/>
              </p:cNvSpPr>
              <p:nvPr/>
            </p:nvSpPr>
            <p:spPr bwMode="auto">
              <a:xfrm>
                <a:off x="1643" y="1823"/>
                <a:ext cx="22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42" name="Oval 2074"/>
              <p:cNvSpPr>
                <a:spLocks noChangeArrowheads="1"/>
              </p:cNvSpPr>
              <p:nvPr/>
            </p:nvSpPr>
            <p:spPr bwMode="auto">
              <a:xfrm>
                <a:off x="1228" y="2130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43" name="Oval 2075"/>
              <p:cNvSpPr>
                <a:spLocks noChangeArrowheads="1"/>
              </p:cNvSpPr>
              <p:nvPr/>
            </p:nvSpPr>
            <p:spPr bwMode="auto">
              <a:xfrm>
                <a:off x="836" y="2419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44" name="Oval 2076"/>
              <p:cNvSpPr>
                <a:spLocks noChangeArrowheads="1"/>
              </p:cNvSpPr>
              <p:nvPr/>
            </p:nvSpPr>
            <p:spPr bwMode="auto">
              <a:xfrm>
                <a:off x="1183" y="2188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45" name="Oval 2077"/>
              <p:cNvSpPr>
                <a:spLocks noChangeArrowheads="1"/>
              </p:cNvSpPr>
              <p:nvPr/>
            </p:nvSpPr>
            <p:spPr bwMode="auto">
              <a:xfrm>
                <a:off x="890" y="2384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46" name="Oval 2078"/>
              <p:cNvSpPr>
                <a:spLocks noChangeArrowheads="1"/>
              </p:cNvSpPr>
              <p:nvPr/>
            </p:nvSpPr>
            <p:spPr bwMode="auto">
              <a:xfrm>
                <a:off x="942" y="2318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47" name="Oval 2079"/>
              <p:cNvSpPr>
                <a:spLocks noChangeArrowheads="1"/>
              </p:cNvSpPr>
              <p:nvPr/>
            </p:nvSpPr>
            <p:spPr bwMode="auto">
              <a:xfrm>
                <a:off x="1233" y="2120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48" name="Oval 2080"/>
              <p:cNvSpPr>
                <a:spLocks noChangeArrowheads="1"/>
              </p:cNvSpPr>
              <p:nvPr/>
            </p:nvSpPr>
            <p:spPr bwMode="auto">
              <a:xfrm>
                <a:off x="1215" y="2173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49" name="Oval 2081"/>
              <p:cNvSpPr>
                <a:spLocks noChangeArrowheads="1"/>
              </p:cNvSpPr>
              <p:nvPr/>
            </p:nvSpPr>
            <p:spPr bwMode="auto">
              <a:xfrm>
                <a:off x="1281" y="2155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50" name="Oval 2082"/>
              <p:cNvSpPr>
                <a:spLocks noChangeArrowheads="1"/>
              </p:cNvSpPr>
              <p:nvPr/>
            </p:nvSpPr>
            <p:spPr bwMode="auto">
              <a:xfrm>
                <a:off x="824" y="2407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51" name="Oval 2083"/>
              <p:cNvSpPr>
                <a:spLocks noChangeArrowheads="1"/>
              </p:cNvSpPr>
              <p:nvPr/>
            </p:nvSpPr>
            <p:spPr bwMode="auto">
              <a:xfrm>
                <a:off x="1143" y="2204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52" name="Oval 2084"/>
              <p:cNvSpPr>
                <a:spLocks noChangeArrowheads="1"/>
              </p:cNvSpPr>
              <p:nvPr/>
            </p:nvSpPr>
            <p:spPr bwMode="auto">
              <a:xfrm>
                <a:off x="983" y="2305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53" name="Oval 2085"/>
              <p:cNvSpPr>
                <a:spLocks noChangeArrowheads="1"/>
              </p:cNvSpPr>
              <p:nvPr/>
            </p:nvSpPr>
            <p:spPr bwMode="auto">
              <a:xfrm>
                <a:off x="1318" y="2070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54" name="Oval 2086"/>
              <p:cNvSpPr>
                <a:spLocks noChangeArrowheads="1"/>
              </p:cNvSpPr>
              <p:nvPr/>
            </p:nvSpPr>
            <p:spPr bwMode="auto">
              <a:xfrm>
                <a:off x="1457" y="2005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55" name="Oval 2087"/>
              <p:cNvSpPr>
                <a:spLocks noChangeArrowheads="1"/>
              </p:cNvSpPr>
              <p:nvPr/>
            </p:nvSpPr>
            <p:spPr bwMode="auto">
              <a:xfrm>
                <a:off x="916" y="2336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56" name="Oval 2088"/>
              <p:cNvSpPr>
                <a:spLocks noChangeArrowheads="1"/>
              </p:cNvSpPr>
              <p:nvPr/>
            </p:nvSpPr>
            <p:spPr bwMode="auto">
              <a:xfrm>
                <a:off x="1325" y="2079"/>
                <a:ext cx="22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57" name="Oval 2089"/>
              <p:cNvSpPr>
                <a:spLocks noChangeArrowheads="1"/>
              </p:cNvSpPr>
              <p:nvPr/>
            </p:nvSpPr>
            <p:spPr bwMode="auto">
              <a:xfrm>
                <a:off x="1212" y="2148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58" name="Oval 2090"/>
              <p:cNvSpPr>
                <a:spLocks noChangeArrowheads="1"/>
              </p:cNvSpPr>
              <p:nvPr/>
            </p:nvSpPr>
            <p:spPr bwMode="auto">
              <a:xfrm>
                <a:off x="1065" y="2204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59" name="Oval 2091"/>
              <p:cNvSpPr>
                <a:spLocks noChangeArrowheads="1"/>
              </p:cNvSpPr>
              <p:nvPr/>
            </p:nvSpPr>
            <p:spPr bwMode="auto">
              <a:xfrm>
                <a:off x="791" y="2446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60" name="Oval 2092"/>
              <p:cNvSpPr>
                <a:spLocks noChangeArrowheads="1"/>
              </p:cNvSpPr>
              <p:nvPr/>
            </p:nvSpPr>
            <p:spPr bwMode="auto">
              <a:xfrm>
                <a:off x="1260" y="2089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61" name="Oval 2093"/>
              <p:cNvSpPr>
                <a:spLocks noChangeArrowheads="1"/>
              </p:cNvSpPr>
              <p:nvPr/>
            </p:nvSpPr>
            <p:spPr bwMode="auto">
              <a:xfrm>
                <a:off x="1231" y="2130"/>
                <a:ext cx="22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62" name="Oval 2094"/>
              <p:cNvSpPr>
                <a:spLocks noChangeArrowheads="1"/>
              </p:cNvSpPr>
              <p:nvPr/>
            </p:nvSpPr>
            <p:spPr bwMode="auto">
              <a:xfrm>
                <a:off x="867" y="2370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63" name="Oval 2095"/>
              <p:cNvSpPr>
                <a:spLocks noChangeArrowheads="1"/>
              </p:cNvSpPr>
              <p:nvPr/>
            </p:nvSpPr>
            <p:spPr bwMode="auto">
              <a:xfrm>
                <a:off x="1069" y="2251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64" name="Oval 2096"/>
              <p:cNvSpPr>
                <a:spLocks noChangeArrowheads="1"/>
              </p:cNvSpPr>
              <p:nvPr/>
            </p:nvSpPr>
            <p:spPr bwMode="auto">
              <a:xfrm>
                <a:off x="1044" y="2236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65" name="Oval 2097"/>
              <p:cNvSpPr>
                <a:spLocks noChangeArrowheads="1"/>
              </p:cNvSpPr>
              <p:nvPr/>
            </p:nvSpPr>
            <p:spPr bwMode="auto">
              <a:xfrm>
                <a:off x="1320" y="2086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66" name="Oval 2098"/>
              <p:cNvSpPr>
                <a:spLocks noChangeArrowheads="1"/>
              </p:cNvSpPr>
              <p:nvPr/>
            </p:nvSpPr>
            <p:spPr bwMode="auto">
              <a:xfrm>
                <a:off x="1240" y="2123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67" name="Oval 2099"/>
              <p:cNvSpPr>
                <a:spLocks noChangeArrowheads="1"/>
              </p:cNvSpPr>
              <p:nvPr/>
            </p:nvSpPr>
            <p:spPr bwMode="auto">
              <a:xfrm>
                <a:off x="1206" y="2186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68" name="Oval 2100"/>
              <p:cNvSpPr>
                <a:spLocks noChangeArrowheads="1"/>
              </p:cNvSpPr>
              <p:nvPr/>
            </p:nvSpPr>
            <p:spPr bwMode="auto">
              <a:xfrm>
                <a:off x="1135" y="2153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69" name="Oval 2101"/>
              <p:cNvSpPr>
                <a:spLocks noChangeArrowheads="1"/>
              </p:cNvSpPr>
              <p:nvPr/>
            </p:nvSpPr>
            <p:spPr bwMode="auto">
              <a:xfrm>
                <a:off x="863" y="2371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70" name="Oval 2102"/>
              <p:cNvSpPr>
                <a:spLocks noChangeArrowheads="1"/>
              </p:cNvSpPr>
              <p:nvPr/>
            </p:nvSpPr>
            <p:spPr bwMode="auto">
              <a:xfrm>
                <a:off x="1349" y="2087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71" name="Oval 2103"/>
              <p:cNvSpPr>
                <a:spLocks noChangeArrowheads="1"/>
              </p:cNvSpPr>
              <p:nvPr/>
            </p:nvSpPr>
            <p:spPr bwMode="auto">
              <a:xfrm>
                <a:off x="1286" y="2024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72" name="Oval 2104"/>
              <p:cNvSpPr>
                <a:spLocks noChangeArrowheads="1"/>
              </p:cNvSpPr>
              <p:nvPr/>
            </p:nvSpPr>
            <p:spPr bwMode="auto">
              <a:xfrm>
                <a:off x="1506" y="1960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73" name="Oval 2105"/>
              <p:cNvSpPr>
                <a:spLocks noChangeArrowheads="1"/>
              </p:cNvSpPr>
              <p:nvPr/>
            </p:nvSpPr>
            <p:spPr bwMode="auto">
              <a:xfrm>
                <a:off x="1235" y="2142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74" name="Oval 2106"/>
              <p:cNvSpPr>
                <a:spLocks noChangeArrowheads="1"/>
              </p:cNvSpPr>
              <p:nvPr/>
            </p:nvSpPr>
            <p:spPr bwMode="auto">
              <a:xfrm>
                <a:off x="1575" y="1952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75" name="Oval 2107"/>
              <p:cNvSpPr>
                <a:spLocks noChangeArrowheads="1"/>
              </p:cNvSpPr>
              <p:nvPr/>
            </p:nvSpPr>
            <p:spPr bwMode="auto">
              <a:xfrm>
                <a:off x="1473" y="2012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76" name="Oval 2108"/>
              <p:cNvSpPr>
                <a:spLocks noChangeArrowheads="1"/>
              </p:cNvSpPr>
              <p:nvPr/>
            </p:nvSpPr>
            <p:spPr bwMode="auto">
              <a:xfrm>
                <a:off x="1527" y="1960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77" name="Oval 2109"/>
              <p:cNvSpPr>
                <a:spLocks noChangeArrowheads="1"/>
              </p:cNvSpPr>
              <p:nvPr/>
            </p:nvSpPr>
            <p:spPr bwMode="auto">
              <a:xfrm>
                <a:off x="933" y="2334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78" name="Oval 2110"/>
              <p:cNvSpPr>
                <a:spLocks noChangeArrowheads="1"/>
              </p:cNvSpPr>
              <p:nvPr/>
            </p:nvSpPr>
            <p:spPr bwMode="auto">
              <a:xfrm>
                <a:off x="1424" y="1999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79" name="Oval 2111"/>
              <p:cNvSpPr>
                <a:spLocks noChangeArrowheads="1"/>
              </p:cNvSpPr>
              <p:nvPr/>
            </p:nvSpPr>
            <p:spPr bwMode="auto">
              <a:xfrm>
                <a:off x="1125" y="2214"/>
                <a:ext cx="22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80" name="Oval 2112"/>
              <p:cNvSpPr>
                <a:spLocks noChangeArrowheads="1"/>
              </p:cNvSpPr>
              <p:nvPr/>
            </p:nvSpPr>
            <p:spPr bwMode="auto">
              <a:xfrm>
                <a:off x="1448" y="1954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81" name="Oval 2113"/>
              <p:cNvSpPr>
                <a:spLocks noChangeArrowheads="1"/>
              </p:cNvSpPr>
              <p:nvPr/>
            </p:nvSpPr>
            <p:spPr bwMode="auto">
              <a:xfrm>
                <a:off x="759" y="2467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82" name="Oval 2114"/>
              <p:cNvSpPr>
                <a:spLocks noChangeArrowheads="1"/>
              </p:cNvSpPr>
              <p:nvPr/>
            </p:nvSpPr>
            <p:spPr bwMode="auto">
              <a:xfrm>
                <a:off x="795" y="2392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83" name="Oval 2115"/>
              <p:cNvSpPr>
                <a:spLocks noChangeArrowheads="1"/>
              </p:cNvSpPr>
              <p:nvPr/>
            </p:nvSpPr>
            <p:spPr bwMode="auto">
              <a:xfrm>
                <a:off x="1371" y="2056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84" name="Oval 2116"/>
              <p:cNvSpPr>
                <a:spLocks noChangeArrowheads="1"/>
              </p:cNvSpPr>
              <p:nvPr/>
            </p:nvSpPr>
            <p:spPr bwMode="auto">
              <a:xfrm>
                <a:off x="1256" y="2150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85" name="Oval 2117"/>
              <p:cNvSpPr>
                <a:spLocks noChangeArrowheads="1"/>
              </p:cNvSpPr>
              <p:nvPr/>
            </p:nvSpPr>
            <p:spPr bwMode="auto">
              <a:xfrm>
                <a:off x="1282" y="2157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86" name="Oval 2118"/>
              <p:cNvSpPr>
                <a:spLocks noChangeArrowheads="1"/>
              </p:cNvSpPr>
              <p:nvPr/>
            </p:nvSpPr>
            <p:spPr bwMode="auto">
              <a:xfrm>
                <a:off x="945" y="2356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87" name="Oval 2119"/>
              <p:cNvSpPr>
                <a:spLocks noChangeArrowheads="1"/>
              </p:cNvSpPr>
              <p:nvPr/>
            </p:nvSpPr>
            <p:spPr bwMode="auto">
              <a:xfrm>
                <a:off x="1212" y="2166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88" name="Oval 2120"/>
              <p:cNvSpPr>
                <a:spLocks noChangeArrowheads="1"/>
              </p:cNvSpPr>
              <p:nvPr/>
            </p:nvSpPr>
            <p:spPr bwMode="auto">
              <a:xfrm>
                <a:off x="1007" y="2312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89" name="Oval 2121"/>
              <p:cNvSpPr>
                <a:spLocks noChangeArrowheads="1"/>
              </p:cNvSpPr>
              <p:nvPr/>
            </p:nvSpPr>
            <p:spPr bwMode="auto">
              <a:xfrm>
                <a:off x="1272" y="2101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90" name="Oval 2122"/>
              <p:cNvSpPr>
                <a:spLocks noChangeArrowheads="1"/>
              </p:cNvSpPr>
              <p:nvPr/>
            </p:nvSpPr>
            <p:spPr bwMode="auto">
              <a:xfrm>
                <a:off x="937" y="2283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91" name="Oval 2123"/>
              <p:cNvSpPr>
                <a:spLocks noChangeArrowheads="1"/>
              </p:cNvSpPr>
              <p:nvPr/>
            </p:nvSpPr>
            <p:spPr bwMode="auto">
              <a:xfrm>
                <a:off x="892" y="2334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92" name="Oval 2124"/>
              <p:cNvSpPr>
                <a:spLocks noChangeArrowheads="1"/>
              </p:cNvSpPr>
              <p:nvPr/>
            </p:nvSpPr>
            <p:spPr bwMode="auto">
              <a:xfrm>
                <a:off x="1008" y="2285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93" name="Oval 2125"/>
              <p:cNvSpPr>
                <a:spLocks noChangeArrowheads="1"/>
              </p:cNvSpPr>
              <p:nvPr/>
            </p:nvSpPr>
            <p:spPr bwMode="auto">
              <a:xfrm>
                <a:off x="1037" y="2278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94" name="Oval 2126"/>
              <p:cNvSpPr>
                <a:spLocks noChangeArrowheads="1"/>
              </p:cNvSpPr>
              <p:nvPr/>
            </p:nvSpPr>
            <p:spPr bwMode="auto">
              <a:xfrm>
                <a:off x="1037" y="2296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95" name="Oval 2127"/>
              <p:cNvSpPr>
                <a:spLocks noChangeArrowheads="1"/>
              </p:cNvSpPr>
              <p:nvPr/>
            </p:nvSpPr>
            <p:spPr bwMode="auto">
              <a:xfrm>
                <a:off x="1453" y="1972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96" name="Oval 2128"/>
              <p:cNvSpPr>
                <a:spLocks noChangeArrowheads="1"/>
              </p:cNvSpPr>
              <p:nvPr/>
            </p:nvSpPr>
            <p:spPr bwMode="auto">
              <a:xfrm>
                <a:off x="1206" y="2141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97" name="Oval 2129"/>
              <p:cNvSpPr>
                <a:spLocks noChangeArrowheads="1"/>
              </p:cNvSpPr>
              <p:nvPr/>
            </p:nvSpPr>
            <p:spPr bwMode="auto">
              <a:xfrm>
                <a:off x="983" y="2298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98" name="Oval 2130"/>
              <p:cNvSpPr>
                <a:spLocks noChangeArrowheads="1"/>
              </p:cNvSpPr>
              <p:nvPr/>
            </p:nvSpPr>
            <p:spPr bwMode="auto">
              <a:xfrm>
                <a:off x="1330" y="2073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99" name="Oval 2131"/>
              <p:cNvSpPr>
                <a:spLocks noChangeArrowheads="1"/>
              </p:cNvSpPr>
              <p:nvPr/>
            </p:nvSpPr>
            <p:spPr bwMode="auto">
              <a:xfrm>
                <a:off x="1057" y="2268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00" name="Oval 2132"/>
              <p:cNvSpPr>
                <a:spLocks noChangeArrowheads="1"/>
              </p:cNvSpPr>
              <p:nvPr/>
            </p:nvSpPr>
            <p:spPr bwMode="auto">
              <a:xfrm>
                <a:off x="1082" y="2194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01" name="Oval 2133"/>
              <p:cNvSpPr>
                <a:spLocks noChangeArrowheads="1"/>
              </p:cNvSpPr>
              <p:nvPr/>
            </p:nvSpPr>
            <p:spPr bwMode="auto">
              <a:xfrm>
                <a:off x="1398" y="2008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02" name="Oval 2134"/>
              <p:cNvSpPr>
                <a:spLocks noChangeArrowheads="1"/>
              </p:cNvSpPr>
              <p:nvPr/>
            </p:nvSpPr>
            <p:spPr bwMode="auto">
              <a:xfrm>
                <a:off x="1026" y="2290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03" name="Oval 2135"/>
              <p:cNvSpPr>
                <a:spLocks noChangeArrowheads="1"/>
              </p:cNvSpPr>
              <p:nvPr/>
            </p:nvSpPr>
            <p:spPr bwMode="auto">
              <a:xfrm>
                <a:off x="943" y="2347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04" name="Oval 2136"/>
              <p:cNvSpPr>
                <a:spLocks noChangeArrowheads="1"/>
              </p:cNvSpPr>
              <p:nvPr/>
            </p:nvSpPr>
            <p:spPr bwMode="auto">
              <a:xfrm>
                <a:off x="1133" y="2212"/>
                <a:ext cx="22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05" name="Oval 2137"/>
              <p:cNvSpPr>
                <a:spLocks noChangeArrowheads="1"/>
              </p:cNvSpPr>
              <p:nvPr/>
            </p:nvSpPr>
            <p:spPr bwMode="auto">
              <a:xfrm>
                <a:off x="1195" y="2164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06" name="Oval 2138"/>
              <p:cNvSpPr>
                <a:spLocks noChangeArrowheads="1"/>
              </p:cNvSpPr>
              <p:nvPr/>
            </p:nvSpPr>
            <p:spPr bwMode="auto">
              <a:xfrm>
                <a:off x="1286" y="2089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07" name="Oval 2139"/>
              <p:cNvSpPr>
                <a:spLocks noChangeArrowheads="1"/>
              </p:cNvSpPr>
              <p:nvPr/>
            </p:nvSpPr>
            <p:spPr bwMode="auto">
              <a:xfrm>
                <a:off x="1080" y="2259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08" name="Oval 2140"/>
              <p:cNvSpPr>
                <a:spLocks noChangeArrowheads="1"/>
              </p:cNvSpPr>
              <p:nvPr/>
            </p:nvSpPr>
            <p:spPr bwMode="auto">
              <a:xfrm>
                <a:off x="1175" y="2171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09" name="Oval 2141"/>
              <p:cNvSpPr>
                <a:spLocks noChangeArrowheads="1"/>
              </p:cNvSpPr>
              <p:nvPr/>
            </p:nvSpPr>
            <p:spPr bwMode="auto">
              <a:xfrm>
                <a:off x="1350" y="2042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10" name="Oval 2142"/>
              <p:cNvSpPr>
                <a:spLocks noChangeArrowheads="1"/>
              </p:cNvSpPr>
              <p:nvPr/>
            </p:nvSpPr>
            <p:spPr bwMode="auto">
              <a:xfrm>
                <a:off x="1261" y="2137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11" name="Oval 2143"/>
              <p:cNvSpPr>
                <a:spLocks noChangeArrowheads="1"/>
              </p:cNvSpPr>
              <p:nvPr/>
            </p:nvSpPr>
            <p:spPr bwMode="auto">
              <a:xfrm>
                <a:off x="1305" y="2133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12" name="Oval 2144"/>
              <p:cNvSpPr>
                <a:spLocks noChangeArrowheads="1"/>
              </p:cNvSpPr>
              <p:nvPr/>
            </p:nvSpPr>
            <p:spPr bwMode="auto">
              <a:xfrm>
                <a:off x="1425" y="1974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13" name="Oval 2145"/>
              <p:cNvSpPr>
                <a:spLocks noChangeArrowheads="1"/>
              </p:cNvSpPr>
              <p:nvPr/>
            </p:nvSpPr>
            <p:spPr bwMode="auto">
              <a:xfrm>
                <a:off x="1383" y="2002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14" name="Oval 2146"/>
              <p:cNvSpPr>
                <a:spLocks noChangeArrowheads="1"/>
              </p:cNvSpPr>
              <p:nvPr/>
            </p:nvSpPr>
            <p:spPr bwMode="auto">
              <a:xfrm>
                <a:off x="1379" y="2016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15" name="Oval 2147"/>
              <p:cNvSpPr>
                <a:spLocks noChangeArrowheads="1"/>
              </p:cNvSpPr>
              <p:nvPr/>
            </p:nvSpPr>
            <p:spPr bwMode="auto">
              <a:xfrm>
                <a:off x="774" y="2429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16" name="Oval 2148"/>
              <p:cNvSpPr>
                <a:spLocks noChangeArrowheads="1"/>
              </p:cNvSpPr>
              <p:nvPr/>
            </p:nvSpPr>
            <p:spPr bwMode="auto">
              <a:xfrm>
                <a:off x="1167" y="2109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17" name="Oval 2149"/>
              <p:cNvSpPr>
                <a:spLocks noChangeArrowheads="1"/>
              </p:cNvSpPr>
              <p:nvPr/>
            </p:nvSpPr>
            <p:spPr bwMode="auto">
              <a:xfrm>
                <a:off x="1026" y="2295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18" name="Oval 2150"/>
              <p:cNvSpPr>
                <a:spLocks noChangeArrowheads="1"/>
              </p:cNvSpPr>
              <p:nvPr/>
            </p:nvSpPr>
            <p:spPr bwMode="auto">
              <a:xfrm>
                <a:off x="1089" y="2241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19" name="Oval 2151"/>
              <p:cNvSpPr>
                <a:spLocks noChangeArrowheads="1"/>
              </p:cNvSpPr>
              <p:nvPr/>
            </p:nvSpPr>
            <p:spPr bwMode="auto">
              <a:xfrm>
                <a:off x="879" y="2383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20" name="Oval 2152"/>
              <p:cNvSpPr>
                <a:spLocks noChangeArrowheads="1"/>
              </p:cNvSpPr>
              <p:nvPr/>
            </p:nvSpPr>
            <p:spPr bwMode="auto">
              <a:xfrm>
                <a:off x="1203" y="2149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21" name="Oval 2153"/>
              <p:cNvSpPr>
                <a:spLocks noChangeArrowheads="1"/>
              </p:cNvSpPr>
              <p:nvPr/>
            </p:nvSpPr>
            <p:spPr bwMode="auto">
              <a:xfrm>
                <a:off x="1623" y="1924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22" name="Oval 2154"/>
              <p:cNvSpPr>
                <a:spLocks noChangeArrowheads="1"/>
              </p:cNvSpPr>
              <p:nvPr/>
            </p:nvSpPr>
            <p:spPr bwMode="auto">
              <a:xfrm>
                <a:off x="1219" y="2151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23" name="Oval 2155"/>
              <p:cNvSpPr>
                <a:spLocks noChangeArrowheads="1"/>
              </p:cNvSpPr>
              <p:nvPr/>
            </p:nvSpPr>
            <p:spPr bwMode="auto">
              <a:xfrm>
                <a:off x="1337" y="2046"/>
                <a:ext cx="22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24" name="Oval 2156"/>
              <p:cNvSpPr>
                <a:spLocks noChangeArrowheads="1"/>
              </p:cNvSpPr>
              <p:nvPr/>
            </p:nvSpPr>
            <p:spPr bwMode="auto">
              <a:xfrm>
                <a:off x="1150" y="2206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25" name="Oval 2157"/>
              <p:cNvSpPr>
                <a:spLocks noChangeArrowheads="1"/>
              </p:cNvSpPr>
              <p:nvPr/>
            </p:nvSpPr>
            <p:spPr bwMode="auto">
              <a:xfrm>
                <a:off x="1210" y="2117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26" name="Oval 2158"/>
              <p:cNvSpPr>
                <a:spLocks noChangeArrowheads="1"/>
              </p:cNvSpPr>
              <p:nvPr/>
            </p:nvSpPr>
            <p:spPr bwMode="auto">
              <a:xfrm>
                <a:off x="1567" y="1938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27" name="Oval 2159"/>
              <p:cNvSpPr>
                <a:spLocks noChangeArrowheads="1"/>
              </p:cNvSpPr>
              <p:nvPr/>
            </p:nvSpPr>
            <p:spPr bwMode="auto">
              <a:xfrm>
                <a:off x="1192" y="2142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28" name="Oval 2160"/>
              <p:cNvSpPr>
                <a:spLocks noChangeArrowheads="1"/>
              </p:cNvSpPr>
              <p:nvPr/>
            </p:nvSpPr>
            <p:spPr bwMode="auto">
              <a:xfrm>
                <a:off x="847" y="2360"/>
                <a:ext cx="22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29" name="Oval 2161"/>
              <p:cNvSpPr>
                <a:spLocks noChangeArrowheads="1"/>
              </p:cNvSpPr>
              <p:nvPr/>
            </p:nvSpPr>
            <p:spPr bwMode="auto">
              <a:xfrm>
                <a:off x="1359" y="2026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30" name="Oval 2162"/>
              <p:cNvSpPr>
                <a:spLocks noChangeArrowheads="1"/>
              </p:cNvSpPr>
              <p:nvPr/>
            </p:nvSpPr>
            <p:spPr bwMode="auto">
              <a:xfrm>
                <a:off x="1037" y="2270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31" name="Oval 2163"/>
              <p:cNvSpPr>
                <a:spLocks noChangeArrowheads="1"/>
              </p:cNvSpPr>
              <p:nvPr/>
            </p:nvSpPr>
            <p:spPr bwMode="auto">
              <a:xfrm>
                <a:off x="1248" y="2133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32" name="Oval 2164"/>
              <p:cNvSpPr>
                <a:spLocks noChangeArrowheads="1"/>
              </p:cNvSpPr>
              <p:nvPr/>
            </p:nvSpPr>
            <p:spPr bwMode="auto">
              <a:xfrm>
                <a:off x="1554" y="1916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33" name="Oval 2165"/>
              <p:cNvSpPr>
                <a:spLocks noChangeArrowheads="1"/>
              </p:cNvSpPr>
              <p:nvPr/>
            </p:nvSpPr>
            <p:spPr bwMode="auto">
              <a:xfrm>
                <a:off x="1204" y="2166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34" name="Oval 2166"/>
              <p:cNvSpPr>
                <a:spLocks noChangeArrowheads="1"/>
              </p:cNvSpPr>
              <p:nvPr/>
            </p:nvSpPr>
            <p:spPr bwMode="auto">
              <a:xfrm>
                <a:off x="1629" y="1770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35" name="Oval 2167"/>
              <p:cNvSpPr>
                <a:spLocks noChangeArrowheads="1"/>
              </p:cNvSpPr>
              <p:nvPr/>
            </p:nvSpPr>
            <p:spPr bwMode="auto">
              <a:xfrm>
                <a:off x="1192" y="2185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36" name="Oval 2168"/>
              <p:cNvSpPr>
                <a:spLocks noChangeArrowheads="1"/>
              </p:cNvSpPr>
              <p:nvPr/>
            </p:nvSpPr>
            <p:spPr bwMode="auto">
              <a:xfrm>
                <a:off x="1390" y="2003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37" name="Oval 2169"/>
              <p:cNvSpPr>
                <a:spLocks noChangeArrowheads="1"/>
              </p:cNvSpPr>
              <p:nvPr/>
            </p:nvSpPr>
            <p:spPr bwMode="auto">
              <a:xfrm>
                <a:off x="929" y="2317"/>
                <a:ext cx="22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38" name="Oval 2170"/>
              <p:cNvSpPr>
                <a:spLocks noChangeArrowheads="1"/>
              </p:cNvSpPr>
              <p:nvPr/>
            </p:nvSpPr>
            <p:spPr bwMode="auto">
              <a:xfrm>
                <a:off x="1362" y="2058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39" name="Oval 2171"/>
              <p:cNvSpPr>
                <a:spLocks noChangeArrowheads="1"/>
              </p:cNvSpPr>
              <p:nvPr/>
            </p:nvSpPr>
            <p:spPr bwMode="auto">
              <a:xfrm>
                <a:off x="992" y="2292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40" name="Oval 2172"/>
              <p:cNvSpPr>
                <a:spLocks noChangeArrowheads="1"/>
              </p:cNvSpPr>
              <p:nvPr/>
            </p:nvSpPr>
            <p:spPr bwMode="auto">
              <a:xfrm>
                <a:off x="1296" y="2096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41" name="Oval 2173"/>
              <p:cNvSpPr>
                <a:spLocks noChangeArrowheads="1"/>
              </p:cNvSpPr>
              <p:nvPr/>
            </p:nvSpPr>
            <p:spPr bwMode="auto">
              <a:xfrm>
                <a:off x="1331" y="2044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42" name="Oval 2174"/>
              <p:cNvSpPr>
                <a:spLocks noChangeArrowheads="1"/>
              </p:cNvSpPr>
              <p:nvPr/>
            </p:nvSpPr>
            <p:spPr bwMode="auto">
              <a:xfrm>
                <a:off x="830" y="2392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43" name="Oval 2175"/>
              <p:cNvSpPr>
                <a:spLocks noChangeArrowheads="1"/>
              </p:cNvSpPr>
              <p:nvPr/>
            </p:nvSpPr>
            <p:spPr bwMode="auto">
              <a:xfrm>
                <a:off x="937" y="2338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44" name="Oval 2176"/>
              <p:cNvSpPr>
                <a:spLocks noChangeArrowheads="1"/>
              </p:cNvSpPr>
              <p:nvPr/>
            </p:nvSpPr>
            <p:spPr bwMode="auto">
              <a:xfrm>
                <a:off x="1228" y="2119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45" name="Oval 2177"/>
              <p:cNvSpPr>
                <a:spLocks noChangeArrowheads="1"/>
              </p:cNvSpPr>
              <p:nvPr/>
            </p:nvSpPr>
            <p:spPr bwMode="auto">
              <a:xfrm>
                <a:off x="672" y="2432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46" name="Oval 2178"/>
              <p:cNvSpPr>
                <a:spLocks noChangeArrowheads="1"/>
              </p:cNvSpPr>
              <p:nvPr/>
            </p:nvSpPr>
            <p:spPr bwMode="auto">
              <a:xfrm>
                <a:off x="1023" y="2290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47" name="Oval 2179"/>
              <p:cNvSpPr>
                <a:spLocks noChangeArrowheads="1"/>
              </p:cNvSpPr>
              <p:nvPr/>
            </p:nvSpPr>
            <p:spPr bwMode="auto">
              <a:xfrm>
                <a:off x="867" y="2393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48" name="Oval 2180"/>
              <p:cNvSpPr>
                <a:spLocks noChangeArrowheads="1"/>
              </p:cNvSpPr>
              <p:nvPr/>
            </p:nvSpPr>
            <p:spPr bwMode="auto">
              <a:xfrm>
                <a:off x="1441" y="1996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49" name="Oval 2181"/>
              <p:cNvSpPr>
                <a:spLocks noChangeArrowheads="1"/>
              </p:cNvSpPr>
              <p:nvPr/>
            </p:nvSpPr>
            <p:spPr bwMode="auto">
              <a:xfrm>
                <a:off x="1158" y="2207"/>
                <a:ext cx="22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50" name="Oval 2182"/>
              <p:cNvSpPr>
                <a:spLocks noChangeArrowheads="1"/>
              </p:cNvSpPr>
              <p:nvPr/>
            </p:nvSpPr>
            <p:spPr bwMode="auto">
              <a:xfrm>
                <a:off x="1656" y="1818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51" name="Oval 2183"/>
              <p:cNvSpPr>
                <a:spLocks noChangeArrowheads="1"/>
              </p:cNvSpPr>
              <p:nvPr/>
            </p:nvSpPr>
            <p:spPr bwMode="auto">
              <a:xfrm>
                <a:off x="1292" y="2102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52" name="Oval 2184"/>
              <p:cNvSpPr>
                <a:spLocks noChangeArrowheads="1"/>
              </p:cNvSpPr>
              <p:nvPr/>
            </p:nvSpPr>
            <p:spPr bwMode="auto">
              <a:xfrm>
                <a:off x="1562" y="2003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53" name="Oval 2185"/>
              <p:cNvSpPr>
                <a:spLocks noChangeArrowheads="1"/>
              </p:cNvSpPr>
              <p:nvPr/>
            </p:nvSpPr>
            <p:spPr bwMode="auto">
              <a:xfrm>
                <a:off x="820" y="2398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54" name="Oval 2186"/>
              <p:cNvSpPr>
                <a:spLocks noChangeArrowheads="1"/>
              </p:cNvSpPr>
              <p:nvPr/>
            </p:nvSpPr>
            <p:spPr bwMode="auto">
              <a:xfrm>
                <a:off x="1184" y="2194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55" name="Oval 2187"/>
              <p:cNvSpPr>
                <a:spLocks noChangeArrowheads="1"/>
              </p:cNvSpPr>
              <p:nvPr/>
            </p:nvSpPr>
            <p:spPr bwMode="auto">
              <a:xfrm>
                <a:off x="941" y="2332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56" name="Oval 2188"/>
              <p:cNvSpPr>
                <a:spLocks noChangeArrowheads="1"/>
              </p:cNvSpPr>
              <p:nvPr/>
            </p:nvSpPr>
            <p:spPr bwMode="auto">
              <a:xfrm>
                <a:off x="987" y="2294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57" name="Oval 2189"/>
              <p:cNvSpPr>
                <a:spLocks noChangeArrowheads="1"/>
              </p:cNvSpPr>
              <p:nvPr/>
            </p:nvSpPr>
            <p:spPr bwMode="auto">
              <a:xfrm>
                <a:off x="1158" y="2225"/>
                <a:ext cx="22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58" name="Oval 2190"/>
              <p:cNvSpPr>
                <a:spLocks noChangeArrowheads="1"/>
              </p:cNvSpPr>
              <p:nvPr/>
            </p:nvSpPr>
            <p:spPr bwMode="auto">
              <a:xfrm>
                <a:off x="924" y="2356"/>
                <a:ext cx="22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59" name="Oval 2191"/>
              <p:cNvSpPr>
                <a:spLocks noChangeArrowheads="1"/>
              </p:cNvSpPr>
              <p:nvPr/>
            </p:nvSpPr>
            <p:spPr bwMode="auto">
              <a:xfrm>
                <a:off x="1232" y="2177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60" name="Oval 2192"/>
              <p:cNvSpPr>
                <a:spLocks noChangeArrowheads="1"/>
              </p:cNvSpPr>
              <p:nvPr/>
            </p:nvSpPr>
            <p:spPr bwMode="auto">
              <a:xfrm>
                <a:off x="1425" y="2005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61" name="Oval 2193"/>
              <p:cNvSpPr>
                <a:spLocks noChangeArrowheads="1"/>
              </p:cNvSpPr>
              <p:nvPr/>
            </p:nvSpPr>
            <p:spPr bwMode="auto">
              <a:xfrm>
                <a:off x="1268" y="2163"/>
                <a:ext cx="22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62" name="Oval 2194"/>
              <p:cNvSpPr>
                <a:spLocks noChangeArrowheads="1"/>
              </p:cNvSpPr>
              <p:nvPr/>
            </p:nvSpPr>
            <p:spPr bwMode="auto">
              <a:xfrm>
                <a:off x="1218" y="2162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63" name="Oval 2195"/>
              <p:cNvSpPr>
                <a:spLocks noChangeArrowheads="1"/>
              </p:cNvSpPr>
              <p:nvPr/>
            </p:nvSpPr>
            <p:spPr bwMode="auto">
              <a:xfrm>
                <a:off x="1567" y="1911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64" name="Oval 2196"/>
              <p:cNvSpPr>
                <a:spLocks noChangeArrowheads="1"/>
              </p:cNvSpPr>
              <p:nvPr/>
            </p:nvSpPr>
            <p:spPr bwMode="auto">
              <a:xfrm>
                <a:off x="909" y="2343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65" name="Oval 2197"/>
              <p:cNvSpPr>
                <a:spLocks noChangeArrowheads="1"/>
              </p:cNvSpPr>
              <p:nvPr/>
            </p:nvSpPr>
            <p:spPr bwMode="auto">
              <a:xfrm>
                <a:off x="746" y="2468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66" name="Oval 2198"/>
              <p:cNvSpPr>
                <a:spLocks noChangeArrowheads="1"/>
              </p:cNvSpPr>
              <p:nvPr/>
            </p:nvSpPr>
            <p:spPr bwMode="auto">
              <a:xfrm>
                <a:off x="897" y="2334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67" name="Oval 2199"/>
              <p:cNvSpPr>
                <a:spLocks noChangeArrowheads="1"/>
              </p:cNvSpPr>
              <p:nvPr/>
            </p:nvSpPr>
            <p:spPr bwMode="auto">
              <a:xfrm>
                <a:off x="983" y="2320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68" name="Oval 2200"/>
              <p:cNvSpPr>
                <a:spLocks noChangeArrowheads="1"/>
              </p:cNvSpPr>
              <p:nvPr/>
            </p:nvSpPr>
            <p:spPr bwMode="auto">
              <a:xfrm>
                <a:off x="916" y="2312"/>
                <a:ext cx="22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69" name="Oval 2201"/>
              <p:cNvSpPr>
                <a:spLocks noChangeArrowheads="1"/>
              </p:cNvSpPr>
              <p:nvPr/>
            </p:nvSpPr>
            <p:spPr bwMode="auto">
              <a:xfrm>
                <a:off x="1157" y="2145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70" name="Oval 2202"/>
              <p:cNvSpPr>
                <a:spLocks noChangeArrowheads="1"/>
              </p:cNvSpPr>
              <p:nvPr/>
            </p:nvSpPr>
            <p:spPr bwMode="auto">
              <a:xfrm>
                <a:off x="1157" y="2195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71" name="Oval 2203"/>
              <p:cNvSpPr>
                <a:spLocks noChangeArrowheads="1"/>
              </p:cNvSpPr>
              <p:nvPr/>
            </p:nvSpPr>
            <p:spPr bwMode="auto">
              <a:xfrm>
                <a:off x="1286" y="2102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72" name="Oval 2204"/>
              <p:cNvSpPr>
                <a:spLocks noChangeArrowheads="1"/>
              </p:cNvSpPr>
              <p:nvPr/>
            </p:nvSpPr>
            <p:spPr bwMode="auto">
              <a:xfrm>
                <a:off x="953" y="2331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73" name="Oval 2205"/>
              <p:cNvSpPr>
                <a:spLocks noChangeArrowheads="1"/>
              </p:cNvSpPr>
              <p:nvPr/>
            </p:nvSpPr>
            <p:spPr bwMode="auto">
              <a:xfrm>
                <a:off x="1333" y="2111"/>
                <a:ext cx="22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74" name="Oval 2206"/>
              <p:cNvSpPr>
                <a:spLocks noChangeArrowheads="1"/>
              </p:cNvSpPr>
              <p:nvPr/>
            </p:nvSpPr>
            <p:spPr bwMode="auto">
              <a:xfrm>
                <a:off x="1039" y="2247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75" name="Oval 2207"/>
              <p:cNvSpPr>
                <a:spLocks noChangeArrowheads="1"/>
              </p:cNvSpPr>
              <p:nvPr/>
            </p:nvSpPr>
            <p:spPr bwMode="auto">
              <a:xfrm>
                <a:off x="902" y="2374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76" name="Oval 2208"/>
              <p:cNvSpPr>
                <a:spLocks noChangeArrowheads="1"/>
              </p:cNvSpPr>
              <p:nvPr/>
            </p:nvSpPr>
            <p:spPr bwMode="auto">
              <a:xfrm>
                <a:off x="1412" y="1898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77" name="Oval 2209"/>
              <p:cNvSpPr>
                <a:spLocks noChangeArrowheads="1"/>
              </p:cNvSpPr>
              <p:nvPr/>
            </p:nvSpPr>
            <p:spPr bwMode="auto">
              <a:xfrm>
                <a:off x="730" y="2435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78" name="Oval 2210"/>
              <p:cNvSpPr>
                <a:spLocks noChangeArrowheads="1"/>
              </p:cNvSpPr>
              <p:nvPr/>
            </p:nvSpPr>
            <p:spPr bwMode="auto">
              <a:xfrm>
                <a:off x="853" y="2410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79" name="Oval 2211"/>
              <p:cNvSpPr>
                <a:spLocks noChangeArrowheads="1"/>
              </p:cNvSpPr>
              <p:nvPr/>
            </p:nvSpPr>
            <p:spPr bwMode="auto">
              <a:xfrm>
                <a:off x="1729" y="1889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80" name="Oval 2212"/>
              <p:cNvSpPr>
                <a:spLocks noChangeArrowheads="1"/>
              </p:cNvSpPr>
              <p:nvPr/>
            </p:nvSpPr>
            <p:spPr bwMode="auto">
              <a:xfrm>
                <a:off x="1269" y="2181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81" name="Oval 2213"/>
              <p:cNvSpPr>
                <a:spLocks noChangeArrowheads="1"/>
              </p:cNvSpPr>
              <p:nvPr/>
            </p:nvSpPr>
            <p:spPr bwMode="auto">
              <a:xfrm>
                <a:off x="1161" y="2181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82" name="Oval 2214"/>
              <p:cNvSpPr>
                <a:spLocks noChangeArrowheads="1"/>
              </p:cNvSpPr>
              <p:nvPr/>
            </p:nvSpPr>
            <p:spPr bwMode="auto">
              <a:xfrm>
                <a:off x="1149" y="2207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83" name="Oval 2215"/>
              <p:cNvSpPr>
                <a:spLocks noChangeArrowheads="1"/>
              </p:cNvSpPr>
              <p:nvPr/>
            </p:nvSpPr>
            <p:spPr bwMode="auto">
              <a:xfrm>
                <a:off x="1267" y="2117"/>
                <a:ext cx="22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84" name="Oval 2216"/>
              <p:cNvSpPr>
                <a:spLocks noChangeArrowheads="1"/>
              </p:cNvSpPr>
              <p:nvPr/>
            </p:nvSpPr>
            <p:spPr bwMode="auto">
              <a:xfrm>
                <a:off x="879" y="2349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85" name="Oval 2217"/>
              <p:cNvSpPr>
                <a:spLocks noChangeArrowheads="1"/>
              </p:cNvSpPr>
              <p:nvPr/>
            </p:nvSpPr>
            <p:spPr bwMode="auto">
              <a:xfrm>
                <a:off x="1096" y="2220"/>
                <a:ext cx="22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86" name="Oval 2218"/>
              <p:cNvSpPr>
                <a:spLocks noChangeArrowheads="1"/>
              </p:cNvSpPr>
              <p:nvPr/>
            </p:nvSpPr>
            <p:spPr bwMode="auto">
              <a:xfrm>
                <a:off x="958" y="2312"/>
                <a:ext cx="22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87" name="Oval 2219"/>
              <p:cNvSpPr>
                <a:spLocks noChangeArrowheads="1"/>
              </p:cNvSpPr>
              <p:nvPr/>
            </p:nvSpPr>
            <p:spPr bwMode="auto">
              <a:xfrm>
                <a:off x="959" y="2310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88" name="Oval 2220"/>
              <p:cNvSpPr>
                <a:spLocks noChangeArrowheads="1"/>
              </p:cNvSpPr>
              <p:nvPr/>
            </p:nvSpPr>
            <p:spPr bwMode="auto">
              <a:xfrm>
                <a:off x="1290" y="2091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89" name="Oval 2221"/>
              <p:cNvSpPr>
                <a:spLocks noChangeArrowheads="1"/>
              </p:cNvSpPr>
              <p:nvPr/>
            </p:nvSpPr>
            <p:spPr bwMode="auto">
              <a:xfrm>
                <a:off x="1241" y="2123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90" name="Oval 2222"/>
              <p:cNvSpPr>
                <a:spLocks noChangeArrowheads="1"/>
              </p:cNvSpPr>
              <p:nvPr/>
            </p:nvSpPr>
            <p:spPr bwMode="auto">
              <a:xfrm>
                <a:off x="1047" y="2254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91" name="Oval 2223"/>
              <p:cNvSpPr>
                <a:spLocks noChangeArrowheads="1"/>
              </p:cNvSpPr>
              <p:nvPr/>
            </p:nvSpPr>
            <p:spPr bwMode="auto">
              <a:xfrm>
                <a:off x="880" y="2405"/>
                <a:ext cx="22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92" name="Oval 2224"/>
              <p:cNvSpPr>
                <a:spLocks noChangeArrowheads="1"/>
              </p:cNvSpPr>
              <p:nvPr/>
            </p:nvSpPr>
            <p:spPr bwMode="auto">
              <a:xfrm>
                <a:off x="1080" y="2195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93" name="Oval 2225"/>
              <p:cNvSpPr>
                <a:spLocks noChangeArrowheads="1"/>
              </p:cNvSpPr>
              <p:nvPr/>
            </p:nvSpPr>
            <p:spPr bwMode="auto">
              <a:xfrm>
                <a:off x="1396" y="1993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94" name="Oval 2226"/>
              <p:cNvSpPr>
                <a:spLocks noChangeArrowheads="1"/>
              </p:cNvSpPr>
              <p:nvPr/>
            </p:nvSpPr>
            <p:spPr bwMode="auto">
              <a:xfrm>
                <a:off x="1607" y="1861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95" name="Oval 2227"/>
              <p:cNvSpPr>
                <a:spLocks noChangeArrowheads="1"/>
              </p:cNvSpPr>
              <p:nvPr/>
            </p:nvSpPr>
            <p:spPr bwMode="auto">
              <a:xfrm>
                <a:off x="1310" y="2069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96" name="Oval 2228"/>
              <p:cNvSpPr>
                <a:spLocks noChangeArrowheads="1"/>
              </p:cNvSpPr>
              <p:nvPr/>
            </p:nvSpPr>
            <p:spPr bwMode="auto">
              <a:xfrm>
                <a:off x="977" y="2242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97" name="Oval 2229"/>
              <p:cNvSpPr>
                <a:spLocks noChangeArrowheads="1"/>
              </p:cNvSpPr>
              <p:nvPr/>
            </p:nvSpPr>
            <p:spPr bwMode="auto">
              <a:xfrm>
                <a:off x="953" y="2307"/>
                <a:ext cx="22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98" name="Oval 2230"/>
              <p:cNvSpPr>
                <a:spLocks noChangeArrowheads="1"/>
              </p:cNvSpPr>
              <p:nvPr/>
            </p:nvSpPr>
            <p:spPr bwMode="auto">
              <a:xfrm>
                <a:off x="966" y="2330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99" name="Oval 2231"/>
              <p:cNvSpPr>
                <a:spLocks noChangeArrowheads="1"/>
              </p:cNvSpPr>
              <p:nvPr/>
            </p:nvSpPr>
            <p:spPr bwMode="auto">
              <a:xfrm>
                <a:off x="1220" y="2146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00" name="Oval 2232"/>
              <p:cNvSpPr>
                <a:spLocks noChangeArrowheads="1"/>
              </p:cNvSpPr>
              <p:nvPr/>
            </p:nvSpPr>
            <p:spPr bwMode="auto">
              <a:xfrm>
                <a:off x="943" y="2335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01" name="Oval 2233"/>
              <p:cNvSpPr>
                <a:spLocks noChangeArrowheads="1"/>
              </p:cNvSpPr>
              <p:nvPr/>
            </p:nvSpPr>
            <p:spPr bwMode="auto">
              <a:xfrm>
                <a:off x="802" y="2397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02" name="Oval 2234"/>
              <p:cNvSpPr>
                <a:spLocks noChangeArrowheads="1"/>
              </p:cNvSpPr>
              <p:nvPr/>
            </p:nvSpPr>
            <p:spPr bwMode="auto">
              <a:xfrm>
                <a:off x="852" y="2389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03" name="Oval 2235"/>
              <p:cNvSpPr>
                <a:spLocks noChangeArrowheads="1"/>
              </p:cNvSpPr>
              <p:nvPr/>
            </p:nvSpPr>
            <p:spPr bwMode="auto">
              <a:xfrm>
                <a:off x="1624" y="1954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04" name="Oval 2236"/>
              <p:cNvSpPr>
                <a:spLocks noChangeArrowheads="1"/>
              </p:cNvSpPr>
              <p:nvPr/>
            </p:nvSpPr>
            <p:spPr bwMode="auto">
              <a:xfrm>
                <a:off x="1157" y="2210"/>
                <a:ext cx="22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05" name="Oval 2237"/>
              <p:cNvSpPr>
                <a:spLocks noChangeArrowheads="1"/>
              </p:cNvSpPr>
              <p:nvPr/>
            </p:nvSpPr>
            <p:spPr bwMode="auto">
              <a:xfrm>
                <a:off x="965" y="2307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06" name="Oval 2238"/>
              <p:cNvSpPr>
                <a:spLocks noChangeArrowheads="1"/>
              </p:cNvSpPr>
              <p:nvPr/>
            </p:nvSpPr>
            <p:spPr bwMode="auto">
              <a:xfrm>
                <a:off x="980" y="2318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07" name="Oval 2239"/>
              <p:cNvSpPr>
                <a:spLocks noChangeArrowheads="1"/>
              </p:cNvSpPr>
              <p:nvPr/>
            </p:nvSpPr>
            <p:spPr bwMode="auto">
              <a:xfrm>
                <a:off x="1051" y="2274"/>
                <a:ext cx="22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08" name="Oval 2240"/>
              <p:cNvSpPr>
                <a:spLocks noChangeArrowheads="1"/>
              </p:cNvSpPr>
              <p:nvPr/>
            </p:nvSpPr>
            <p:spPr bwMode="auto">
              <a:xfrm>
                <a:off x="1094" y="2242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09" name="Oval 2241"/>
              <p:cNvSpPr>
                <a:spLocks noChangeArrowheads="1"/>
              </p:cNvSpPr>
              <p:nvPr/>
            </p:nvSpPr>
            <p:spPr bwMode="auto">
              <a:xfrm>
                <a:off x="974" y="2307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10" name="Oval 2242"/>
              <p:cNvSpPr>
                <a:spLocks noChangeArrowheads="1"/>
              </p:cNvSpPr>
              <p:nvPr/>
            </p:nvSpPr>
            <p:spPr bwMode="auto">
              <a:xfrm>
                <a:off x="1116" y="2189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11" name="Oval 2243"/>
              <p:cNvSpPr>
                <a:spLocks noChangeArrowheads="1"/>
              </p:cNvSpPr>
              <p:nvPr/>
            </p:nvSpPr>
            <p:spPr bwMode="auto">
              <a:xfrm>
                <a:off x="1088" y="2239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12" name="Oval 2244"/>
              <p:cNvSpPr>
                <a:spLocks noChangeArrowheads="1"/>
              </p:cNvSpPr>
              <p:nvPr/>
            </p:nvSpPr>
            <p:spPr bwMode="auto">
              <a:xfrm>
                <a:off x="555" y="2592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13" name="Oval 2245"/>
              <p:cNvSpPr>
                <a:spLocks noChangeArrowheads="1"/>
              </p:cNvSpPr>
              <p:nvPr/>
            </p:nvSpPr>
            <p:spPr bwMode="auto">
              <a:xfrm>
                <a:off x="1171" y="2198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14" name="Oval 2246"/>
              <p:cNvSpPr>
                <a:spLocks noChangeArrowheads="1"/>
              </p:cNvSpPr>
              <p:nvPr/>
            </p:nvSpPr>
            <p:spPr bwMode="auto">
              <a:xfrm>
                <a:off x="1512" y="1934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15" name="Oval 2247"/>
              <p:cNvSpPr>
                <a:spLocks noChangeArrowheads="1"/>
              </p:cNvSpPr>
              <p:nvPr/>
            </p:nvSpPr>
            <p:spPr bwMode="auto">
              <a:xfrm>
                <a:off x="1244" y="2154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16" name="Oval 2248"/>
              <p:cNvSpPr>
                <a:spLocks noChangeArrowheads="1"/>
              </p:cNvSpPr>
              <p:nvPr/>
            </p:nvSpPr>
            <p:spPr bwMode="auto">
              <a:xfrm>
                <a:off x="949" y="2340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17" name="Oval 2249"/>
              <p:cNvSpPr>
                <a:spLocks noChangeArrowheads="1"/>
              </p:cNvSpPr>
              <p:nvPr/>
            </p:nvSpPr>
            <p:spPr bwMode="auto">
              <a:xfrm>
                <a:off x="1260" y="2149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18" name="Oval 2250"/>
              <p:cNvSpPr>
                <a:spLocks noChangeArrowheads="1"/>
              </p:cNvSpPr>
              <p:nvPr/>
            </p:nvSpPr>
            <p:spPr bwMode="auto">
              <a:xfrm>
                <a:off x="1029" y="2289"/>
                <a:ext cx="23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19" name="Oval 2251"/>
              <p:cNvSpPr>
                <a:spLocks noChangeArrowheads="1"/>
              </p:cNvSpPr>
              <p:nvPr/>
            </p:nvSpPr>
            <p:spPr bwMode="auto">
              <a:xfrm>
                <a:off x="859" y="2334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20" name="Oval 2252"/>
              <p:cNvSpPr>
                <a:spLocks noChangeArrowheads="1"/>
              </p:cNvSpPr>
              <p:nvPr/>
            </p:nvSpPr>
            <p:spPr bwMode="auto">
              <a:xfrm>
                <a:off x="1146" y="2195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21" name="Oval 2253"/>
              <p:cNvSpPr>
                <a:spLocks noChangeArrowheads="1"/>
              </p:cNvSpPr>
              <p:nvPr/>
            </p:nvSpPr>
            <p:spPr bwMode="auto">
              <a:xfrm>
                <a:off x="1398" y="1986"/>
                <a:ext cx="22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22" name="Oval 2254"/>
              <p:cNvSpPr>
                <a:spLocks noChangeArrowheads="1"/>
              </p:cNvSpPr>
              <p:nvPr/>
            </p:nvSpPr>
            <p:spPr bwMode="auto">
              <a:xfrm>
                <a:off x="875" y="2361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23" name="Oval 2255"/>
              <p:cNvSpPr>
                <a:spLocks noChangeArrowheads="1"/>
              </p:cNvSpPr>
              <p:nvPr/>
            </p:nvSpPr>
            <p:spPr bwMode="auto">
              <a:xfrm>
                <a:off x="1318" y="2078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24" name="Oval 2256"/>
              <p:cNvSpPr>
                <a:spLocks noChangeArrowheads="1"/>
              </p:cNvSpPr>
              <p:nvPr/>
            </p:nvSpPr>
            <p:spPr bwMode="auto">
              <a:xfrm>
                <a:off x="924" y="2320"/>
                <a:ext cx="22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25" name="Oval 2257"/>
              <p:cNvSpPr>
                <a:spLocks noChangeArrowheads="1"/>
              </p:cNvSpPr>
              <p:nvPr/>
            </p:nvSpPr>
            <p:spPr bwMode="auto">
              <a:xfrm>
                <a:off x="708" y="2503"/>
                <a:ext cx="22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9627" name="Group 2459"/>
            <p:cNvGrpSpPr>
              <a:grpSpLocks/>
            </p:cNvGrpSpPr>
            <p:nvPr/>
          </p:nvGrpSpPr>
          <p:grpSpPr bwMode="auto">
            <a:xfrm>
              <a:off x="643" y="1832"/>
              <a:ext cx="961" cy="720"/>
              <a:chOff x="643" y="1832"/>
              <a:chExt cx="961" cy="720"/>
            </a:xfrm>
          </p:grpSpPr>
          <p:sp>
            <p:nvSpPr>
              <p:cNvPr id="9427" name="Oval 2259"/>
              <p:cNvSpPr>
                <a:spLocks noChangeArrowheads="1"/>
              </p:cNvSpPr>
              <p:nvPr/>
            </p:nvSpPr>
            <p:spPr bwMode="auto">
              <a:xfrm>
                <a:off x="1546" y="1918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28" name="Oval 2260"/>
              <p:cNvSpPr>
                <a:spLocks noChangeArrowheads="1"/>
              </p:cNvSpPr>
              <p:nvPr/>
            </p:nvSpPr>
            <p:spPr bwMode="auto">
              <a:xfrm>
                <a:off x="852" y="2385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29" name="Oval 2261"/>
              <p:cNvSpPr>
                <a:spLocks noChangeArrowheads="1"/>
              </p:cNvSpPr>
              <p:nvPr/>
            </p:nvSpPr>
            <p:spPr bwMode="auto">
              <a:xfrm>
                <a:off x="1206" y="2145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30" name="Oval 2262"/>
              <p:cNvSpPr>
                <a:spLocks noChangeArrowheads="1"/>
              </p:cNvSpPr>
              <p:nvPr/>
            </p:nvSpPr>
            <p:spPr bwMode="auto">
              <a:xfrm>
                <a:off x="1373" y="2027"/>
                <a:ext cx="22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31" name="Oval 2263"/>
              <p:cNvSpPr>
                <a:spLocks noChangeArrowheads="1"/>
              </p:cNvSpPr>
              <p:nvPr/>
            </p:nvSpPr>
            <p:spPr bwMode="auto">
              <a:xfrm>
                <a:off x="1457" y="1943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32" name="Oval 2264"/>
              <p:cNvSpPr>
                <a:spLocks noChangeArrowheads="1"/>
              </p:cNvSpPr>
              <p:nvPr/>
            </p:nvSpPr>
            <p:spPr bwMode="auto">
              <a:xfrm>
                <a:off x="1300" y="2052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33" name="Oval 2265"/>
              <p:cNvSpPr>
                <a:spLocks noChangeArrowheads="1"/>
              </p:cNvSpPr>
              <p:nvPr/>
            </p:nvSpPr>
            <p:spPr bwMode="auto">
              <a:xfrm>
                <a:off x="1337" y="2077"/>
                <a:ext cx="22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34" name="Oval 2266"/>
              <p:cNvSpPr>
                <a:spLocks noChangeArrowheads="1"/>
              </p:cNvSpPr>
              <p:nvPr/>
            </p:nvSpPr>
            <p:spPr bwMode="auto">
              <a:xfrm>
                <a:off x="1216" y="2142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35" name="Oval 2267"/>
              <p:cNvSpPr>
                <a:spLocks noChangeArrowheads="1"/>
              </p:cNvSpPr>
              <p:nvPr/>
            </p:nvSpPr>
            <p:spPr bwMode="auto">
              <a:xfrm>
                <a:off x="1351" y="2077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36" name="Oval 2268"/>
              <p:cNvSpPr>
                <a:spLocks noChangeArrowheads="1"/>
              </p:cNvSpPr>
              <p:nvPr/>
            </p:nvSpPr>
            <p:spPr bwMode="auto">
              <a:xfrm>
                <a:off x="852" y="2401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37" name="Oval 2269"/>
              <p:cNvSpPr>
                <a:spLocks noChangeArrowheads="1"/>
              </p:cNvSpPr>
              <p:nvPr/>
            </p:nvSpPr>
            <p:spPr bwMode="auto">
              <a:xfrm>
                <a:off x="1416" y="2031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38" name="Oval 2270"/>
              <p:cNvSpPr>
                <a:spLocks noChangeArrowheads="1"/>
              </p:cNvSpPr>
              <p:nvPr/>
            </p:nvSpPr>
            <p:spPr bwMode="auto">
              <a:xfrm>
                <a:off x="1371" y="2020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39" name="Oval 2271"/>
              <p:cNvSpPr>
                <a:spLocks noChangeArrowheads="1"/>
              </p:cNvSpPr>
              <p:nvPr/>
            </p:nvSpPr>
            <p:spPr bwMode="auto">
              <a:xfrm>
                <a:off x="1114" y="2219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40" name="Oval 2272"/>
              <p:cNvSpPr>
                <a:spLocks noChangeArrowheads="1"/>
              </p:cNvSpPr>
              <p:nvPr/>
            </p:nvSpPr>
            <p:spPr bwMode="auto">
              <a:xfrm>
                <a:off x="803" y="2409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41" name="Oval 2273"/>
              <p:cNvSpPr>
                <a:spLocks noChangeArrowheads="1"/>
              </p:cNvSpPr>
              <p:nvPr/>
            </p:nvSpPr>
            <p:spPr bwMode="auto">
              <a:xfrm>
                <a:off x="1525" y="1995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42" name="Oval 2274"/>
              <p:cNvSpPr>
                <a:spLocks noChangeArrowheads="1"/>
              </p:cNvSpPr>
              <p:nvPr/>
            </p:nvSpPr>
            <p:spPr bwMode="auto">
              <a:xfrm>
                <a:off x="1509" y="1954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43" name="Oval 2275"/>
              <p:cNvSpPr>
                <a:spLocks noChangeArrowheads="1"/>
              </p:cNvSpPr>
              <p:nvPr/>
            </p:nvSpPr>
            <p:spPr bwMode="auto">
              <a:xfrm>
                <a:off x="786" y="2453"/>
                <a:ext cx="22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44" name="Oval 2276"/>
              <p:cNvSpPr>
                <a:spLocks noChangeArrowheads="1"/>
              </p:cNvSpPr>
              <p:nvPr/>
            </p:nvSpPr>
            <p:spPr bwMode="auto">
              <a:xfrm>
                <a:off x="966" y="2307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45" name="Oval 2277"/>
              <p:cNvSpPr>
                <a:spLocks noChangeArrowheads="1"/>
              </p:cNvSpPr>
              <p:nvPr/>
            </p:nvSpPr>
            <p:spPr bwMode="auto">
              <a:xfrm>
                <a:off x="1267" y="2115"/>
                <a:ext cx="22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46" name="Oval 2278"/>
              <p:cNvSpPr>
                <a:spLocks noChangeArrowheads="1"/>
              </p:cNvSpPr>
              <p:nvPr/>
            </p:nvSpPr>
            <p:spPr bwMode="auto">
              <a:xfrm>
                <a:off x="1138" y="2239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47" name="Oval 2279"/>
              <p:cNvSpPr>
                <a:spLocks noChangeArrowheads="1"/>
              </p:cNvSpPr>
              <p:nvPr/>
            </p:nvSpPr>
            <p:spPr bwMode="auto">
              <a:xfrm>
                <a:off x="1472" y="1990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48" name="Oval 2280"/>
              <p:cNvSpPr>
                <a:spLocks noChangeArrowheads="1"/>
              </p:cNvSpPr>
              <p:nvPr/>
            </p:nvSpPr>
            <p:spPr bwMode="auto">
              <a:xfrm>
                <a:off x="1518" y="1940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49" name="Oval 2281"/>
              <p:cNvSpPr>
                <a:spLocks noChangeArrowheads="1"/>
              </p:cNvSpPr>
              <p:nvPr/>
            </p:nvSpPr>
            <p:spPr bwMode="auto">
              <a:xfrm>
                <a:off x="1271" y="2111"/>
                <a:ext cx="22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50" name="Oval 2282"/>
              <p:cNvSpPr>
                <a:spLocks noChangeArrowheads="1"/>
              </p:cNvSpPr>
              <p:nvPr/>
            </p:nvSpPr>
            <p:spPr bwMode="auto">
              <a:xfrm>
                <a:off x="812" y="2405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51" name="Oval 2283"/>
              <p:cNvSpPr>
                <a:spLocks noChangeArrowheads="1"/>
              </p:cNvSpPr>
              <p:nvPr/>
            </p:nvSpPr>
            <p:spPr bwMode="auto">
              <a:xfrm>
                <a:off x="1297" y="2097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52" name="Oval 2284"/>
              <p:cNvSpPr>
                <a:spLocks noChangeArrowheads="1"/>
              </p:cNvSpPr>
              <p:nvPr/>
            </p:nvSpPr>
            <p:spPr bwMode="auto">
              <a:xfrm>
                <a:off x="1463" y="2017"/>
                <a:ext cx="22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53" name="Oval 2285"/>
              <p:cNvSpPr>
                <a:spLocks noChangeArrowheads="1"/>
              </p:cNvSpPr>
              <p:nvPr/>
            </p:nvSpPr>
            <p:spPr bwMode="auto">
              <a:xfrm>
                <a:off x="897" y="2374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54" name="Oval 2286"/>
              <p:cNvSpPr>
                <a:spLocks noChangeArrowheads="1"/>
              </p:cNvSpPr>
              <p:nvPr/>
            </p:nvSpPr>
            <p:spPr bwMode="auto">
              <a:xfrm>
                <a:off x="1392" y="2048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55" name="Oval 2287"/>
              <p:cNvSpPr>
                <a:spLocks noChangeArrowheads="1"/>
              </p:cNvSpPr>
              <p:nvPr/>
            </p:nvSpPr>
            <p:spPr bwMode="auto">
              <a:xfrm>
                <a:off x="1163" y="2198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56" name="Oval 2288"/>
              <p:cNvSpPr>
                <a:spLocks noChangeArrowheads="1"/>
              </p:cNvSpPr>
              <p:nvPr/>
            </p:nvSpPr>
            <p:spPr bwMode="auto">
              <a:xfrm>
                <a:off x="1216" y="2194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57" name="Oval 2289"/>
              <p:cNvSpPr>
                <a:spLocks noChangeArrowheads="1"/>
              </p:cNvSpPr>
              <p:nvPr/>
            </p:nvSpPr>
            <p:spPr bwMode="auto">
              <a:xfrm>
                <a:off x="1225" y="2123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58" name="Oval 2290"/>
              <p:cNvSpPr>
                <a:spLocks noChangeArrowheads="1"/>
              </p:cNvSpPr>
              <p:nvPr/>
            </p:nvSpPr>
            <p:spPr bwMode="auto">
              <a:xfrm>
                <a:off x="930" y="2352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59" name="Oval 2291"/>
              <p:cNvSpPr>
                <a:spLocks noChangeArrowheads="1"/>
              </p:cNvSpPr>
              <p:nvPr/>
            </p:nvSpPr>
            <p:spPr bwMode="auto">
              <a:xfrm>
                <a:off x="1064" y="2248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60" name="Oval 2292"/>
              <p:cNvSpPr>
                <a:spLocks noChangeArrowheads="1"/>
              </p:cNvSpPr>
              <p:nvPr/>
            </p:nvSpPr>
            <p:spPr bwMode="auto">
              <a:xfrm>
                <a:off x="1118" y="2247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61" name="Oval 2293"/>
              <p:cNvSpPr>
                <a:spLocks noChangeArrowheads="1"/>
              </p:cNvSpPr>
              <p:nvPr/>
            </p:nvSpPr>
            <p:spPr bwMode="auto">
              <a:xfrm>
                <a:off x="1398" y="2026"/>
                <a:ext cx="22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62" name="Oval 2294"/>
              <p:cNvSpPr>
                <a:spLocks noChangeArrowheads="1"/>
              </p:cNvSpPr>
              <p:nvPr/>
            </p:nvSpPr>
            <p:spPr bwMode="auto">
              <a:xfrm>
                <a:off x="1105" y="2210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63" name="Oval 2295"/>
              <p:cNvSpPr>
                <a:spLocks noChangeArrowheads="1"/>
              </p:cNvSpPr>
              <p:nvPr/>
            </p:nvSpPr>
            <p:spPr bwMode="auto">
              <a:xfrm>
                <a:off x="1120" y="2197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64" name="Oval 2296"/>
              <p:cNvSpPr>
                <a:spLocks noChangeArrowheads="1"/>
              </p:cNvSpPr>
              <p:nvPr/>
            </p:nvSpPr>
            <p:spPr bwMode="auto">
              <a:xfrm>
                <a:off x="742" y="2409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65" name="Oval 2297"/>
              <p:cNvSpPr>
                <a:spLocks noChangeArrowheads="1"/>
              </p:cNvSpPr>
              <p:nvPr/>
            </p:nvSpPr>
            <p:spPr bwMode="auto">
              <a:xfrm>
                <a:off x="1031" y="2221"/>
                <a:ext cx="22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66" name="Oval 2298"/>
              <p:cNvSpPr>
                <a:spLocks noChangeArrowheads="1"/>
              </p:cNvSpPr>
              <p:nvPr/>
            </p:nvSpPr>
            <p:spPr bwMode="auto">
              <a:xfrm>
                <a:off x="1052" y="2212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67" name="Oval 2299"/>
              <p:cNvSpPr>
                <a:spLocks noChangeArrowheads="1"/>
              </p:cNvSpPr>
              <p:nvPr/>
            </p:nvSpPr>
            <p:spPr bwMode="auto">
              <a:xfrm>
                <a:off x="1090" y="2186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68" name="Oval 2300"/>
              <p:cNvSpPr>
                <a:spLocks noChangeArrowheads="1"/>
              </p:cNvSpPr>
              <p:nvPr/>
            </p:nvSpPr>
            <p:spPr bwMode="auto">
              <a:xfrm>
                <a:off x="1347" y="2056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69" name="Oval 2301"/>
              <p:cNvSpPr>
                <a:spLocks noChangeArrowheads="1"/>
              </p:cNvSpPr>
              <p:nvPr/>
            </p:nvSpPr>
            <p:spPr bwMode="auto">
              <a:xfrm>
                <a:off x="718" y="2480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70" name="Oval 2302"/>
              <p:cNvSpPr>
                <a:spLocks noChangeArrowheads="1"/>
              </p:cNvSpPr>
              <p:nvPr/>
            </p:nvSpPr>
            <p:spPr bwMode="auto">
              <a:xfrm>
                <a:off x="1081" y="2230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71" name="Oval 2303"/>
              <p:cNvSpPr>
                <a:spLocks noChangeArrowheads="1"/>
              </p:cNvSpPr>
              <p:nvPr/>
            </p:nvSpPr>
            <p:spPr bwMode="auto">
              <a:xfrm>
                <a:off x="1394" y="1990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72" name="Oval 2304"/>
              <p:cNvSpPr>
                <a:spLocks noChangeArrowheads="1"/>
              </p:cNvSpPr>
              <p:nvPr/>
            </p:nvSpPr>
            <p:spPr bwMode="auto">
              <a:xfrm>
                <a:off x="1143" y="2229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73" name="Oval 2305"/>
              <p:cNvSpPr>
                <a:spLocks noChangeArrowheads="1"/>
              </p:cNvSpPr>
              <p:nvPr/>
            </p:nvSpPr>
            <p:spPr bwMode="auto">
              <a:xfrm>
                <a:off x="991" y="2335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74" name="Oval 2306"/>
              <p:cNvSpPr>
                <a:spLocks noChangeArrowheads="1"/>
              </p:cNvSpPr>
              <p:nvPr/>
            </p:nvSpPr>
            <p:spPr bwMode="auto">
              <a:xfrm>
                <a:off x="905" y="2318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75" name="Oval 2307"/>
              <p:cNvSpPr>
                <a:spLocks noChangeArrowheads="1"/>
              </p:cNvSpPr>
              <p:nvPr/>
            </p:nvSpPr>
            <p:spPr bwMode="auto">
              <a:xfrm>
                <a:off x="1057" y="2257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76" name="Oval 2308"/>
              <p:cNvSpPr>
                <a:spLocks noChangeArrowheads="1"/>
              </p:cNvSpPr>
              <p:nvPr/>
            </p:nvSpPr>
            <p:spPr bwMode="auto">
              <a:xfrm>
                <a:off x="1166" y="2171"/>
                <a:ext cx="22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77" name="Oval 2309"/>
              <p:cNvSpPr>
                <a:spLocks noChangeArrowheads="1"/>
              </p:cNvSpPr>
              <p:nvPr/>
            </p:nvSpPr>
            <p:spPr bwMode="auto">
              <a:xfrm>
                <a:off x="1207" y="2168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78" name="Oval 2310"/>
              <p:cNvSpPr>
                <a:spLocks noChangeArrowheads="1"/>
              </p:cNvSpPr>
              <p:nvPr/>
            </p:nvSpPr>
            <p:spPr bwMode="auto">
              <a:xfrm>
                <a:off x="1125" y="2223"/>
                <a:ext cx="22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79" name="Oval 2311"/>
              <p:cNvSpPr>
                <a:spLocks noChangeArrowheads="1"/>
              </p:cNvSpPr>
              <p:nvPr/>
            </p:nvSpPr>
            <p:spPr bwMode="auto">
              <a:xfrm>
                <a:off x="1187" y="2154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80" name="Oval 2312"/>
              <p:cNvSpPr>
                <a:spLocks noChangeArrowheads="1"/>
              </p:cNvSpPr>
              <p:nvPr/>
            </p:nvSpPr>
            <p:spPr bwMode="auto">
              <a:xfrm>
                <a:off x="1180" y="2195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81" name="Oval 2313"/>
              <p:cNvSpPr>
                <a:spLocks noChangeArrowheads="1"/>
              </p:cNvSpPr>
              <p:nvPr/>
            </p:nvSpPr>
            <p:spPr bwMode="auto">
              <a:xfrm>
                <a:off x="1288" y="2100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82" name="Oval 2314"/>
              <p:cNvSpPr>
                <a:spLocks noChangeArrowheads="1"/>
              </p:cNvSpPr>
              <p:nvPr/>
            </p:nvSpPr>
            <p:spPr bwMode="auto">
              <a:xfrm>
                <a:off x="1326" y="2040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83" name="Oval 2315"/>
              <p:cNvSpPr>
                <a:spLocks noChangeArrowheads="1"/>
              </p:cNvSpPr>
              <p:nvPr/>
            </p:nvSpPr>
            <p:spPr bwMode="auto">
              <a:xfrm>
                <a:off x="1420" y="1919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84" name="Oval 2316"/>
              <p:cNvSpPr>
                <a:spLocks noChangeArrowheads="1"/>
              </p:cNvSpPr>
              <p:nvPr/>
            </p:nvSpPr>
            <p:spPr bwMode="auto">
              <a:xfrm>
                <a:off x="713" y="2462"/>
                <a:ext cx="22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85" name="Oval 2317"/>
              <p:cNvSpPr>
                <a:spLocks noChangeArrowheads="1"/>
              </p:cNvSpPr>
              <p:nvPr/>
            </p:nvSpPr>
            <p:spPr bwMode="auto">
              <a:xfrm>
                <a:off x="867" y="2375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86" name="Oval 2318"/>
              <p:cNvSpPr>
                <a:spLocks noChangeArrowheads="1"/>
              </p:cNvSpPr>
              <p:nvPr/>
            </p:nvSpPr>
            <p:spPr bwMode="auto">
              <a:xfrm>
                <a:off x="1570" y="1865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87" name="Oval 2319"/>
              <p:cNvSpPr>
                <a:spLocks noChangeArrowheads="1"/>
              </p:cNvSpPr>
              <p:nvPr/>
            </p:nvSpPr>
            <p:spPr bwMode="auto">
              <a:xfrm>
                <a:off x="770" y="2431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88" name="Oval 2320"/>
              <p:cNvSpPr>
                <a:spLocks noChangeArrowheads="1"/>
              </p:cNvSpPr>
              <p:nvPr/>
            </p:nvSpPr>
            <p:spPr bwMode="auto">
              <a:xfrm>
                <a:off x="1424" y="2009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89" name="Oval 2321"/>
              <p:cNvSpPr>
                <a:spLocks noChangeArrowheads="1"/>
              </p:cNvSpPr>
              <p:nvPr/>
            </p:nvSpPr>
            <p:spPr bwMode="auto">
              <a:xfrm>
                <a:off x="926" y="2374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90" name="Oval 2322"/>
              <p:cNvSpPr>
                <a:spLocks noChangeArrowheads="1"/>
              </p:cNvSpPr>
              <p:nvPr/>
            </p:nvSpPr>
            <p:spPr bwMode="auto">
              <a:xfrm>
                <a:off x="1085" y="2255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91" name="Oval 2323"/>
              <p:cNvSpPr>
                <a:spLocks noChangeArrowheads="1"/>
              </p:cNvSpPr>
              <p:nvPr/>
            </p:nvSpPr>
            <p:spPr bwMode="auto">
              <a:xfrm>
                <a:off x="680" y="2530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92" name="Oval 2324"/>
              <p:cNvSpPr>
                <a:spLocks noChangeArrowheads="1"/>
              </p:cNvSpPr>
              <p:nvPr/>
            </p:nvSpPr>
            <p:spPr bwMode="auto">
              <a:xfrm>
                <a:off x="1282" y="2130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93" name="Oval 2325"/>
              <p:cNvSpPr>
                <a:spLocks noChangeArrowheads="1"/>
              </p:cNvSpPr>
              <p:nvPr/>
            </p:nvSpPr>
            <p:spPr bwMode="auto">
              <a:xfrm>
                <a:off x="814" y="2419"/>
                <a:ext cx="22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94" name="Oval 2326"/>
              <p:cNvSpPr>
                <a:spLocks noChangeArrowheads="1"/>
              </p:cNvSpPr>
              <p:nvPr/>
            </p:nvSpPr>
            <p:spPr bwMode="auto">
              <a:xfrm>
                <a:off x="643" y="2502"/>
                <a:ext cx="22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95" name="Oval 2327"/>
              <p:cNvSpPr>
                <a:spLocks noChangeArrowheads="1"/>
              </p:cNvSpPr>
              <p:nvPr/>
            </p:nvSpPr>
            <p:spPr bwMode="auto">
              <a:xfrm>
                <a:off x="1100" y="2217"/>
                <a:ext cx="22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96" name="Oval 2328"/>
              <p:cNvSpPr>
                <a:spLocks noChangeArrowheads="1"/>
              </p:cNvSpPr>
              <p:nvPr/>
            </p:nvSpPr>
            <p:spPr bwMode="auto">
              <a:xfrm>
                <a:off x="775" y="2418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97" name="Oval 2329"/>
              <p:cNvSpPr>
                <a:spLocks noChangeArrowheads="1"/>
              </p:cNvSpPr>
              <p:nvPr/>
            </p:nvSpPr>
            <p:spPr bwMode="auto">
              <a:xfrm>
                <a:off x="1334" y="2082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98" name="Oval 2330"/>
              <p:cNvSpPr>
                <a:spLocks noChangeArrowheads="1"/>
              </p:cNvSpPr>
              <p:nvPr/>
            </p:nvSpPr>
            <p:spPr bwMode="auto">
              <a:xfrm>
                <a:off x="1158" y="2210"/>
                <a:ext cx="22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99" name="Oval 2331"/>
              <p:cNvSpPr>
                <a:spLocks noChangeArrowheads="1"/>
              </p:cNvSpPr>
              <p:nvPr/>
            </p:nvSpPr>
            <p:spPr bwMode="auto">
              <a:xfrm>
                <a:off x="815" y="2413"/>
                <a:ext cx="22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00" name="Oval 2332"/>
              <p:cNvSpPr>
                <a:spLocks noChangeArrowheads="1"/>
              </p:cNvSpPr>
              <p:nvPr/>
            </p:nvSpPr>
            <p:spPr bwMode="auto">
              <a:xfrm>
                <a:off x="1468" y="1896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01" name="Oval 2333"/>
              <p:cNvSpPr>
                <a:spLocks noChangeArrowheads="1"/>
              </p:cNvSpPr>
              <p:nvPr/>
            </p:nvSpPr>
            <p:spPr bwMode="auto">
              <a:xfrm>
                <a:off x="998" y="2312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02" name="Oval 2334"/>
              <p:cNvSpPr>
                <a:spLocks noChangeArrowheads="1"/>
              </p:cNvSpPr>
              <p:nvPr/>
            </p:nvSpPr>
            <p:spPr bwMode="auto">
              <a:xfrm>
                <a:off x="1117" y="2201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03" name="Oval 2335"/>
              <p:cNvSpPr>
                <a:spLocks noChangeArrowheads="1"/>
              </p:cNvSpPr>
              <p:nvPr/>
            </p:nvSpPr>
            <p:spPr bwMode="auto">
              <a:xfrm>
                <a:off x="1278" y="2080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04" name="Oval 2336"/>
              <p:cNvSpPr>
                <a:spLocks noChangeArrowheads="1"/>
              </p:cNvSpPr>
              <p:nvPr/>
            </p:nvSpPr>
            <p:spPr bwMode="auto">
              <a:xfrm>
                <a:off x="712" y="2508"/>
                <a:ext cx="22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05" name="Oval 2337"/>
              <p:cNvSpPr>
                <a:spLocks noChangeArrowheads="1"/>
              </p:cNvSpPr>
              <p:nvPr/>
            </p:nvSpPr>
            <p:spPr bwMode="auto">
              <a:xfrm>
                <a:off x="1125" y="2243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06" name="Oval 2338"/>
              <p:cNvSpPr>
                <a:spLocks noChangeArrowheads="1"/>
              </p:cNvSpPr>
              <p:nvPr/>
            </p:nvSpPr>
            <p:spPr bwMode="auto">
              <a:xfrm>
                <a:off x="1141" y="2233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07" name="Oval 2339"/>
              <p:cNvSpPr>
                <a:spLocks noChangeArrowheads="1"/>
              </p:cNvSpPr>
              <p:nvPr/>
            </p:nvSpPr>
            <p:spPr bwMode="auto">
              <a:xfrm>
                <a:off x="900" y="2383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08" name="Oval 2340"/>
              <p:cNvSpPr>
                <a:spLocks noChangeArrowheads="1"/>
              </p:cNvSpPr>
              <p:nvPr/>
            </p:nvSpPr>
            <p:spPr bwMode="auto">
              <a:xfrm>
                <a:off x="750" y="2422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09" name="Oval 2341"/>
              <p:cNvSpPr>
                <a:spLocks noChangeArrowheads="1"/>
              </p:cNvSpPr>
              <p:nvPr/>
            </p:nvSpPr>
            <p:spPr bwMode="auto">
              <a:xfrm>
                <a:off x="1142" y="2202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10" name="Oval 2342"/>
              <p:cNvSpPr>
                <a:spLocks noChangeArrowheads="1"/>
              </p:cNvSpPr>
              <p:nvPr/>
            </p:nvSpPr>
            <p:spPr bwMode="auto">
              <a:xfrm>
                <a:off x="1191" y="2194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11" name="Oval 2343"/>
              <p:cNvSpPr>
                <a:spLocks noChangeArrowheads="1"/>
              </p:cNvSpPr>
              <p:nvPr/>
            </p:nvSpPr>
            <p:spPr bwMode="auto">
              <a:xfrm>
                <a:off x="1223" y="2145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12" name="Oval 2344"/>
              <p:cNvSpPr>
                <a:spLocks noChangeArrowheads="1"/>
              </p:cNvSpPr>
              <p:nvPr/>
            </p:nvSpPr>
            <p:spPr bwMode="auto">
              <a:xfrm>
                <a:off x="1133" y="2221"/>
                <a:ext cx="22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13" name="Oval 2345"/>
              <p:cNvSpPr>
                <a:spLocks noChangeArrowheads="1"/>
              </p:cNvSpPr>
              <p:nvPr/>
            </p:nvSpPr>
            <p:spPr bwMode="auto">
              <a:xfrm>
                <a:off x="1043" y="2279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14" name="Oval 2346"/>
              <p:cNvSpPr>
                <a:spLocks noChangeArrowheads="1"/>
              </p:cNvSpPr>
              <p:nvPr/>
            </p:nvSpPr>
            <p:spPr bwMode="auto">
              <a:xfrm>
                <a:off x="1231" y="2151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15" name="Oval 2347"/>
              <p:cNvSpPr>
                <a:spLocks noChangeArrowheads="1"/>
              </p:cNvSpPr>
              <p:nvPr/>
            </p:nvSpPr>
            <p:spPr bwMode="auto">
              <a:xfrm>
                <a:off x="734" y="2400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16" name="Oval 2348"/>
              <p:cNvSpPr>
                <a:spLocks noChangeArrowheads="1"/>
              </p:cNvSpPr>
              <p:nvPr/>
            </p:nvSpPr>
            <p:spPr bwMode="auto">
              <a:xfrm>
                <a:off x="1026" y="2292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17" name="Oval 2349"/>
              <p:cNvSpPr>
                <a:spLocks noChangeArrowheads="1"/>
              </p:cNvSpPr>
              <p:nvPr/>
            </p:nvSpPr>
            <p:spPr bwMode="auto">
              <a:xfrm>
                <a:off x="1580" y="1832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18" name="Oval 2350"/>
              <p:cNvSpPr>
                <a:spLocks noChangeArrowheads="1"/>
              </p:cNvSpPr>
              <p:nvPr/>
            </p:nvSpPr>
            <p:spPr bwMode="auto">
              <a:xfrm>
                <a:off x="1044" y="2228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19" name="Oval 2351"/>
              <p:cNvSpPr>
                <a:spLocks noChangeArrowheads="1"/>
              </p:cNvSpPr>
              <p:nvPr/>
            </p:nvSpPr>
            <p:spPr bwMode="auto">
              <a:xfrm>
                <a:off x="1077" y="2251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20" name="Oval 2352"/>
              <p:cNvSpPr>
                <a:spLocks noChangeArrowheads="1"/>
              </p:cNvSpPr>
              <p:nvPr/>
            </p:nvSpPr>
            <p:spPr bwMode="auto">
              <a:xfrm>
                <a:off x="974" y="2245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21" name="Oval 2353"/>
              <p:cNvSpPr>
                <a:spLocks noChangeArrowheads="1"/>
              </p:cNvSpPr>
              <p:nvPr/>
            </p:nvSpPr>
            <p:spPr bwMode="auto">
              <a:xfrm>
                <a:off x="1308" y="2119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22" name="Oval 2354"/>
              <p:cNvSpPr>
                <a:spLocks noChangeArrowheads="1"/>
              </p:cNvSpPr>
              <p:nvPr/>
            </p:nvSpPr>
            <p:spPr bwMode="auto">
              <a:xfrm>
                <a:off x="933" y="2308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23" name="Oval 2355"/>
              <p:cNvSpPr>
                <a:spLocks noChangeArrowheads="1"/>
              </p:cNvSpPr>
              <p:nvPr/>
            </p:nvSpPr>
            <p:spPr bwMode="auto">
              <a:xfrm>
                <a:off x="1391" y="2011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24" name="Oval 2356"/>
              <p:cNvSpPr>
                <a:spLocks noChangeArrowheads="1"/>
              </p:cNvSpPr>
              <p:nvPr/>
            </p:nvSpPr>
            <p:spPr bwMode="auto">
              <a:xfrm>
                <a:off x="1129" y="2161"/>
                <a:ext cx="22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25" name="Oval 2357"/>
              <p:cNvSpPr>
                <a:spLocks noChangeArrowheads="1"/>
              </p:cNvSpPr>
              <p:nvPr/>
            </p:nvSpPr>
            <p:spPr bwMode="auto">
              <a:xfrm>
                <a:off x="1211" y="2139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26" name="Oval 2358"/>
              <p:cNvSpPr>
                <a:spLocks noChangeArrowheads="1"/>
              </p:cNvSpPr>
              <p:nvPr/>
            </p:nvSpPr>
            <p:spPr bwMode="auto">
              <a:xfrm>
                <a:off x="1350" y="2049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27" name="Oval 2359"/>
              <p:cNvSpPr>
                <a:spLocks noChangeArrowheads="1"/>
              </p:cNvSpPr>
              <p:nvPr/>
            </p:nvSpPr>
            <p:spPr bwMode="auto">
              <a:xfrm>
                <a:off x="1024" y="2283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28" name="Oval 2360"/>
              <p:cNvSpPr>
                <a:spLocks noChangeArrowheads="1"/>
              </p:cNvSpPr>
              <p:nvPr/>
            </p:nvSpPr>
            <p:spPr bwMode="auto">
              <a:xfrm>
                <a:off x="790" y="2407"/>
                <a:ext cx="22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29" name="Oval 2361"/>
              <p:cNvSpPr>
                <a:spLocks noChangeArrowheads="1"/>
              </p:cNvSpPr>
              <p:nvPr/>
            </p:nvSpPr>
            <p:spPr bwMode="auto">
              <a:xfrm>
                <a:off x="980" y="2332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30" name="Oval 2362"/>
              <p:cNvSpPr>
                <a:spLocks noChangeArrowheads="1"/>
              </p:cNvSpPr>
              <p:nvPr/>
            </p:nvSpPr>
            <p:spPr bwMode="auto">
              <a:xfrm>
                <a:off x="867" y="2423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31" name="Oval 2363"/>
              <p:cNvSpPr>
                <a:spLocks noChangeArrowheads="1"/>
              </p:cNvSpPr>
              <p:nvPr/>
            </p:nvSpPr>
            <p:spPr bwMode="auto">
              <a:xfrm>
                <a:off x="728" y="2424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32" name="Oval 2364"/>
              <p:cNvSpPr>
                <a:spLocks noChangeArrowheads="1"/>
              </p:cNvSpPr>
              <p:nvPr/>
            </p:nvSpPr>
            <p:spPr bwMode="auto">
              <a:xfrm>
                <a:off x="1134" y="2208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33" name="Oval 2365"/>
              <p:cNvSpPr>
                <a:spLocks noChangeArrowheads="1"/>
              </p:cNvSpPr>
              <p:nvPr/>
            </p:nvSpPr>
            <p:spPr bwMode="auto">
              <a:xfrm>
                <a:off x="1260" y="2131"/>
                <a:ext cx="22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34" name="Oval 2366"/>
              <p:cNvSpPr>
                <a:spLocks noChangeArrowheads="1"/>
              </p:cNvSpPr>
              <p:nvPr/>
            </p:nvSpPr>
            <p:spPr bwMode="auto">
              <a:xfrm>
                <a:off x="1218" y="2159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35" name="Oval 2367"/>
              <p:cNvSpPr>
                <a:spLocks noChangeArrowheads="1"/>
              </p:cNvSpPr>
              <p:nvPr/>
            </p:nvSpPr>
            <p:spPr bwMode="auto">
              <a:xfrm>
                <a:off x="1137" y="2203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36" name="Oval 2368"/>
              <p:cNvSpPr>
                <a:spLocks noChangeArrowheads="1"/>
              </p:cNvSpPr>
              <p:nvPr/>
            </p:nvSpPr>
            <p:spPr bwMode="auto">
              <a:xfrm>
                <a:off x="811" y="2429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37" name="Oval 2369"/>
              <p:cNvSpPr>
                <a:spLocks noChangeArrowheads="1"/>
              </p:cNvSpPr>
              <p:nvPr/>
            </p:nvSpPr>
            <p:spPr bwMode="auto">
              <a:xfrm>
                <a:off x="1245" y="2133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38" name="Oval 2370"/>
              <p:cNvSpPr>
                <a:spLocks noChangeArrowheads="1"/>
              </p:cNvSpPr>
              <p:nvPr/>
            </p:nvSpPr>
            <p:spPr bwMode="auto">
              <a:xfrm>
                <a:off x="1309" y="2049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39" name="Oval 2371"/>
              <p:cNvSpPr>
                <a:spLocks noChangeArrowheads="1"/>
              </p:cNvSpPr>
              <p:nvPr/>
            </p:nvSpPr>
            <p:spPr bwMode="auto">
              <a:xfrm>
                <a:off x="1334" y="2078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40" name="Oval 2372"/>
              <p:cNvSpPr>
                <a:spLocks noChangeArrowheads="1"/>
              </p:cNvSpPr>
              <p:nvPr/>
            </p:nvSpPr>
            <p:spPr bwMode="auto">
              <a:xfrm>
                <a:off x="909" y="2344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41" name="Oval 2373"/>
              <p:cNvSpPr>
                <a:spLocks noChangeArrowheads="1"/>
              </p:cNvSpPr>
              <p:nvPr/>
            </p:nvSpPr>
            <p:spPr bwMode="auto">
              <a:xfrm>
                <a:off x="879" y="2420"/>
                <a:ext cx="22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42" name="Oval 2374"/>
              <p:cNvSpPr>
                <a:spLocks noChangeArrowheads="1"/>
              </p:cNvSpPr>
              <p:nvPr/>
            </p:nvSpPr>
            <p:spPr bwMode="auto">
              <a:xfrm>
                <a:off x="949" y="2305"/>
                <a:ext cx="22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43" name="Oval 2375"/>
              <p:cNvSpPr>
                <a:spLocks noChangeArrowheads="1"/>
              </p:cNvSpPr>
              <p:nvPr/>
            </p:nvSpPr>
            <p:spPr bwMode="auto">
              <a:xfrm>
                <a:off x="1218" y="2120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44" name="Oval 2376"/>
              <p:cNvSpPr>
                <a:spLocks noChangeArrowheads="1"/>
              </p:cNvSpPr>
              <p:nvPr/>
            </p:nvSpPr>
            <p:spPr bwMode="auto">
              <a:xfrm>
                <a:off x="1345" y="2066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45" name="Oval 2377"/>
              <p:cNvSpPr>
                <a:spLocks noChangeArrowheads="1"/>
              </p:cNvSpPr>
              <p:nvPr/>
            </p:nvSpPr>
            <p:spPr bwMode="auto">
              <a:xfrm>
                <a:off x="1028" y="2317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46" name="Oval 2378"/>
              <p:cNvSpPr>
                <a:spLocks noChangeArrowheads="1"/>
              </p:cNvSpPr>
              <p:nvPr/>
            </p:nvSpPr>
            <p:spPr bwMode="auto">
              <a:xfrm>
                <a:off x="1399" y="1996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47" name="Oval 2379"/>
              <p:cNvSpPr>
                <a:spLocks noChangeArrowheads="1"/>
              </p:cNvSpPr>
              <p:nvPr/>
            </p:nvSpPr>
            <p:spPr bwMode="auto">
              <a:xfrm>
                <a:off x="1011" y="2296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48" name="Oval 2380"/>
              <p:cNvSpPr>
                <a:spLocks noChangeArrowheads="1"/>
              </p:cNvSpPr>
              <p:nvPr/>
            </p:nvSpPr>
            <p:spPr bwMode="auto">
              <a:xfrm>
                <a:off x="787" y="2445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49" name="Oval 2381"/>
              <p:cNvSpPr>
                <a:spLocks noChangeArrowheads="1"/>
              </p:cNvSpPr>
              <p:nvPr/>
            </p:nvSpPr>
            <p:spPr bwMode="auto">
              <a:xfrm>
                <a:off x="1198" y="2137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50" name="Oval 2382"/>
              <p:cNvSpPr>
                <a:spLocks noChangeArrowheads="1"/>
              </p:cNvSpPr>
              <p:nvPr/>
            </p:nvSpPr>
            <p:spPr bwMode="auto">
              <a:xfrm>
                <a:off x="995" y="2301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51" name="Oval 2383"/>
              <p:cNvSpPr>
                <a:spLocks noChangeArrowheads="1"/>
              </p:cNvSpPr>
              <p:nvPr/>
            </p:nvSpPr>
            <p:spPr bwMode="auto">
              <a:xfrm>
                <a:off x="841" y="2379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52" name="Oval 2384"/>
              <p:cNvSpPr>
                <a:spLocks noChangeArrowheads="1"/>
              </p:cNvSpPr>
              <p:nvPr/>
            </p:nvSpPr>
            <p:spPr bwMode="auto">
              <a:xfrm>
                <a:off x="1110" y="2208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53" name="Oval 2385"/>
              <p:cNvSpPr>
                <a:spLocks noChangeArrowheads="1"/>
              </p:cNvSpPr>
              <p:nvPr/>
            </p:nvSpPr>
            <p:spPr bwMode="auto">
              <a:xfrm>
                <a:off x="1084" y="2257"/>
                <a:ext cx="22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54" name="Oval 2386"/>
              <p:cNvSpPr>
                <a:spLocks noChangeArrowheads="1"/>
              </p:cNvSpPr>
              <p:nvPr/>
            </p:nvSpPr>
            <p:spPr bwMode="auto">
              <a:xfrm>
                <a:off x="1076" y="2215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55" name="Oval 2387"/>
              <p:cNvSpPr>
                <a:spLocks noChangeArrowheads="1"/>
              </p:cNvSpPr>
              <p:nvPr/>
            </p:nvSpPr>
            <p:spPr bwMode="auto">
              <a:xfrm>
                <a:off x="1032" y="2265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56" name="Oval 2388"/>
              <p:cNvSpPr>
                <a:spLocks noChangeArrowheads="1"/>
              </p:cNvSpPr>
              <p:nvPr/>
            </p:nvSpPr>
            <p:spPr bwMode="auto">
              <a:xfrm>
                <a:off x="1006" y="2272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57" name="Oval 2389"/>
              <p:cNvSpPr>
                <a:spLocks noChangeArrowheads="1"/>
              </p:cNvSpPr>
              <p:nvPr/>
            </p:nvSpPr>
            <p:spPr bwMode="auto">
              <a:xfrm>
                <a:off x="1162" y="2173"/>
                <a:ext cx="22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58" name="Oval 2390"/>
              <p:cNvSpPr>
                <a:spLocks noChangeArrowheads="1"/>
              </p:cNvSpPr>
              <p:nvPr/>
            </p:nvSpPr>
            <p:spPr bwMode="auto">
              <a:xfrm>
                <a:off x="1272" y="2113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59" name="Oval 2391"/>
              <p:cNvSpPr>
                <a:spLocks noChangeArrowheads="1"/>
              </p:cNvSpPr>
              <p:nvPr/>
            </p:nvSpPr>
            <p:spPr bwMode="auto">
              <a:xfrm>
                <a:off x="995" y="2281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60" name="Oval 2392"/>
              <p:cNvSpPr>
                <a:spLocks noChangeArrowheads="1"/>
              </p:cNvSpPr>
              <p:nvPr/>
            </p:nvSpPr>
            <p:spPr bwMode="auto">
              <a:xfrm>
                <a:off x="1269" y="2122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61" name="Oval 2393"/>
              <p:cNvSpPr>
                <a:spLocks noChangeArrowheads="1"/>
              </p:cNvSpPr>
              <p:nvPr/>
            </p:nvSpPr>
            <p:spPr bwMode="auto">
              <a:xfrm>
                <a:off x="958" y="2317"/>
                <a:ext cx="22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62" name="Oval 2394"/>
              <p:cNvSpPr>
                <a:spLocks noChangeArrowheads="1"/>
              </p:cNvSpPr>
              <p:nvPr/>
            </p:nvSpPr>
            <p:spPr bwMode="auto">
              <a:xfrm>
                <a:off x="1137" y="2198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63" name="Oval 2395"/>
              <p:cNvSpPr>
                <a:spLocks noChangeArrowheads="1"/>
              </p:cNvSpPr>
              <p:nvPr/>
            </p:nvSpPr>
            <p:spPr bwMode="auto">
              <a:xfrm>
                <a:off x="1271" y="2067"/>
                <a:ext cx="22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64" name="Oval 2396"/>
              <p:cNvSpPr>
                <a:spLocks noChangeArrowheads="1"/>
              </p:cNvSpPr>
              <p:nvPr/>
            </p:nvSpPr>
            <p:spPr bwMode="auto">
              <a:xfrm>
                <a:off x="1039" y="2256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65" name="Oval 2397"/>
              <p:cNvSpPr>
                <a:spLocks noChangeArrowheads="1"/>
              </p:cNvSpPr>
              <p:nvPr/>
            </p:nvSpPr>
            <p:spPr bwMode="auto">
              <a:xfrm>
                <a:off x="1089" y="2234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66" name="Oval 2398"/>
              <p:cNvSpPr>
                <a:spLocks noChangeArrowheads="1"/>
              </p:cNvSpPr>
              <p:nvPr/>
            </p:nvSpPr>
            <p:spPr bwMode="auto">
              <a:xfrm>
                <a:off x="1289" y="2077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67" name="Oval 2399"/>
              <p:cNvSpPr>
                <a:spLocks noChangeArrowheads="1"/>
              </p:cNvSpPr>
              <p:nvPr/>
            </p:nvSpPr>
            <p:spPr bwMode="auto">
              <a:xfrm>
                <a:off x="1029" y="2281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68" name="Oval 2400"/>
              <p:cNvSpPr>
                <a:spLocks noChangeArrowheads="1"/>
              </p:cNvSpPr>
              <p:nvPr/>
            </p:nvSpPr>
            <p:spPr bwMode="auto">
              <a:xfrm>
                <a:off x="1305" y="2062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69" name="Oval 2401"/>
              <p:cNvSpPr>
                <a:spLocks noChangeArrowheads="1"/>
              </p:cNvSpPr>
              <p:nvPr/>
            </p:nvSpPr>
            <p:spPr bwMode="auto">
              <a:xfrm>
                <a:off x="922" y="2353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70" name="Oval 2402"/>
              <p:cNvSpPr>
                <a:spLocks noChangeArrowheads="1"/>
              </p:cNvSpPr>
              <p:nvPr/>
            </p:nvSpPr>
            <p:spPr bwMode="auto">
              <a:xfrm>
                <a:off x="886" y="2418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71" name="Oval 2403"/>
              <p:cNvSpPr>
                <a:spLocks noChangeArrowheads="1"/>
              </p:cNvSpPr>
              <p:nvPr/>
            </p:nvSpPr>
            <p:spPr bwMode="auto">
              <a:xfrm>
                <a:off x="914" y="2316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72" name="Oval 2404"/>
              <p:cNvSpPr>
                <a:spLocks noChangeArrowheads="1"/>
              </p:cNvSpPr>
              <p:nvPr/>
            </p:nvSpPr>
            <p:spPr bwMode="auto">
              <a:xfrm>
                <a:off x="823" y="2401"/>
                <a:ext cx="22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73" name="Oval 2405"/>
              <p:cNvSpPr>
                <a:spLocks noChangeArrowheads="1"/>
              </p:cNvSpPr>
              <p:nvPr/>
            </p:nvSpPr>
            <p:spPr bwMode="auto">
              <a:xfrm>
                <a:off x="1204" y="2163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74" name="Oval 2406"/>
              <p:cNvSpPr>
                <a:spLocks noChangeArrowheads="1"/>
              </p:cNvSpPr>
              <p:nvPr/>
            </p:nvSpPr>
            <p:spPr bwMode="auto">
              <a:xfrm>
                <a:off x="1183" y="2140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75" name="Oval 2407"/>
              <p:cNvSpPr>
                <a:spLocks noChangeArrowheads="1"/>
              </p:cNvSpPr>
              <p:nvPr/>
            </p:nvSpPr>
            <p:spPr bwMode="auto">
              <a:xfrm>
                <a:off x="1256" y="2151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76" name="Oval 2408"/>
              <p:cNvSpPr>
                <a:spLocks noChangeArrowheads="1"/>
              </p:cNvSpPr>
              <p:nvPr/>
            </p:nvSpPr>
            <p:spPr bwMode="auto">
              <a:xfrm>
                <a:off x="1067" y="2229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77" name="Oval 2409"/>
              <p:cNvSpPr>
                <a:spLocks noChangeArrowheads="1"/>
              </p:cNvSpPr>
              <p:nvPr/>
            </p:nvSpPr>
            <p:spPr bwMode="auto">
              <a:xfrm>
                <a:off x="737" y="2489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78" name="Oval 2410"/>
              <p:cNvSpPr>
                <a:spLocks noChangeArrowheads="1"/>
              </p:cNvSpPr>
              <p:nvPr/>
            </p:nvSpPr>
            <p:spPr bwMode="auto">
              <a:xfrm>
                <a:off x="974" y="2287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79" name="Oval 2411"/>
              <p:cNvSpPr>
                <a:spLocks noChangeArrowheads="1"/>
              </p:cNvSpPr>
              <p:nvPr/>
            </p:nvSpPr>
            <p:spPr bwMode="auto">
              <a:xfrm>
                <a:off x="1090" y="2252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80" name="Oval 2412"/>
              <p:cNvSpPr>
                <a:spLocks noChangeArrowheads="1"/>
              </p:cNvSpPr>
              <p:nvPr/>
            </p:nvSpPr>
            <p:spPr bwMode="auto">
              <a:xfrm>
                <a:off x="1448" y="2021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81" name="Oval 2413"/>
              <p:cNvSpPr>
                <a:spLocks noChangeArrowheads="1"/>
              </p:cNvSpPr>
              <p:nvPr/>
            </p:nvSpPr>
            <p:spPr bwMode="auto">
              <a:xfrm>
                <a:off x="1092" y="2233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82" name="Oval 2414"/>
              <p:cNvSpPr>
                <a:spLocks noChangeArrowheads="1"/>
              </p:cNvSpPr>
              <p:nvPr/>
            </p:nvSpPr>
            <p:spPr bwMode="auto">
              <a:xfrm>
                <a:off x="1031" y="2260"/>
                <a:ext cx="22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83" name="Oval 2415"/>
              <p:cNvSpPr>
                <a:spLocks noChangeArrowheads="1"/>
              </p:cNvSpPr>
              <p:nvPr/>
            </p:nvSpPr>
            <p:spPr bwMode="auto">
              <a:xfrm>
                <a:off x="965" y="2303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84" name="Oval 2416"/>
              <p:cNvSpPr>
                <a:spLocks noChangeArrowheads="1"/>
              </p:cNvSpPr>
              <p:nvPr/>
            </p:nvSpPr>
            <p:spPr bwMode="auto">
              <a:xfrm>
                <a:off x="1388" y="1978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85" name="Oval 2417"/>
              <p:cNvSpPr>
                <a:spLocks noChangeArrowheads="1"/>
              </p:cNvSpPr>
              <p:nvPr/>
            </p:nvSpPr>
            <p:spPr bwMode="auto">
              <a:xfrm>
                <a:off x="827" y="2415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86" name="Oval 2418"/>
              <p:cNvSpPr>
                <a:spLocks noChangeArrowheads="1"/>
              </p:cNvSpPr>
              <p:nvPr/>
            </p:nvSpPr>
            <p:spPr bwMode="auto">
              <a:xfrm>
                <a:off x="1265" y="2113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87" name="Oval 2419"/>
              <p:cNvSpPr>
                <a:spLocks noChangeArrowheads="1"/>
              </p:cNvSpPr>
              <p:nvPr/>
            </p:nvSpPr>
            <p:spPr bwMode="auto">
              <a:xfrm>
                <a:off x="860" y="2370"/>
                <a:ext cx="22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88" name="Oval 2420"/>
              <p:cNvSpPr>
                <a:spLocks noChangeArrowheads="1"/>
              </p:cNvSpPr>
              <p:nvPr/>
            </p:nvSpPr>
            <p:spPr bwMode="auto">
              <a:xfrm>
                <a:off x="694" y="2497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89" name="Oval 2421"/>
              <p:cNvSpPr>
                <a:spLocks noChangeArrowheads="1"/>
              </p:cNvSpPr>
              <p:nvPr/>
            </p:nvSpPr>
            <p:spPr bwMode="auto">
              <a:xfrm>
                <a:off x="865" y="2388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90" name="Oval 2422"/>
              <p:cNvSpPr>
                <a:spLocks noChangeArrowheads="1"/>
              </p:cNvSpPr>
              <p:nvPr/>
            </p:nvSpPr>
            <p:spPr bwMode="auto">
              <a:xfrm>
                <a:off x="965" y="2290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91" name="Oval 2423"/>
              <p:cNvSpPr>
                <a:spLocks noChangeArrowheads="1"/>
              </p:cNvSpPr>
              <p:nvPr/>
            </p:nvSpPr>
            <p:spPr bwMode="auto">
              <a:xfrm>
                <a:off x="708" y="2472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92" name="Oval 2424"/>
              <p:cNvSpPr>
                <a:spLocks noChangeArrowheads="1"/>
              </p:cNvSpPr>
              <p:nvPr/>
            </p:nvSpPr>
            <p:spPr bwMode="auto">
              <a:xfrm>
                <a:off x="1159" y="2201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93" name="Oval 2425"/>
              <p:cNvSpPr>
                <a:spLocks noChangeArrowheads="1"/>
              </p:cNvSpPr>
              <p:nvPr/>
            </p:nvSpPr>
            <p:spPr bwMode="auto">
              <a:xfrm>
                <a:off x="1351" y="2126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94" name="Oval 2426"/>
              <p:cNvSpPr>
                <a:spLocks noChangeArrowheads="1"/>
              </p:cNvSpPr>
              <p:nvPr/>
            </p:nvSpPr>
            <p:spPr bwMode="auto">
              <a:xfrm>
                <a:off x="959" y="2320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95" name="Oval 2427"/>
              <p:cNvSpPr>
                <a:spLocks noChangeArrowheads="1"/>
              </p:cNvSpPr>
              <p:nvPr/>
            </p:nvSpPr>
            <p:spPr bwMode="auto">
              <a:xfrm>
                <a:off x="1199" y="2113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96" name="Oval 2428"/>
              <p:cNvSpPr>
                <a:spLocks noChangeArrowheads="1"/>
              </p:cNvSpPr>
              <p:nvPr/>
            </p:nvSpPr>
            <p:spPr bwMode="auto">
              <a:xfrm>
                <a:off x="1431" y="1991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97" name="Oval 2429"/>
              <p:cNvSpPr>
                <a:spLocks noChangeArrowheads="1"/>
              </p:cNvSpPr>
              <p:nvPr/>
            </p:nvSpPr>
            <p:spPr bwMode="auto">
              <a:xfrm>
                <a:off x="826" y="2401"/>
                <a:ext cx="22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98" name="Oval 2430"/>
              <p:cNvSpPr>
                <a:spLocks noChangeArrowheads="1"/>
              </p:cNvSpPr>
              <p:nvPr/>
            </p:nvSpPr>
            <p:spPr bwMode="auto">
              <a:xfrm>
                <a:off x="1304" y="2089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99" name="Oval 2431"/>
              <p:cNvSpPr>
                <a:spLocks noChangeArrowheads="1"/>
              </p:cNvSpPr>
              <p:nvPr/>
            </p:nvSpPr>
            <p:spPr bwMode="auto">
              <a:xfrm>
                <a:off x="1349" y="2018"/>
                <a:ext cx="24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00" name="Oval 2432"/>
              <p:cNvSpPr>
                <a:spLocks noChangeArrowheads="1"/>
              </p:cNvSpPr>
              <p:nvPr/>
            </p:nvSpPr>
            <p:spPr bwMode="auto">
              <a:xfrm>
                <a:off x="762" y="2463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01" name="Oval 2433"/>
              <p:cNvSpPr>
                <a:spLocks noChangeArrowheads="1"/>
              </p:cNvSpPr>
              <p:nvPr/>
            </p:nvSpPr>
            <p:spPr bwMode="auto">
              <a:xfrm>
                <a:off x="1300" y="2101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02" name="Oval 2434"/>
              <p:cNvSpPr>
                <a:spLocks noChangeArrowheads="1"/>
              </p:cNvSpPr>
              <p:nvPr/>
            </p:nvSpPr>
            <p:spPr bwMode="auto">
              <a:xfrm>
                <a:off x="1260" y="2144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03" name="Oval 2435"/>
              <p:cNvSpPr>
                <a:spLocks noChangeArrowheads="1"/>
              </p:cNvSpPr>
              <p:nvPr/>
            </p:nvSpPr>
            <p:spPr bwMode="auto">
              <a:xfrm>
                <a:off x="1298" y="2080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04" name="Oval 2436"/>
              <p:cNvSpPr>
                <a:spLocks noChangeArrowheads="1"/>
              </p:cNvSpPr>
              <p:nvPr/>
            </p:nvSpPr>
            <p:spPr bwMode="auto">
              <a:xfrm>
                <a:off x="879" y="2378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05" name="Oval 2437"/>
              <p:cNvSpPr>
                <a:spLocks noChangeArrowheads="1"/>
              </p:cNvSpPr>
              <p:nvPr/>
            </p:nvSpPr>
            <p:spPr bwMode="auto">
              <a:xfrm>
                <a:off x="941" y="2347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06" name="Oval 2438"/>
              <p:cNvSpPr>
                <a:spLocks noChangeArrowheads="1"/>
              </p:cNvSpPr>
              <p:nvPr/>
            </p:nvSpPr>
            <p:spPr bwMode="auto">
              <a:xfrm>
                <a:off x="1200" y="2154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07" name="Oval 2439"/>
              <p:cNvSpPr>
                <a:spLocks noChangeArrowheads="1"/>
              </p:cNvSpPr>
              <p:nvPr/>
            </p:nvSpPr>
            <p:spPr bwMode="auto">
              <a:xfrm>
                <a:off x="804" y="2373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08" name="Oval 2440"/>
              <p:cNvSpPr>
                <a:spLocks noChangeArrowheads="1"/>
              </p:cNvSpPr>
              <p:nvPr/>
            </p:nvSpPr>
            <p:spPr bwMode="auto">
              <a:xfrm>
                <a:off x="947" y="2363"/>
                <a:ext cx="23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09" name="Oval 2441"/>
              <p:cNvSpPr>
                <a:spLocks noChangeArrowheads="1"/>
              </p:cNvSpPr>
              <p:nvPr/>
            </p:nvSpPr>
            <p:spPr bwMode="auto">
              <a:xfrm>
                <a:off x="735" y="2466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10" name="Oval 2442"/>
              <p:cNvSpPr>
                <a:spLocks noChangeArrowheads="1"/>
              </p:cNvSpPr>
              <p:nvPr/>
            </p:nvSpPr>
            <p:spPr bwMode="auto">
              <a:xfrm>
                <a:off x="922" y="2321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11" name="Oval 2443"/>
              <p:cNvSpPr>
                <a:spLocks noChangeArrowheads="1"/>
              </p:cNvSpPr>
              <p:nvPr/>
            </p:nvSpPr>
            <p:spPr bwMode="auto">
              <a:xfrm>
                <a:off x="1053" y="2263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12" name="Oval 2444"/>
              <p:cNvSpPr>
                <a:spLocks noChangeArrowheads="1"/>
              </p:cNvSpPr>
              <p:nvPr/>
            </p:nvSpPr>
            <p:spPr bwMode="auto">
              <a:xfrm>
                <a:off x="1403" y="2027"/>
                <a:ext cx="22" cy="24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13" name="Oval 2445"/>
              <p:cNvSpPr>
                <a:spLocks noChangeArrowheads="1"/>
              </p:cNvSpPr>
              <p:nvPr/>
            </p:nvSpPr>
            <p:spPr bwMode="auto">
              <a:xfrm>
                <a:off x="1224" y="2118"/>
                <a:ext cx="23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14" name="Oval 2446"/>
              <p:cNvSpPr>
                <a:spLocks noChangeArrowheads="1"/>
              </p:cNvSpPr>
              <p:nvPr/>
            </p:nvSpPr>
            <p:spPr bwMode="auto">
              <a:xfrm>
                <a:off x="803" y="2422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15" name="Oval 2447"/>
              <p:cNvSpPr>
                <a:spLocks noChangeArrowheads="1"/>
              </p:cNvSpPr>
              <p:nvPr/>
            </p:nvSpPr>
            <p:spPr bwMode="auto">
              <a:xfrm>
                <a:off x="1080" y="2250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16" name="Oval 2448"/>
              <p:cNvSpPr>
                <a:spLocks noChangeArrowheads="1"/>
              </p:cNvSpPr>
              <p:nvPr/>
            </p:nvSpPr>
            <p:spPr bwMode="auto">
              <a:xfrm>
                <a:off x="945" y="2304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17" name="Oval 2449"/>
              <p:cNvSpPr>
                <a:spLocks noChangeArrowheads="1"/>
              </p:cNvSpPr>
              <p:nvPr/>
            </p:nvSpPr>
            <p:spPr bwMode="auto">
              <a:xfrm>
                <a:off x="1166" y="2197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18" name="Oval 2450"/>
              <p:cNvSpPr>
                <a:spLocks noChangeArrowheads="1"/>
              </p:cNvSpPr>
              <p:nvPr/>
            </p:nvSpPr>
            <p:spPr bwMode="auto">
              <a:xfrm>
                <a:off x="939" y="2365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19" name="Oval 2451"/>
              <p:cNvSpPr>
                <a:spLocks noChangeArrowheads="1"/>
              </p:cNvSpPr>
              <p:nvPr/>
            </p:nvSpPr>
            <p:spPr bwMode="auto">
              <a:xfrm>
                <a:off x="767" y="2459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20" name="Oval 2452"/>
              <p:cNvSpPr>
                <a:spLocks noChangeArrowheads="1"/>
              </p:cNvSpPr>
              <p:nvPr/>
            </p:nvSpPr>
            <p:spPr bwMode="auto">
              <a:xfrm>
                <a:off x="1040" y="2285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21" name="Oval 2453"/>
              <p:cNvSpPr>
                <a:spLocks noChangeArrowheads="1"/>
              </p:cNvSpPr>
              <p:nvPr/>
            </p:nvSpPr>
            <p:spPr bwMode="auto">
              <a:xfrm>
                <a:off x="1094" y="2243"/>
                <a:ext cx="23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22" name="Oval 2454"/>
              <p:cNvSpPr>
                <a:spLocks noChangeArrowheads="1"/>
              </p:cNvSpPr>
              <p:nvPr/>
            </p:nvSpPr>
            <p:spPr bwMode="auto">
              <a:xfrm>
                <a:off x="872" y="2366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23" name="Oval 2455"/>
              <p:cNvSpPr>
                <a:spLocks noChangeArrowheads="1"/>
              </p:cNvSpPr>
              <p:nvPr/>
            </p:nvSpPr>
            <p:spPr bwMode="auto">
              <a:xfrm>
                <a:off x="1263" y="2091"/>
                <a:ext cx="22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24" name="Oval 2456"/>
              <p:cNvSpPr>
                <a:spLocks noChangeArrowheads="1"/>
              </p:cNvSpPr>
              <p:nvPr/>
            </p:nvSpPr>
            <p:spPr bwMode="auto">
              <a:xfrm>
                <a:off x="1134" y="2203"/>
                <a:ext cx="24" cy="22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25" name="Oval 2457"/>
              <p:cNvSpPr>
                <a:spLocks noChangeArrowheads="1"/>
              </p:cNvSpPr>
              <p:nvPr/>
            </p:nvSpPr>
            <p:spPr bwMode="auto">
              <a:xfrm>
                <a:off x="1138" y="2163"/>
                <a:ext cx="24" cy="23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26" name="Oval 2458"/>
              <p:cNvSpPr>
                <a:spLocks noChangeArrowheads="1"/>
              </p:cNvSpPr>
              <p:nvPr/>
            </p:nvSpPr>
            <p:spPr bwMode="auto">
              <a:xfrm>
                <a:off x="1346" y="2046"/>
                <a:ext cx="24" cy="21"/>
              </a:xfrm>
              <a:prstGeom prst="ellipse">
                <a:avLst/>
              </a:prstGeom>
              <a:solidFill>
                <a:srgbClr val="1A476F"/>
              </a:solidFill>
              <a:ln w="7938">
                <a:solidFill>
                  <a:srgbClr val="1A476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sp>
          <p:nvSpPr>
            <p:cNvPr id="9628" name="Oval 2460"/>
            <p:cNvSpPr>
              <a:spLocks noChangeArrowheads="1"/>
            </p:cNvSpPr>
            <p:nvPr/>
          </p:nvSpPr>
          <p:spPr bwMode="auto">
            <a:xfrm>
              <a:off x="988" y="2298"/>
              <a:ext cx="23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29" name="Oval 2461"/>
            <p:cNvSpPr>
              <a:spLocks noChangeArrowheads="1"/>
            </p:cNvSpPr>
            <p:nvPr/>
          </p:nvSpPr>
          <p:spPr bwMode="auto">
            <a:xfrm>
              <a:off x="1298" y="2074"/>
              <a:ext cx="23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30" name="Oval 2462"/>
            <p:cNvSpPr>
              <a:spLocks noChangeArrowheads="1"/>
            </p:cNvSpPr>
            <p:nvPr/>
          </p:nvSpPr>
          <p:spPr bwMode="auto">
            <a:xfrm>
              <a:off x="811" y="2431"/>
              <a:ext cx="22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31" name="Oval 2463"/>
            <p:cNvSpPr>
              <a:spLocks noChangeArrowheads="1"/>
            </p:cNvSpPr>
            <p:nvPr/>
          </p:nvSpPr>
          <p:spPr bwMode="auto">
            <a:xfrm>
              <a:off x="1240" y="2136"/>
              <a:ext cx="24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32" name="Oval 2464"/>
            <p:cNvSpPr>
              <a:spLocks noChangeArrowheads="1"/>
            </p:cNvSpPr>
            <p:nvPr/>
          </p:nvSpPr>
          <p:spPr bwMode="auto">
            <a:xfrm>
              <a:off x="1222" y="2153"/>
              <a:ext cx="22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33" name="Oval 2465"/>
            <p:cNvSpPr>
              <a:spLocks noChangeArrowheads="1"/>
            </p:cNvSpPr>
            <p:nvPr/>
          </p:nvSpPr>
          <p:spPr bwMode="auto">
            <a:xfrm>
              <a:off x="847" y="2387"/>
              <a:ext cx="22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34" name="Oval 2466"/>
            <p:cNvSpPr>
              <a:spLocks noChangeArrowheads="1"/>
            </p:cNvSpPr>
            <p:nvPr/>
          </p:nvSpPr>
          <p:spPr bwMode="auto">
            <a:xfrm>
              <a:off x="1410" y="2022"/>
              <a:ext cx="23" cy="24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35" name="Oval 2467"/>
            <p:cNvSpPr>
              <a:spLocks noChangeArrowheads="1"/>
            </p:cNvSpPr>
            <p:nvPr/>
          </p:nvSpPr>
          <p:spPr bwMode="auto">
            <a:xfrm>
              <a:off x="1294" y="2113"/>
              <a:ext cx="23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36" name="Oval 2468"/>
            <p:cNvSpPr>
              <a:spLocks noChangeArrowheads="1"/>
            </p:cNvSpPr>
            <p:nvPr/>
          </p:nvSpPr>
          <p:spPr bwMode="auto">
            <a:xfrm>
              <a:off x="1202" y="2154"/>
              <a:ext cx="22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37" name="Oval 2469"/>
            <p:cNvSpPr>
              <a:spLocks noChangeArrowheads="1"/>
            </p:cNvSpPr>
            <p:nvPr/>
          </p:nvSpPr>
          <p:spPr bwMode="auto">
            <a:xfrm>
              <a:off x="697" y="2455"/>
              <a:ext cx="24" cy="24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38" name="Oval 2470"/>
            <p:cNvSpPr>
              <a:spLocks noChangeArrowheads="1"/>
            </p:cNvSpPr>
            <p:nvPr/>
          </p:nvSpPr>
          <p:spPr bwMode="auto">
            <a:xfrm>
              <a:off x="1126" y="2199"/>
              <a:ext cx="23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39" name="Oval 2471"/>
            <p:cNvSpPr>
              <a:spLocks noChangeArrowheads="1"/>
            </p:cNvSpPr>
            <p:nvPr/>
          </p:nvSpPr>
          <p:spPr bwMode="auto">
            <a:xfrm>
              <a:off x="1182" y="2164"/>
              <a:ext cx="24" cy="24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40" name="Oval 2472"/>
            <p:cNvSpPr>
              <a:spLocks noChangeArrowheads="1"/>
            </p:cNvSpPr>
            <p:nvPr/>
          </p:nvSpPr>
          <p:spPr bwMode="auto">
            <a:xfrm>
              <a:off x="908" y="2371"/>
              <a:ext cx="23" cy="24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41" name="Oval 2473"/>
            <p:cNvSpPr>
              <a:spLocks noChangeArrowheads="1"/>
            </p:cNvSpPr>
            <p:nvPr/>
          </p:nvSpPr>
          <p:spPr bwMode="auto">
            <a:xfrm>
              <a:off x="705" y="2450"/>
              <a:ext cx="24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42" name="Oval 2474"/>
            <p:cNvSpPr>
              <a:spLocks noChangeArrowheads="1"/>
            </p:cNvSpPr>
            <p:nvPr/>
          </p:nvSpPr>
          <p:spPr bwMode="auto">
            <a:xfrm>
              <a:off x="1219" y="2151"/>
              <a:ext cx="22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43" name="Oval 2475"/>
            <p:cNvSpPr>
              <a:spLocks noChangeArrowheads="1"/>
            </p:cNvSpPr>
            <p:nvPr/>
          </p:nvSpPr>
          <p:spPr bwMode="auto">
            <a:xfrm>
              <a:off x="1186" y="2159"/>
              <a:ext cx="22" cy="24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44" name="Oval 2476"/>
            <p:cNvSpPr>
              <a:spLocks noChangeArrowheads="1"/>
            </p:cNvSpPr>
            <p:nvPr/>
          </p:nvSpPr>
          <p:spPr bwMode="auto">
            <a:xfrm>
              <a:off x="913" y="2349"/>
              <a:ext cx="22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45" name="Oval 2477"/>
            <p:cNvSpPr>
              <a:spLocks noChangeArrowheads="1"/>
            </p:cNvSpPr>
            <p:nvPr/>
          </p:nvSpPr>
          <p:spPr bwMode="auto">
            <a:xfrm>
              <a:off x="992" y="2251"/>
              <a:ext cx="23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46" name="Oval 2478"/>
            <p:cNvSpPr>
              <a:spLocks noChangeArrowheads="1"/>
            </p:cNvSpPr>
            <p:nvPr/>
          </p:nvSpPr>
          <p:spPr bwMode="auto">
            <a:xfrm>
              <a:off x="1324" y="2104"/>
              <a:ext cx="22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47" name="Oval 2479"/>
            <p:cNvSpPr>
              <a:spLocks noChangeArrowheads="1"/>
            </p:cNvSpPr>
            <p:nvPr/>
          </p:nvSpPr>
          <p:spPr bwMode="auto">
            <a:xfrm>
              <a:off x="906" y="2374"/>
              <a:ext cx="24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48" name="Oval 2480"/>
            <p:cNvSpPr>
              <a:spLocks noChangeArrowheads="1"/>
            </p:cNvSpPr>
            <p:nvPr/>
          </p:nvSpPr>
          <p:spPr bwMode="auto">
            <a:xfrm>
              <a:off x="1078" y="2234"/>
              <a:ext cx="24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49" name="Oval 2481"/>
            <p:cNvSpPr>
              <a:spLocks noChangeArrowheads="1"/>
            </p:cNvSpPr>
            <p:nvPr/>
          </p:nvSpPr>
          <p:spPr bwMode="auto">
            <a:xfrm>
              <a:off x="1244" y="2153"/>
              <a:ext cx="24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50" name="Oval 2482"/>
            <p:cNvSpPr>
              <a:spLocks noChangeArrowheads="1"/>
            </p:cNvSpPr>
            <p:nvPr/>
          </p:nvSpPr>
          <p:spPr bwMode="auto">
            <a:xfrm>
              <a:off x="835" y="2438"/>
              <a:ext cx="24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51" name="Oval 2483"/>
            <p:cNvSpPr>
              <a:spLocks noChangeArrowheads="1"/>
            </p:cNvSpPr>
            <p:nvPr/>
          </p:nvSpPr>
          <p:spPr bwMode="auto">
            <a:xfrm>
              <a:off x="1036" y="2251"/>
              <a:ext cx="24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52" name="Oval 2484"/>
            <p:cNvSpPr>
              <a:spLocks noChangeArrowheads="1"/>
            </p:cNvSpPr>
            <p:nvPr/>
          </p:nvSpPr>
          <p:spPr bwMode="auto">
            <a:xfrm>
              <a:off x="1219" y="2139"/>
              <a:ext cx="22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53" name="Oval 2485"/>
            <p:cNvSpPr>
              <a:spLocks noChangeArrowheads="1"/>
            </p:cNvSpPr>
            <p:nvPr/>
          </p:nvSpPr>
          <p:spPr bwMode="auto">
            <a:xfrm>
              <a:off x="1105" y="2221"/>
              <a:ext cx="24" cy="24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54" name="Oval 2486"/>
            <p:cNvSpPr>
              <a:spLocks noChangeArrowheads="1"/>
            </p:cNvSpPr>
            <p:nvPr/>
          </p:nvSpPr>
          <p:spPr bwMode="auto">
            <a:xfrm>
              <a:off x="1081" y="2264"/>
              <a:ext cx="24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55" name="Oval 2487"/>
            <p:cNvSpPr>
              <a:spLocks noChangeArrowheads="1"/>
            </p:cNvSpPr>
            <p:nvPr/>
          </p:nvSpPr>
          <p:spPr bwMode="auto">
            <a:xfrm>
              <a:off x="1414" y="2000"/>
              <a:ext cx="23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56" name="Oval 2488"/>
            <p:cNvSpPr>
              <a:spLocks noChangeArrowheads="1"/>
            </p:cNvSpPr>
            <p:nvPr/>
          </p:nvSpPr>
          <p:spPr bwMode="auto">
            <a:xfrm>
              <a:off x="692" y="2471"/>
              <a:ext cx="24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57" name="Oval 2489"/>
            <p:cNvSpPr>
              <a:spLocks noChangeArrowheads="1"/>
            </p:cNvSpPr>
            <p:nvPr/>
          </p:nvSpPr>
          <p:spPr bwMode="auto">
            <a:xfrm>
              <a:off x="953" y="2351"/>
              <a:ext cx="22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58" name="Oval 2490"/>
            <p:cNvSpPr>
              <a:spLocks noChangeArrowheads="1"/>
            </p:cNvSpPr>
            <p:nvPr/>
          </p:nvSpPr>
          <p:spPr bwMode="auto">
            <a:xfrm>
              <a:off x="1255" y="2144"/>
              <a:ext cx="22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59" name="Oval 2491"/>
            <p:cNvSpPr>
              <a:spLocks noChangeArrowheads="1"/>
            </p:cNvSpPr>
            <p:nvPr/>
          </p:nvSpPr>
          <p:spPr bwMode="auto">
            <a:xfrm>
              <a:off x="1260" y="2115"/>
              <a:ext cx="22" cy="24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60" name="Oval 2492"/>
            <p:cNvSpPr>
              <a:spLocks noChangeArrowheads="1"/>
            </p:cNvSpPr>
            <p:nvPr/>
          </p:nvSpPr>
          <p:spPr bwMode="auto">
            <a:xfrm>
              <a:off x="1361" y="2065"/>
              <a:ext cx="22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61" name="Oval 2493"/>
            <p:cNvSpPr>
              <a:spLocks noChangeArrowheads="1"/>
            </p:cNvSpPr>
            <p:nvPr/>
          </p:nvSpPr>
          <p:spPr bwMode="auto">
            <a:xfrm>
              <a:off x="1514" y="1963"/>
              <a:ext cx="24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62" name="Oval 2494"/>
            <p:cNvSpPr>
              <a:spLocks noChangeArrowheads="1"/>
            </p:cNvSpPr>
            <p:nvPr/>
          </p:nvSpPr>
          <p:spPr bwMode="auto">
            <a:xfrm>
              <a:off x="722" y="2410"/>
              <a:ext cx="23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63" name="Oval 2495"/>
            <p:cNvSpPr>
              <a:spLocks noChangeArrowheads="1"/>
            </p:cNvSpPr>
            <p:nvPr/>
          </p:nvSpPr>
          <p:spPr bwMode="auto">
            <a:xfrm>
              <a:off x="1028" y="2233"/>
              <a:ext cx="23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64" name="Oval 2496"/>
            <p:cNvSpPr>
              <a:spLocks noChangeArrowheads="1"/>
            </p:cNvSpPr>
            <p:nvPr/>
          </p:nvSpPr>
          <p:spPr bwMode="auto">
            <a:xfrm>
              <a:off x="1229" y="2150"/>
              <a:ext cx="23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65" name="Oval 2497"/>
            <p:cNvSpPr>
              <a:spLocks noChangeArrowheads="1"/>
            </p:cNvSpPr>
            <p:nvPr/>
          </p:nvSpPr>
          <p:spPr bwMode="auto">
            <a:xfrm>
              <a:off x="836" y="2405"/>
              <a:ext cx="24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66" name="Oval 2498"/>
            <p:cNvSpPr>
              <a:spLocks noChangeArrowheads="1"/>
            </p:cNvSpPr>
            <p:nvPr/>
          </p:nvSpPr>
          <p:spPr bwMode="auto">
            <a:xfrm>
              <a:off x="847" y="2356"/>
              <a:ext cx="22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67" name="Oval 2499"/>
            <p:cNvSpPr>
              <a:spLocks noChangeArrowheads="1"/>
            </p:cNvSpPr>
            <p:nvPr/>
          </p:nvSpPr>
          <p:spPr bwMode="auto">
            <a:xfrm>
              <a:off x="1265" y="2115"/>
              <a:ext cx="23" cy="24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68" name="Oval 2500"/>
            <p:cNvSpPr>
              <a:spLocks noChangeArrowheads="1"/>
            </p:cNvSpPr>
            <p:nvPr/>
          </p:nvSpPr>
          <p:spPr bwMode="auto">
            <a:xfrm>
              <a:off x="1003" y="2270"/>
              <a:ext cx="24" cy="24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69" name="Oval 2501"/>
            <p:cNvSpPr>
              <a:spLocks noChangeArrowheads="1"/>
            </p:cNvSpPr>
            <p:nvPr/>
          </p:nvSpPr>
          <p:spPr bwMode="auto">
            <a:xfrm>
              <a:off x="1142" y="2224"/>
              <a:ext cx="24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70" name="Oval 2502"/>
            <p:cNvSpPr>
              <a:spLocks noChangeArrowheads="1"/>
            </p:cNvSpPr>
            <p:nvPr/>
          </p:nvSpPr>
          <p:spPr bwMode="auto">
            <a:xfrm>
              <a:off x="992" y="2310"/>
              <a:ext cx="23" cy="24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71" name="Oval 2503"/>
            <p:cNvSpPr>
              <a:spLocks noChangeArrowheads="1"/>
            </p:cNvSpPr>
            <p:nvPr/>
          </p:nvSpPr>
          <p:spPr bwMode="auto">
            <a:xfrm>
              <a:off x="1263" y="2144"/>
              <a:ext cx="22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72" name="Oval 2504"/>
            <p:cNvSpPr>
              <a:spLocks noChangeArrowheads="1"/>
            </p:cNvSpPr>
            <p:nvPr/>
          </p:nvSpPr>
          <p:spPr bwMode="auto">
            <a:xfrm>
              <a:off x="1256" y="2140"/>
              <a:ext cx="22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73" name="Oval 2505"/>
            <p:cNvSpPr>
              <a:spLocks noChangeArrowheads="1"/>
            </p:cNvSpPr>
            <p:nvPr/>
          </p:nvSpPr>
          <p:spPr bwMode="auto">
            <a:xfrm>
              <a:off x="1272" y="2126"/>
              <a:ext cx="24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74" name="Oval 2506"/>
            <p:cNvSpPr>
              <a:spLocks noChangeArrowheads="1"/>
            </p:cNvSpPr>
            <p:nvPr/>
          </p:nvSpPr>
          <p:spPr bwMode="auto">
            <a:xfrm>
              <a:off x="1309" y="2080"/>
              <a:ext cx="24" cy="24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75" name="Oval 2507"/>
            <p:cNvSpPr>
              <a:spLocks noChangeArrowheads="1"/>
            </p:cNvSpPr>
            <p:nvPr/>
          </p:nvSpPr>
          <p:spPr bwMode="auto">
            <a:xfrm>
              <a:off x="909" y="2361"/>
              <a:ext cx="24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76" name="Oval 2508"/>
            <p:cNvSpPr>
              <a:spLocks noChangeArrowheads="1"/>
            </p:cNvSpPr>
            <p:nvPr/>
          </p:nvSpPr>
          <p:spPr bwMode="auto">
            <a:xfrm>
              <a:off x="747" y="2429"/>
              <a:ext cx="23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77" name="Oval 2509"/>
            <p:cNvSpPr>
              <a:spLocks noChangeArrowheads="1"/>
            </p:cNvSpPr>
            <p:nvPr/>
          </p:nvSpPr>
          <p:spPr bwMode="auto">
            <a:xfrm>
              <a:off x="991" y="2332"/>
              <a:ext cx="23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78" name="Oval 2510"/>
            <p:cNvSpPr>
              <a:spLocks noChangeArrowheads="1"/>
            </p:cNvSpPr>
            <p:nvPr/>
          </p:nvSpPr>
          <p:spPr bwMode="auto">
            <a:xfrm>
              <a:off x="1432" y="2008"/>
              <a:ext cx="23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79" name="Oval 2511"/>
            <p:cNvSpPr>
              <a:spLocks noChangeArrowheads="1"/>
            </p:cNvSpPr>
            <p:nvPr/>
          </p:nvSpPr>
          <p:spPr bwMode="auto">
            <a:xfrm>
              <a:off x="1276" y="2096"/>
              <a:ext cx="24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80" name="Oval 2512"/>
            <p:cNvSpPr>
              <a:spLocks noChangeArrowheads="1"/>
            </p:cNvSpPr>
            <p:nvPr/>
          </p:nvSpPr>
          <p:spPr bwMode="auto">
            <a:xfrm>
              <a:off x="1512" y="1974"/>
              <a:ext cx="23" cy="24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81" name="Oval 2513"/>
            <p:cNvSpPr>
              <a:spLocks noChangeArrowheads="1"/>
            </p:cNvSpPr>
            <p:nvPr/>
          </p:nvSpPr>
          <p:spPr bwMode="auto">
            <a:xfrm>
              <a:off x="1362" y="2055"/>
              <a:ext cx="22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82" name="Oval 2514"/>
            <p:cNvSpPr>
              <a:spLocks noChangeArrowheads="1"/>
            </p:cNvSpPr>
            <p:nvPr/>
          </p:nvSpPr>
          <p:spPr bwMode="auto">
            <a:xfrm>
              <a:off x="1127" y="2202"/>
              <a:ext cx="23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83" name="Oval 2515"/>
            <p:cNvSpPr>
              <a:spLocks noChangeArrowheads="1"/>
            </p:cNvSpPr>
            <p:nvPr/>
          </p:nvSpPr>
          <p:spPr bwMode="auto">
            <a:xfrm>
              <a:off x="786" y="2485"/>
              <a:ext cx="22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84" name="Oval 2516"/>
            <p:cNvSpPr>
              <a:spLocks noChangeArrowheads="1"/>
            </p:cNvSpPr>
            <p:nvPr/>
          </p:nvSpPr>
          <p:spPr bwMode="auto">
            <a:xfrm>
              <a:off x="853" y="2374"/>
              <a:ext cx="23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85" name="Oval 2517"/>
            <p:cNvSpPr>
              <a:spLocks noChangeArrowheads="1"/>
            </p:cNvSpPr>
            <p:nvPr/>
          </p:nvSpPr>
          <p:spPr bwMode="auto">
            <a:xfrm>
              <a:off x="795" y="2451"/>
              <a:ext cx="24" cy="24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86" name="Oval 2518"/>
            <p:cNvSpPr>
              <a:spLocks noChangeArrowheads="1"/>
            </p:cNvSpPr>
            <p:nvPr/>
          </p:nvSpPr>
          <p:spPr bwMode="auto">
            <a:xfrm>
              <a:off x="1075" y="2194"/>
              <a:ext cx="23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87" name="Oval 2519"/>
            <p:cNvSpPr>
              <a:spLocks noChangeArrowheads="1"/>
            </p:cNvSpPr>
            <p:nvPr/>
          </p:nvSpPr>
          <p:spPr bwMode="auto">
            <a:xfrm>
              <a:off x="1331" y="2069"/>
              <a:ext cx="23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88" name="Oval 2520"/>
            <p:cNvSpPr>
              <a:spLocks noChangeArrowheads="1"/>
            </p:cNvSpPr>
            <p:nvPr/>
          </p:nvSpPr>
          <p:spPr bwMode="auto">
            <a:xfrm>
              <a:off x="1037" y="2264"/>
              <a:ext cx="24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89" name="Oval 2521"/>
            <p:cNvSpPr>
              <a:spLocks noChangeArrowheads="1"/>
            </p:cNvSpPr>
            <p:nvPr/>
          </p:nvSpPr>
          <p:spPr bwMode="auto">
            <a:xfrm>
              <a:off x="1022" y="2304"/>
              <a:ext cx="22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90" name="Oval 2522"/>
            <p:cNvSpPr>
              <a:spLocks noChangeArrowheads="1"/>
            </p:cNvSpPr>
            <p:nvPr/>
          </p:nvSpPr>
          <p:spPr bwMode="auto">
            <a:xfrm>
              <a:off x="1407" y="2057"/>
              <a:ext cx="22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91" name="Oval 2523"/>
            <p:cNvSpPr>
              <a:spLocks noChangeArrowheads="1"/>
            </p:cNvSpPr>
            <p:nvPr/>
          </p:nvSpPr>
          <p:spPr bwMode="auto">
            <a:xfrm>
              <a:off x="1304" y="2086"/>
              <a:ext cx="22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92" name="Oval 2524"/>
            <p:cNvSpPr>
              <a:spLocks noChangeArrowheads="1"/>
            </p:cNvSpPr>
            <p:nvPr/>
          </p:nvSpPr>
          <p:spPr bwMode="auto">
            <a:xfrm>
              <a:off x="1324" y="2055"/>
              <a:ext cx="22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93" name="Oval 2525"/>
            <p:cNvSpPr>
              <a:spLocks noChangeArrowheads="1"/>
            </p:cNvSpPr>
            <p:nvPr/>
          </p:nvSpPr>
          <p:spPr bwMode="auto">
            <a:xfrm>
              <a:off x="1392" y="2026"/>
              <a:ext cx="23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94" name="Oval 2526"/>
            <p:cNvSpPr>
              <a:spLocks noChangeArrowheads="1"/>
            </p:cNvSpPr>
            <p:nvPr/>
          </p:nvSpPr>
          <p:spPr bwMode="auto">
            <a:xfrm>
              <a:off x="982" y="2296"/>
              <a:ext cx="22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95" name="Oval 2527"/>
            <p:cNvSpPr>
              <a:spLocks noChangeArrowheads="1"/>
            </p:cNvSpPr>
            <p:nvPr/>
          </p:nvSpPr>
          <p:spPr bwMode="auto">
            <a:xfrm>
              <a:off x="1150" y="2185"/>
              <a:ext cx="24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96" name="Oval 2528"/>
            <p:cNvSpPr>
              <a:spLocks noChangeArrowheads="1"/>
            </p:cNvSpPr>
            <p:nvPr/>
          </p:nvSpPr>
          <p:spPr bwMode="auto">
            <a:xfrm>
              <a:off x="971" y="2321"/>
              <a:ext cx="24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97" name="Oval 2529"/>
            <p:cNvSpPr>
              <a:spLocks noChangeArrowheads="1"/>
            </p:cNvSpPr>
            <p:nvPr/>
          </p:nvSpPr>
          <p:spPr bwMode="auto">
            <a:xfrm>
              <a:off x="931" y="2313"/>
              <a:ext cx="24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98" name="Oval 2530"/>
            <p:cNvSpPr>
              <a:spLocks noChangeArrowheads="1"/>
            </p:cNvSpPr>
            <p:nvPr/>
          </p:nvSpPr>
          <p:spPr bwMode="auto">
            <a:xfrm>
              <a:off x="963" y="2357"/>
              <a:ext cx="23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99" name="Oval 2531"/>
            <p:cNvSpPr>
              <a:spLocks noChangeArrowheads="1"/>
            </p:cNvSpPr>
            <p:nvPr/>
          </p:nvSpPr>
          <p:spPr bwMode="auto">
            <a:xfrm>
              <a:off x="1033" y="2263"/>
              <a:ext cx="24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00" name="Oval 2532"/>
            <p:cNvSpPr>
              <a:spLocks noChangeArrowheads="1"/>
            </p:cNvSpPr>
            <p:nvPr/>
          </p:nvSpPr>
          <p:spPr bwMode="auto">
            <a:xfrm>
              <a:off x="1135" y="2181"/>
              <a:ext cx="24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01" name="Oval 2533"/>
            <p:cNvSpPr>
              <a:spLocks noChangeArrowheads="1"/>
            </p:cNvSpPr>
            <p:nvPr/>
          </p:nvSpPr>
          <p:spPr bwMode="auto">
            <a:xfrm>
              <a:off x="955" y="2316"/>
              <a:ext cx="23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02" name="Oval 2534"/>
            <p:cNvSpPr>
              <a:spLocks noChangeArrowheads="1"/>
            </p:cNvSpPr>
            <p:nvPr/>
          </p:nvSpPr>
          <p:spPr bwMode="auto">
            <a:xfrm>
              <a:off x="991" y="2290"/>
              <a:ext cx="23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03" name="Oval 2535"/>
            <p:cNvSpPr>
              <a:spLocks noChangeArrowheads="1"/>
            </p:cNvSpPr>
            <p:nvPr/>
          </p:nvSpPr>
          <p:spPr bwMode="auto">
            <a:xfrm>
              <a:off x="934" y="2347"/>
              <a:ext cx="24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04" name="Oval 2536"/>
            <p:cNvSpPr>
              <a:spLocks noChangeArrowheads="1"/>
            </p:cNvSpPr>
            <p:nvPr/>
          </p:nvSpPr>
          <p:spPr bwMode="auto">
            <a:xfrm>
              <a:off x="1110" y="2217"/>
              <a:ext cx="24" cy="24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05" name="Oval 2537"/>
            <p:cNvSpPr>
              <a:spLocks noChangeArrowheads="1"/>
            </p:cNvSpPr>
            <p:nvPr/>
          </p:nvSpPr>
          <p:spPr bwMode="auto">
            <a:xfrm>
              <a:off x="1183" y="2180"/>
              <a:ext cx="24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06" name="Oval 2538"/>
            <p:cNvSpPr>
              <a:spLocks noChangeArrowheads="1"/>
            </p:cNvSpPr>
            <p:nvPr/>
          </p:nvSpPr>
          <p:spPr bwMode="auto">
            <a:xfrm>
              <a:off x="1089" y="2186"/>
              <a:ext cx="23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07" name="Oval 2539"/>
            <p:cNvSpPr>
              <a:spLocks noChangeArrowheads="1"/>
            </p:cNvSpPr>
            <p:nvPr/>
          </p:nvSpPr>
          <p:spPr bwMode="auto">
            <a:xfrm>
              <a:off x="1052" y="2254"/>
              <a:ext cx="23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08" name="Oval 2540"/>
            <p:cNvSpPr>
              <a:spLocks noChangeArrowheads="1"/>
            </p:cNvSpPr>
            <p:nvPr/>
          </p:nvSpPr>
          <p:spPr bwMode="auto">
            <a:xfrm>
              <a:off x="1049" y="2243"/>
              <a:ext cx="23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09" name="Oval 2541"/>
            <p:cNvSpPr>
              <a:spLocks noChangeArrowheads="1"/>
            </p:cNvSpPr>
            <p:nvPr/>
          </p:nvSpPr>
          <p:spPr bwMode="auto">
            <a:xfrm>
              <a:off x="1345" y="2096"/>
              <a:ext cx="24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10" name="Oval 2542"/>
            <p:cNvSpPr>
              <a:spLocks noChangeArrowheads="1"/>
            </p:cNvSpPr>
            <p:nvPr/>
          </p:nvSpPr>
          <p:spPr bwMode="auto">
            <a:xfrm>
              <a:off x="520" y="2625"/>
              <a:ext cx="23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11" name="Oval 2543"/>
            <p:cNvSpPr>
              <a:spLocks noChangeArrowheads="1"/>
            </p:cNvSpPr>
            <p:nvPr/>
          </p:nvSpPr>
          <p:spPr bwMode="auto">
            <a:xfrm>
              <a:off x="1260" y="2110"/>
              <a:ext cx="22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12" name="Oval 2544"/>
            <p:cNvSpPr>
              <a:spLocks noChangeArrowheads="1"/>
            </p:cNvSpPr>
            <p:nvPr/>
          </p:nvSpPr>
          <p:spPr bwMode="auto">
            <a:xfrm>
              <a:off x="1241" y="2135"/>
              <a:ext cx="24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13" name="Oval 2545"/>
            <p:cNvSpPr>
              <a:spLocks noChangeArrowheads="1"/>
            </p:cNvSpPr>
            <p:nvPr/>
          </p:nvSpPr>
          <p:spPr bwMode="auto">
            <a:xfrm>
              <a:off x="1124" y="2223"/>
              <a:ext cx="22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14" name="Oval 2546"/>
            <p:cNvSpPr>
              <a:spLocks noChangeArrowheads="1"/>
            </p:cNvSpPr>
            <p:nvPr/>
          </p:nvSpPr>
          <p:spPr bwMode="auto">
            <a:xfrm>
              <a:off x="800" y="2498"/>
              <a:ext cx="24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15" name="Oval 2547"/>
            <p:cNvSpPr>
              <a:spLocks noChangeArrowheads="1"/>
            </p:cNvSpPr>
            <p:nvPr/>
          </p:nvSpPr>
          <p:spPr bwMode="auto">
            <a:xfrm>
              <a:off x="1199" y="2170"/>
              <a:ext cx="23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16" name="Oval 2548"/>
            <p:cNvSpPr>
              <a:spLocks noChangeArrowheads="1"/>
            </p:cNvSpPr>
            <p:nvPr/>
          </p:nvSpPr>
          <p:spPr bwMode="auto">
            <a:xfrm>
              <a:off x="912" y="2373"/>
              <a:ext cx="22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17" name="Oval 2549"/>
            <p:cNvSpPr>
              <a:spLocks noChangeArrowheads="1"/>
            </p:cNvSpPr>
            <p:nvPr/>
          </p:nvSpPr>
          <p:spPr bwMode="auto">
            <a:xfrm>
              <a:off x="1195" y="2154"/>
              <a:ext cx="23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18" name="Oval 2550"/>
            <p:cNvSpPr>
              <a:spLocks noChangeArrowheads="1"/>
            </p:cNvSpPr>
            <p:nvPr/>
          </p:nvSpPr>
          <p:spPr bwMode="auto">
            <a:xfrm>
              <a:off x="1453" y="1971"/>
              <a:ext cx="24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19" name="Oval 2551"/>
            <p:cNvSpPr>
              <a:spLocks noChangeArrowheads="1"/>
            </p:cNvSpPr>
            <p:nvPr/>
          </p:nvSpPr>
          <p:spPr bwMode="auto">
            <a:xfrm>
              <a:off x="955" y="2330"/>
              <a:ext cx="23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20" name="Oval 2552"/>
            <p:cNvSpPr>
              <a:spLocks noChangeArrowheads="1"/>
            </p:cNvSpPr>
            <p:nvPr/>
          </p:nvSpPr>
          <p:spPr bwMode="auto">
            <a:xfrm>
              <a:off x="1106" y="2232"/>
              <a:ext cx="24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21" name="Oval 2553"/>
            <p:cNvSpPr>
              <a:spLocks noChangeArrowheads="1"/>
            </p:cNvSpPr>
            <p:nvPr/>
          </p:nvSpPr>
          <p:spPr bwMode="auto">
            <a:xfrm>
              <a:off x="1014" y="2272"/>
              <a:ext cx="23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22" name="Oval 2554"/>
            <p:cNvSpPr>
              <a:spLocks noChangeArrowheads="1"/>
            </p:cNvSpPr>
            <p:nvPr/>
          </p:nvSpPr>
          <p:spPr bwMode="auto">
            <a:xfrm>
              <a:off x="855" y="2371"/>
              <a:ext cx="22" cy="24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23" name="Oval 2555"/>
            <p:cNvSpPr>
              <a:spLocks noChangeArrowheads="1"/>
            </p:cNvSpPr>
            <p:nvPr/>
          </p:nvSpPr>
          <p:spPr bwMode="auto">
            <a:xfrm>
              <a:off x="889" y="2353"/>
              <a:ext cx="23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24" name="Oval 2556"/>
            <p:cNvSpPr>
              <a:spLocks noChangeArrowheads="1"/>
            </p:cNvSpPr>
            <p:nvPr/>
          </p:nvSpPr>
          <p:spPr bwMode="auto">
            <a:xfrm>
              <a:off x="682" y="2459"/>
              <a:ext cx="23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25" name="Oval 2557"/>
            <p:cNvSpPr>
              <a:spLocks noChangeArrowheads="1"/>
            </p:cNvSpPr>
            <p:nvPr/>
          </p:nvSpPr>
          <p:spPr bwMode="auto">
            <a:xfrm>
              <a:off x="1269" y="2113"/>
              <a:ext cx="23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26" name="Oval 2558"/>
            <p:cNvSpPr>
              <a:spLocks noChangeArrowheads="1"/>
            </p:cNvSpPr>
            <p:nvPr/>
          </p:nvSpPr>
          <p:spPr bwMode="auto">
            <a:xfrm>
              <a:off x="889" y="2354"/>
              <a:ext cx="23" cy="24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27" name="Oval 2559"/>
            <p:cNvSpPr>
              <a:spLocks noChangeArrowheads="1"/>
            </p:cNvSpPr>
            <p:nvPr/>
          </p:nvSpPr>
          <p:spPr bwMode="auto">
            <a:xfrm>
              <a:off x="1039" y="2274"/>
              <a:ext cx="24" cy="24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28" name="Oval 2560"/>
            <p:cNvSpPr>
              <a:spLocks noChangeArrowheads="1"/>
            </p:cNvSpPr>
            <p:nvPr/>
          </p:nvSpPr>
          <p:spPr bwMode="auto">
            <a:xfrm>
              <a:off x="1165" y="2173"/>
              <a:ext cx="22" cy="24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29" name="Oval 2561"/>
            <p:cNvSpPr>
              <a:spLocks noChangeArrowheads="1"/>
            </p:cNvSpPr>
            <p:nvPr/>
          </p:nvSpPr>
          <p:spPr bwMode="auto">
            <a:xfrm>
              <a:off x="1011" y="2265"/>
              <a:ext cx="24" cy="24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30" name="Oval 2562"/>
            <p:cNvSpPr>
              <a:spLocks noChangeArrowheads="1"/>
            </p:cNvSpPr>
            <p:nvPr/>
          </p:nvSpPr>
          <p:spPr bwMode="auto">
            <a:xfrm>
              <a:off x="1382" y="2020"/>
              <a:ext cx="24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31" name="Oval 2563"/>
            <p:cNvSpPr>
              <a:spLocks noChangeArrowheads="1"/>
            </p:cNvSpPr>
            <p:nvPr/>
          </p:nvSpPr>
          <p:spPr bwMode="auto">
            <a:xfrm>
              <a:off x="1395" y="1934"/>
              <a:ext cx="23" cy="24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32" name="Oval 2564"/>
            <p:cNvSpPr>
              <a:spLocks noChangeArrowheads="1"/>
            </p:cNvSpPr>
            <p:nvPr/>
          </p:nvSpPr>
          <p:spPr bwMode="auto">
            <a:xfrm>
              <a:off x="1247" y="2135"/>
              <a:ext cx="24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33" name="Oval 2565"/>
            <p:cNvSpPr>
              <a:spLocks noChangeArrowheads="1"/>
            </p:cNvSpPr>
            <p:nvPr/>
          </p:nvSpPr>
          <p:spPr bwMode="auto">
            <a:xfrm>
              <a:off x="926" y="2305"/>
              <a:ext cx="23" cy="24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34" name="Oval 2566"/>
            <p:cNvSpPr>
              <a:spLocks noChangeArrowheads="1"/>
            </p:cNvSpPr>
            <p:nvPr/>
          </p:nvSpPr>
          <p:spPr bwMode="auto">
            <a:xfrm>
              <a:off x="1153" y="2180"/>
              <a:ext cx="22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35" name="Oval 2567"/>
            <p:cNvSpPr>
              <a:spLocks noChangeArrowheads="1"/>
            </p:cNvSpPr>
            <p:nvPr/>
          </p:nvSpPr>
          <p:spPr bwMode="auto">
            <a:xfrm>
              <a:off x="1239" y="2109"/>
              <a:ext cx="24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36" name="Oval 2568"/>
            <p:cNvSpPr>
              <a:spLocks noChangeArrowheads="1"/>
            </p:cNvSpPr>
            <p:nvPr/>
          </p:nvSpPr>
          <p:spPr bwMode="auto">
            <a:xfrm>
              <a:off x="1219" y="2115"/>
              <a:ext cx="22" cy="24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37" name="Oval 2569"/>
            <p:cNvSpPr>
              <a:spLocks noChangeArrowheads="1"/>
            </p:cNvSpPr>
            <p:nvPr/>
          </p:nvSpPr>
          <p:spPr bwMode="auto">
            <a:xfrm>
              <a:off x="1080" y="2232"/>
              <a:ext cx="24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38" name="Oval 2570"/>
            <p:cNvSpPr>
              <a:spLocks noChangeArrowheads="1"/>
            </p:cNvSpPr>
            <p:nvPr/>
          </p:nvSpPr>
          <p:spPr bwMode="auto">
            <a:xfrm>
              <a:off x="1330" y="2043"/>
              <a:ext cx="23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39" name="Oval 2571"/>
            <p:cNvSpPr>
              <a:spLocks noChangeArrowheads="1"/>
            </p:cNvSpPr>
            <p:nvPr/>
          </p:nvSpPr>
          <p:spPr bwMode="auto">
            <a:xfrm>
              <a:off x="910" y="2340"/>
              <a:ext cx="24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40" name="Oval 2572"/>
            <p:cNvSpPr>
              <a:spLocks noChangeArrowheads="1"/>
            </p:cNvSpPr>
            <p:nvPr/>
          </p:nvSpPr>
          <p:spPr bwMode="auto">
            <a:xfrm>
              <a:off x="1072" y="2261"/>
              <a:ext cx="24" cy="24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41" name="Oval 2573"/>
            <p:cNvSpPr>
              <a:spLocks noChangeArrowheads="1"/>
            </p:cNvSpPr>
            <p:nvPr/>
          </p:nvSpPr>
          <p:spPr bwMode="auto">
            <a:xfrm>
              <a:off x="1301" y="2124"/>
              <a:ext cx="23" cy="24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42" name="Oval 2574"/>
            <p:cNvSpPr>
              <a:spLocks noChangeArrowheads="1"/>
            </p:cNvSpPr>
            <p:nvPr/>
          </p:nvSpPr>
          <p:spPr bwMode="auto">
            <a:xfrm>
              <a:off x="913" y="2332"/>
              <a:ext cx="22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43" name="Oval 2575"/>
            <p:cNvSpPr>
              <a:spLocks noChangeArrowheads="1"/>
            </p:cNvSpPr>
            <p:nvPr/>
          </p:nvSpPr>
          <p:spPr bwMode="auto">
            <a:xfrm>
              <a:off x="583" y="2544"/>
              <a:ext cx="23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44" name="Oval 2576"/>
            <p:cNvSpPr>
              <a:spLocks noChangeArrowheads="1"/>
            </p:cNvSpPr>
            <p:nvPr/>
          </p:nvSpPr>
          <p:spPr bwMode="auto">
            <a:xfrm>
              <a:off x="1137" y="2214"/>
              <a:ext cx="24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45" name="Oval 2577"/>
            <p:cNvSpPr>
              <a:spLocks noChangeArrowheads="1"/>
            </p:cNvSpPr>
            <p:nvPr/>
          </p:nvSpPr>
          <p:spPr bwMode="auto">
            <a:xfrm>
              <a:off x="1297" y="2100"/>
              <a:ext cx="23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46" name="Oval 2578"/>
            <p:cNvSpPr>
              <a:spLocks noChangeArrowheads="1"/>
            </p:cNvSpPr>
            <p:nvPr/>
          </p:nvSpPr>
          <p:spPr bwMode="auto">
            <a:xfrm>
              <a:off x="950" y="2323"/>
              <a:ext cx="23" cy="24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47" name="Oval 2579"/>
            <p:cNvSpPr>
              <a:spLocks noChangeArrowheads="1"/>
            </p:cNvSpPr>
            <p:nvPr/>
          </p:nvSpPr>
          <p:spPr bwMode="auto">
            <a:xfrm>
              <a:off x="930" y="2348"/>
              <a:ext cx="24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48" name="Oval 2580"/>
            <p:cNvSpPr>
              <a:spLocks noChangeArrowheads="1"/>
            </p:cNvSpPr>
            <p:nvPr/>
          </p:nvSpPr>
          <p:spPr bwMode="auto">
            <a:xfrm>
              <a:off x="1122" y="2229"/>
              <a:ext cx="23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49" name="Oval 2581"/>
            <p:cNvSpPr>
              <a:spLocks noChangeArrowheads="1"/>
            </p:cNvSpPr>
            <p:nvPr/>
          </p:nvSpPr>
          <p:spPr bwMode="auto">
            <a:xfrm>
              <a:off x="1361" y="2047"/>
              <a:ext cx="22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50" name="Oval 2582"/>
            <p:cNvSpPr>
              <a:spLocks noChangeArrowheads="1"/>
            </p:cNvSpPr>
            <p:nvPr/>
          </p:nvSpPr>
          <p:spPr bwMode="auto">
            <a:xfrm>
              <a:off x="1388" y="2008"/>
              <a:ext cx="24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51" name="Oval 2583"/>
            <p:cNvSpPr>
              <a:spLocks noChangeArrowheads="1"/>
            </p:cNvSpPr>
            <p:nvPr/>
          </p:nvSpPr>
          <p:spPr bwMode="auto">
            <a:xfrm>
              <a:off x="925" y="2361"/>
              <a:ext cx="22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52" name="Oval 2584"/>
            <p:cNvSpPr>
              <a:spLocks noChangeArrowheads="1"/>
            </p:cNvSpPr>
            <p:nvPr/>
          </p:nvSpPr>
          <p:spPr bwMode="auto">
            <a:xfrm>
              <a:off x="1218" y="2167"/>
              <a:ext cx="23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53" name="Oval 2585"/>
            <p:cNvSpPr>
              <a:spLocks noChangeArrowheads="1"/>
            </p:cNvSpPr>
            <p:nvPr/>
          </p:nvSpPr>
          <p:spPr bwMode="auto">
            <a:xfrm>
              <a:off x="1072" y="2241"/>
              <a:ext cx="24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54" name="Oval 2586"/>
            <p:cNvSpPr>
              <a:spLocks noChangeArrowheads="1"/>
            </p:cNvSpPr>
            <p:nvPr/>
          </p:nvSpPr>
          <p:spPr bwMode="auto">
            <a:xfrm>
              <a:off x="1239" y="2132"/>
              <a:ext cx="24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55" name="Oval 2587"/>
            <p:cNvSpPr>
              <a:spLocks noChangeArrowheads="1"/>
            </p:cNvSpPr>
            <p:nvPr/>
          </p:nvSpPr>
          <p:spPr bwMode="auto">
            <a:xfrm>
              <a:off x="1011" y="2317"/>
              <a:ext cx="24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56" name="Oval 2588"/>
            <p:cNvSpPr>
              <a:spLocks noChangeArrowheads="1"/>
            </p:cNvSpPr>
            <p:nvPr/>
          </p:nvSpPr>
          <p:spPr bwMode="auto">
            <a:xfrm>
              <a:off x="1163" y="2223"/>
              <a:ext cx="23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57" name="Oval 2589"/>
            <p:cNvSpPr>
              <a:spLocks noChangeArrowheads="1"/>
            </p:cNvSpPr>
            <p:nvPr/>
          </p:nvSpPr>
          <p:spPr bwMode="auto">
            <a:xfrm>
              <a:off x="671" y="2501"/>
              <a:ext cx="23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58" name="Oval 2590"/>
            <p:cNvSpPr>
              <a:spLocks noChangeArrowheads="1"/>
            </p:cNvSpPr>
            <p:nvPr/>
          </p:nvSpPr>
          <p:spPr bwMode="auto">
            <a:xfrm>
              <a:off x="1288" y="2084"/>
              <a:ext cx="22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59" name="Oval 2591"/>
            <p:cNvSpPr>
              <a:spLocks noChangeArrowheads="1"/>
            </p:cNvSpPr>
            <p:nvPr/>
          </p:nvSpPr>
          <p:spPr bwMode="auto">
            <a:xfrm>
              <a:off x="1028" y="2298"/>
              <a:ext cx="23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60" name="Oval 2592"/>
            <p:cNvSpPr>
              <a:spLocks noChangeArrowheads="1"/>
            </p:cNvSpPr>
            <p:nvPr/>
          </p:nvSpPr>
          <p:spPr bwMode="auto">
            <a:xfrm>
              <a:off x="1137" y="2197"/>
              <a:ext cx="24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61" name="Oval 2593"/>
            <p:cNvSpPr>
              <a:spLocks noChangeArrowheads="1"/>
            </p:cNvSpPr>
            <p:nvPr/>
          </p:nvSpPr>
          <p:spPr bwMode="auto">
            <a:xfrm>
              <a:off x="714" y="2503"/>
              <a:ext cx="23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62" name="Oval 2594"/>
            <p:cNvSpPr>
              <a:spLocks noChangeArrowheads="1"/>
            </p:cNvSpPr>
            <p:nvPr/>
          </p:nvSpPr>
          <p:spPr bwMode="auto">
            <a:xfrm>
              <a:off x="1194" y="2247"/>
              <a:ext cx="22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63" name="Oval 2595"/>
            <p:cNvSpPr>
              <a:spLocks noChangeArrowheads="1"/>
            </p:cNvSpPr>
            <p:nvPr/>
          </p:nvSpPr>
          <p:spPr bwMode="auto">
            <a:xfrm>
              <a:off x="849" y="2406"/>
              <a:ext cx="23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64" name="Oval 2596"/>
            <p:cNvSpPr>
              <a:spLocks noChangeArrowheads="1"/>
            </p:cNvSpPr>
            <p:nvPr/>
          </p:nvSpPr>
          <p:spPr bwMode="auto">
            <a:xfrm>
              <a:off x="967" y="2272"/>
              <a:ext cx="24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65" name="Oval 2597"/>
            <p:cNvSpPr>
              <a:spLocks noChangeArrowheads="1"/>
            </p:cNvSpPr>
            <p:nvPr/>
          </p:nvSpPr>
          <p:spPr bwMode="auto">
            <a:xfrm>
              <a:off x="1135" y="2175"/>
              <a:ext cx="24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66" name="Oval 2598"/>
            <p:cNvSpPr>
              <a:spLocks noChangeArrowheads="1"/>
            </p:cNvSpPr>
            <p:nvPr/>
          </p:nvSpPr>
          <p:spPr bwMode="auto">
            <a:xfrm>
              <a:off x="1233" y="2166"/>
              <a:ext cx="23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67" name="Oval 2599"/>
            <p:cNvSpPr>
              <a:spLocks noChangeArrowheads="1"/>
            </p:cNvSpPr>
            <p:nvPr/>
          </p:nvSpPr>
          <p:spPr bwMode="auto">
            <a:xfrm>
              <a:off x="1274" y="2061"/>
              <a:ext cx="24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68" name="Oval 2600"/>
            <p:cNvSpPr>
              <a:spLocks noChangeArrowheads="1"/>
            </p:cNvSpPr>
            <p:nvPr/>
          </p:nvSpPr>
          <p:spPr bwMode="auto">
            <a:xfrm>
              <a:off x="770" y="2422"/>
              <a:ext cx="24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69" name="Oval 2601"/>
            <p:cNvSpPr>
              <a:spLocks noChangeArrowheads="1"/>
            </p:cNvSpPr>
            <p:nvPr/>
          </p:nvSpPr>
          <p:spPr bwMode="auto">
            <a:xfrm>
              <a:off x="1277" y="2111"/>
              <a:ext cx="24" cy="24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70" name="Oval 2602"/>
            <p:cNvSpPr>
              <a:spLocks noChangeArrowheads="1"/>
            </p:cNvSpPr>
            <p:nvPr/>
          </p:nvSpPr>
          <p:spPr bwMode="auto">
            <a:xfrm>
              <a:off x="1122" y="2208"/>
              <a:ext cx="23" cy="24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71" name="Oval 2603"/>
            <p:cNvSpPr>
              <a:spLocks noChangeArrowheads="1"/>
            </p:cNvSpPr>
            <p:nvPr/>
          </p:nvSpPr>
          <p:spPr bwMode="auto">
            <a:xfrm>
              <a:off x="779" y="2429"/>
              <a:ext cx="23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72" name="Oval 2604"/>
            <p:cNvSpPr>
              <a:spLocks noChangeArrowheads="1"/>
            </p:cNvSpPr>
            <p:nvPr/>
          </p:nvSpPr>
          <p:spPr bwMode="auto">
            <a:xfrm>
              <a:off x="898" y="2365"/>
              <a:ext cx="24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73" name="Oval 2605"/>
            <p:cNvSpPr>
              <a:spLocks noChangeArrowheads="1"/>
            </p:cNvSpPr>
            <p:nvPr/>
          </p:nvSpPr>
          <p:spPr bwMode="auto">
            <a:xfrm>
              <a:off x="1249" y="2146"/>
              <a:ext cx="24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74" name="Oval 2606"/>
            <p:cNvSpPr>
              <a:spLocks noChangeArrowheads="1"/>
            </p:cNvSpPr>
            <p:nvPr/>
          </p:nvSpPr>
          <p:spPr bwMode="auto">
            <a:xfrm>
              <a:off x="791" y="2404"/>
              <a:ext cx="23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75" name="Oval 2607"/>
            <p:cNvSpPr>
              <a:spLocks noChangeArrowheads="1"/>
            </p:cNvSpPr>
            <p:nvPr/>
          </p:nvSpPr>
          <p:spPr bwMode="auto">
            <a:xfrm>
              <a:off x="1349" y="2017"/>
              <a:ext cx="24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76" name="Oval 2608"/>
            <p:cNvSpPr>
              <a:spLocks noChangeArrowheads="1"/>
            </p:cNvSpPr>
            <p:nvPr/>
          </p:nvSpPr>
          <p:spPr bwMode="auto">
            <a:xfrm>
              <a:off x="1002" y="2299"/>
              <a:ext cx="24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77" name="Oval 2609"/>
            <p:cNvSpPr>
              <a:spLocks noChangeArrowheads="1"/>
            </p:cNvSpPr>
            <p:nvPr/>
          </p:nvSpPr>
          <p:spPr bwMode="auto">
            <a:xfrm>
              <a:off x="992" y="2269"/>
              <a:ext cx="23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78" name="Oval 2610"/>
            <p:cNvSpPr>
              <a:spLocks noChangeArrowheads="1"/>
            </p:cNvSpPr>
            <p:nvPr/>
          </p:nvSpPr>
          <p:spPr bwMode="auto">
            <a:xfrm>
              <a:off x="632" y="2569"/>
              <a:ext cx="24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79" name="Oval 2611"/>
            <p:cNvSpPr>
              <a:spLocks noChangeArrowheads="1"/>
            </p:cNvSpPr>
            <p:nvPr/>
          </p:nvSpPr>
          <p:spPr bwMode="auto">
            <a:xfrm>
              <a:off x="1207" y="2140"/>
              <a:ext cx="24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80" name="Oval 2612"/>
            <p:cNvSpPr>
              <a:spLocks noChangeArrowheads="1"/>
            </p:cNvSpPr>
            <p:nvPr/>
          </p:nvSpPr>
          <p:spPr bwMode="auto">
            <a:xfrm>
              <a:off x="1443" y="2039"/>
              <a:ext cx="24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81" name="Oval 2613"/>
            <p:cNvSpPr>
              <a:spLocks noChangeArrowheads="1"/>
            </p:cNvSpPr>
            <p:nvPr/>
          </p:nvSpPr>
          <p:spPr bwMode="auto">
            <a:xfrm>
              <a:off x="1264" y="2084"/>
              <a:ext cx="22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82" name="Oval 2614"/>
            <p:cNvSpPr>
              <a:spLocks noChangeArrowheads="1"/>
            </p:cNvSpPr>
            <p:nvPr/>
          </p:nvSpPr>
          <p:spPr bwMode="auto">
            <a:xfrm>
              <a:off x="799" y="2416"/>
              <a:ext cx="24" cy="24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83" name="Oval 2615"/>
            <p:cNvSpPr>
              <a:spLocks noChangeArrowheads="1"/>
            </p:cNvSpPr>
            <p:nvPr/>
          </p:nvSpPr>
          <p:spPr bwMode="auto">
            <a:xfrm>
              <a:off x="986" y="2303"/>
              <a:ext cx="22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84" name="Oval 2616"/>
            <p:cNvSpPr>
              <a:spLocks noChangeArrowheads="1"/>
            </p:cNvSpPr>
            <p:nvPr/>
          </p:nvSpPr>
          <p:spPr bwMode="auto">
            <a:xfrm>
              <a:off x="1273" y="2141"/>
              <a:ext cx="24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85" name="Oval 2617"/>
            <p:cNvSpPr>
              <a:spLocks noChangeArrowheads="1"/>
            </p:cNvSpPr>
            <p:nvPr/>
          </p:nvSpPr>
          <p:spPr bwMode="auto">
            <a:xfrm>
              <a:off x="721" y="2480"/>
              <a:ext cx="22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86" name="Oval 2618"/>
            <p:cNvSpPr>
              <a:spLocks noChangeArrowheads="1"/>
            </p:cNvSpPr>
            <p:nvPr/>
          </p:nvSpPr>
          <p:spPr bwMode="auto">
            <a:xfrm>
              <a:off x="820" y="2376"/>
              <a:ext cx="23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87" name="Oval 2619"/>
            <p:cNvSpPr>
              <a:spLocks noChangeArrowheads="1"/>
            </p:cNvSpPr>
            <p:nvPr/>
          </p:nvSpPr>
          <p:spPr bwMode="auto">
            <a:xfrm>
              <a:off x="929" y="2327"/>
              <a:ext cx="22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88" name="Oval 2620"/>
            <p:cNvSpPr>
              <a:spLocks noChangeArrowheads="1"/>
            </p:cNvSpPr>
            <p:nvPr/>
          </p:nvSpPr>
          <p:spPr bwMode="auto">
            <a:xfrm>
              <a:off x="1199" y="2139"/>
              <a:ext cx="23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89" name="Oval 2621"/>
            <p:cNvSpPr>
              <a:spLocks noChangeArrowheads="1"/>
            </p:cNvSpPr>
            <p:nvPr/>
          </p:nvSpPr>
          <p:spPr bwMode="auto">
            <a:xfrm>
              <a:off x="1236" y="2119"/>
              <a:ext cx="23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90" name="Oval 2622"/>
            <p:cNvSpPr>
              <a:spLocks noChangeArrowheads="1"/>
            </p:cNvSpPr>
            <p:nvPr/>
          </p:nvSpPr>
          <p:spPr bwMode="auto">
            <a:xfrm>
              <a:off x="1194" y="2176"/>
              <a:ext cx="22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91" name="Oval 2623"/>
            <p:cNvSpPr>
              <a:spLocks noChangeArrowheads="1"/>
            </p:cNvSpPr>
            <p:nvPr/>
          </p:nvSpPr>
          <p:spPr bwMode="auto">
            <a:xfrm>
              <a:off x="1008" y="2307"/>
              <a:ext cx="24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92" name="Oval 2624"/>
            <p:cNvSpPr>
              <a:spLocks noChangeArrowheads="1"/>
            </p:cNvSpPr>
            <p:nvPr/>
          </p:nvSpPr>
          <p:spPr bwMode="auto">
            <a:xfrm>
              <a:off x="1346" y="2064"/>
              <a:ext cx="24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93" name="Oval 2625"/>
            <p:cNvSpPr>
              <a:spLocks noChangeArrowheads="1"/>
            </p:cNvSpPr>
            <p:nvPr/>
          </p:nvSpPr>
          <p:spPr bwMode="auto">
            <a:xfrm>
              <a:off x="1145" y="2212"/>
              <a:ext cx="24" cy="24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94" name="Oval 2626"/>
            <p:cNvSpPr>
              <a:spLocks noChangeArrowheads="1"/>
            </p:cNvSpPr>
            <p:nvPr/>
          </p:nvSpPr>
          <p:spPr bwMode="auto">
            <a:xfrm>
              <a:off x="1282" y="2113"/>
              <a:ext cx="24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95" name="Oval 2627"/>
            <p:cNvSpPr>
              <a:spLocks noChangeArrowheads="1"/>
            </p:cNvSpPr>
            <p:nvPr/>
          </p:nvSpPr>
          <p:spPr bwMode="auto">
            <a:xfrm>
              <a:off x="1057" y="2264"/>
              <a:ext cx="23" cy="23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96" name="Oval 2628"/>
            <p:cNvSpPr>
              <a:spLocks noChangeArrowheads="1"/>
            </p:cNvSpPr>
            <p:nvPr/>
          </p:nvSpPr>
          <p:spPr bwMode="auto">
            <a:xfrm>
              <a:off x="1052" y="2279"/>
              <a:ext cx="23" cy="22"/>
            </a:xfrm>
            <a:prstGeom prst="ellipse">
              <a:avLst/>
            </a:prstGeom>
            <a:solidFill>
              <a:srgbClr val="1A476F"/>
            </a:solidFill>
            <a:ln w="7938">
              <a:solidFill>
                <a:srgbClr val="1A47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97" name="Rectangle 2629"/>
            <p:cNvSpPr>
              <a:spLocks noChangeArrowheads="1"/>
            </p:cNvSpPr>
            <p:nvPr/>
          </p:nvSpPr>
          <p:spPr bwMode="auto">
            <a:xfrm>
              <a:off x="2008" y="2569"/>
              <a:ext cx="234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r</a:t>
              </a: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=0.99</a:t>
              </a:r>
              <a:endPara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798" name="Line 2630"/>
            <p:cNvSpPr>
              <a:spLocks noChangeShapeType="1"/>
            </p:cNvSpPr>
            <p:nvPr/>
          </p:nvSpPr>
          <p:spPr bwMode="auto">
            <a:xfrm flipV="1">
              <a:off x="349" y="1508"/>
              <a:ext cx="1" cy="1285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99" name="Line 2631"/>
            <p:cNvSpPr>
              <a:spLocks noChangeShapeType="1"/>
            </p:cNvSpPr>
            <p:nvPr/>
          </p:nvSpPr>
          <p:spPr bwMode="auto">
            <a:xfrm flipH="1">
              <a:off x="326" y="2759"/>
              <a:ext cx="23" cy="1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800" name="Rectangle 2632"/>
            <p:cNvSpPr>
              <a:spLocks noChangeArrowheads="1"/>
            </p:cNvSpPr>
            <p:nvPr/>
          </p:nvSpPr>
          <p:spPr bwMode="auto">
            <a:xfrm rot="16200000">
              <a:off x="269" y="2701"/>
              <a:ext cx="40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5</a:t>
              </a:r>
              <a:endPara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801" name="Line 2633"/>
            <p:cNvSpPr>
              <a:spLocks noChangeShapeType="1"/>
            </p:cNvSpPr>
            <p:nvPr/>
          </p:nvSpPr>
          <p:spPr bwMode="auto">
            <a:xfrm flipH="1">
              <a:off x="326" y="2353"/>
              <a:ext cx="23" cy="1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802" name="Rectangle 2634"/>
            <p:cNvSpPr>
              <a:spLocks noChangeArrowheads="1"/>
            </p:cNvSpPr>
            <p:nvPr/>
          </p:nvSpPr>
          <p:spPr bwMode="auto">
            <a:xfrm rot="16200000">
              <a:off x="249" y="2301"/>
              <a:ext cx="81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10</a:t>
              </a:r>
              <a:endPara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803" name="Line 2635"/>
            <p:cNvSpPr>
              <a:spLocks noChangeShapeType="1"/>
            </p:cNvSpPr>
            <p:nvPr/>
          </p:nvSpPr>
          <p:spPr bwMode="auto">
            <a:xfrm flipH="1">
              <a:off x="326" y="1947"/>
              <a:ext cx="23" cy="1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804" name="Rectangle 2636"/>
            <p:cNvSpPr>
              <a:spLocks noChangeArrowheads="1"/>
            </p:cNvSpPr>
            <p:nvPr/>
          </p:nvSpPr>
          <p:spPr bwMode="auto">
            <a:xfrm rot="16200000">
              <a:off x="249" y="1895"/>
              <a:ext cx="81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15</a:t>
              </a:r>
              <a:endPara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805" name="Line 2637"/>
            <p:cNvSpPr>
              <a:spLocks noChangeShapeType="1"/>
            </p:cNvSpPr>
            <p:nvPr/>
          </p:nvSpPr>
          <p:spPr bwMode="auto">
            <a:xfrm flipH="1">
              <a:off x="326" y="1541"/>
              <a:ext cx="23" cy="1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806" name="Rectangle 2638"/>
            <p:cNvSpPr>
              <a:spLocks noChangeArrowheads="1"/>
            </p:cNvSpPr>
            <p:nvPr/>
          </p:nvSpPr>
          <p:spPr bwMode="auto">
            <a:xfrm rot="16200000">
              <a:off x="249" y="1495"/>
              <a:ext cx="81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20</a:t>
              </a:r>
              <a:endPara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807" name="Rectangle 2639"/>
            <p:cNvSpPr>
              <a:spLocks noChangeArrowheads="1"/>
            </p:cNvSpPr>
            <p:nvPr/>
          </p:nvSpPr>
          <p:spPr bwMode="auto">
            <a:xfrm rot="16200000">
              <a:off x="-565" y="2082"/>
              <a:ext cx="1454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Square-root of Image J-based Breast Area</a:t>
              </a:r>
              <a:endPara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808" name="Line 2640"/>
            <p:cNvSpPr>
              <a:spLocks noChangeShapeType="1"/>
            </p:cNvSpPr>
            <p:nvPr/>
          </p:nvSpPr>
          <p:spPr bwMode="auto">
            <a:xfrm>
              <a:off x="349" y="2793"/>
              <a:ext cx="1912" cy="1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809" name="Line 2641"/>
            <p:cNvSpPr>
              <a:spLocks noChangeShapeType="1"/>
            </p:cNvSpPr>
            <p:nvPr/>
          </p:nvSpPr>
          <p:spPr bwMode="auto">
            <a:xfrm>
              <a:off x="383" y="2793"/>
              <a:ext cx="1" cy="22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810" name="Rectangle 2642"/>
            <p:cNvSpPr>
              <a:spLocks noChangeArrowheads="1"/>
            </p:cNvSpPr>
            <p:nvPr/>
          </p:nvSpPr>
          <p:spPr bwMode="auto">
            <a:xfrm>
              <a:off x="369" y="2825"/>
              <a:ext cx="40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5</a:t>
              </a:r>
              <a:endPara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811" name="Line 2643"/>
            <p:cNvSpPr>
              <a:spLocks noChangeShapeType="1"/>
            </p:cNvSpPr>
            <p:nvPr/>
          </p:nvSpPr>
          <p:spPr bwMode="auto">
            <a:xfrm>
              <a:off x="951" y="2793"/>
              <a:ext cx="1" cy="22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812" name="Rectangle 2644"/>
            <p:cNvSpPr>
              <a:spLocks noChangeArrowheads="1"/>
            </p:cNvSpPr>
            <p:nvPr/>
          </p:nvSpPr>
          <p:spPr bwMode="auto">
            <a:xfrm>
              <a:off x="921" y="2825"/>
              <a:ext cx="81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10</a:t>
              </a:r>
              <a:endPara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813" name="Line 2645"/>
            <p:cNvSpPr>
              <a:spLocks noChangeShapeType="1"/>
            </p:cNvSpPr>
            <p:nvPr/>
          </p:nvSpPr>
          <p:spPr bwMode="auto">
            <a:xfrm>
              <a:off x="1520" y="2793"/>
              <a:ext cx="1" cy="22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814" name="Rectangle 2646"/>
            <p:cNvSpPr>
              <a:spLocks noChangeArrowheads="1"/>
            </p:cNvSpPr>
            <p:nvPr/>
          </p:nvSpPr>
          <p:spPr bwMode="auto">
            <a:xfrm>
              <a:off x="1489" y="2825"/>
              <a:ext cx="81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15</a:t>
              </a:r>
              <a:endPara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815" name="Line 2647"/>
            <p:cNvSpPr>
              <a:spLocks noChangeShapeType="1"/>
            </p:cNvSpPr>
            <p:nvPr/>
          </p:nvSpPr>
          <p:spPr bwMode="auto">
            <a:xfrm>
              <a:off x="2088" y="2793"/>
              <a:ext cx="1" cy="22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816" name="Rectangle 2648"/>
            <p:cNvSpPr>
              <a:spLocks noChangeArrowheads="1"/>
            </p:cNvSpPr>
            <p:nvPr/>
          </p:nvSpPr>
          <p:spPr bwMode="auto">
            <a:xfrm>
              <a:off x="2057" y="2825"/>
              <a:ext cx="81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20</a:t>
              </a:r>
              <a:endPara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817" name="Rectangle 2649"/>
            <p:cNvSpPr>
              <a:spLocks noChangeArrowheads="1"/>
            </p:cNvSpPr>
            <p:nvPr/>
          </p:nvSpPr>
          <p:spPr bwMode="auto">
            <a:xfrm>
              <a:off x="703" y="2970"/>
              <a:ext cx="1398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Square-root</a:t>
              </a:r>
              <a:r>
                <a:rPr kumimoji="0" lang="en-US" sz="1000" b="1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of </a:t>
              </a: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Cumulus Breast Area</a:t>
              </a:r>
              <a:endPara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652" name="TextBox 2651"/>
          <p:cNvSpPr txBox="1"/>
          <p:nvPr/>
        </p:nvSpPr>
        <p:spPr>
          <a:xfrm>
            <a:off x="611560" y="1628800"/>
            <a:ext cx="288160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200" b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ImageJ</a:t>
            </a:r>
            <a:r>
              <a:rPr lang="en-GB" sz="1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-based method vs. Cumulus</a:t>
            </a:r>
            <a:endParaRPr lang="en-GB" sz="12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53" name="TextBox 2652"/>
          <p:cNvSpPr txBox="1"/>
          <p:nvPr/>
        </p:nvSpPr>
        <p:spPr>
          <a:xfrm>
            <a:off x="107504" y="44624"/>
            <a:ext cx="26642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latin typeface="Arial" pitchFamily="34" charset="0"/>
                <a:cs typeface="Arial" pitchFamily="34" charset="0"/>
              </a:rPr>
              <a:t>Figure S5 </a:t>
            </a:r>
            <a:endParaRPr lang="en-GB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54" name="TextBox 2653"/>
          <p:cNvSpPr txBox="1"/>
          <p:nvPr/>
        </p:nvSpPr>
        <p:spPr>
          <a:xfrm>
            <a:off x="3419872" y="82192"/>
            <a:ext cx="16961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Volpara</a:t>
            </a:r>
            <a:r>
              <a:rPr lang="en-GB" sz="1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vs. Cumulus</a:t>
            </a:r>
            <a:endParaRPr lang="en-GB" sz="12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55" name="TextBox 2654"/>
          <p:cNvSpPr txBox="1"/>
          <p:nvPr/>
        </p:nvSpPr>
        <p:spPr>
          <a:xfrm>
            <a:off x="3491880" y="2132856"/>
            <a:ext cx="17331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Quantra</a:t>
            </a:r>
            <a:r>
              <a:rPr lang="en-GB" sz="1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vs. Cumulus</a:t>
            </a:r>
            <a:endParaRPr lang="en-GB" sz="12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56" name="TextBox 2655"/>
          <p:cNvSpPr txBox="1"/>
          <p:nvPr/>
        </p:nvSpPr>
        <p:spPr>
          <a:xfrm>
            <a:off x="3838733" y="4437112"/>
            <a:ext cx="14533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SXA vs. Cumulus</a:t>
            </a:r>
            <a:endParaRPr lang="en-GB" sz="12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8" name="Group 4"/>
          <p:cNvGrpSpPr>
            <a:grpSpLocks noChangeAspect="1"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  <a:solidFill>
            <a:schemeClr val="bg1"/>
          </a:solidFill>
        </p:grpSpPr>
        <p:sp>
          <p:nvSpPr>
            <p:cNvPr id="1027" name="AutoShape 3"/>
            <p:cNvSpPr>
              <a:spLocks noChangeAspect="1" noChangeArrowheads="1" noTextEdit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grpSp>
          <p:nvGrpSpPr>
            <p:cNvPr id="1229" name="Group 205"/>
            <p:cNvGrpSpPr>
              <a:grpSpLocks/>
            </p:cNvGrpSpPr>
            <p:nvPr/>
          </p:nvGrpSpPr>
          <p:grpSpPr bwMode="auto">
            <a:xfrm>
              <a:off x="48" y="46"/>
              <a:ext cx="5669" cy="4227"/>
              <a:chOff x="48" y="46"/>
              <a:chExt cx="5669" cy="4227"/>
            </a:xfrm>
            <a:grpFill/>
          </p:grpSpPr>
          <p:sp>
            <p:nvSpPr>
              <p:cNvPr id="1029" name="Rectangle 5"/>
              <p:cNvSpPr>
                <a:spLocks noChangeArrowheads="1"/>
              </p:cNvSpPr>
              <p:nvPr/>
            </p:nvSpPr>
            <p:spPr bwMode="auto">
              <a:xfrm>
                <a:off x="48" y="46"/>
                <a:ext cx="5669" cy="422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0" name="Rectangle 6"/>
              <p:cNvSpPr>
                <a:spLocks noChangeArrowheads="1"/>
              </p:cNvSpPr>
              <p:nvPr/>
            </p:nvSpPr>
            <p:spPr bwMode="auto">
              <a:xfrm>
                <a:off x="52" y="53"/>
                <a:ext cx="5655" cy="4213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1" name="Rectangle 7"/>
              <p:cNvSpPr>
                <a:spLocks noChangeArrowheads="1"/>
              </p:cNvSpPr>
              <p:nvPr/>
            </p:nvSpPr>
            <p:spPr bwMode="auto">
              <a:xfrm>
                <a:off x="141" y="144"/>
                <a:ext cx="1822" cy="2012"/>
              </a:xfrm>
              <a:prstGeom prst="rect">
                <a:avLst/>
              </a:prstGeom>
              <a:solidFill>
                <a:schemeClr val="bg1"/>
              </a:solidFill>
              <a:ln w="4763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2" name="Rectangle 8"/>
              <p:cNvSpPr>
                <a:spLocks noChangeArrowheads="1"/>
              </p:cNvSpPr>
              <p:nvPr/>
            </p:nvSpPr>
            <p:spPr bwMode="auto">
              <a:xfrm>
                <a:off x="360" y="324"/>
                <a:ext cx="1411" cy="1670"/>
              </a:xfrm>
              <a:prstGeom prst="rect">
                <a:avLst/>
              </a:prstGeom>
              <a:grpFill/>
              <a:ln w="4763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4" name="Line 10"/>
              <p:cNvSpPr>
                <a:spLocks noChangeShapeType="1"/>
              </p:cNvSpPr>
              <p:nvPr/>
            </p:nvSpPr>
            <p:spPr bwMode="auto">
              <a:xfrm flipV="1">
                <a:off x="947" y="468"/>
                <a:ext cx="1" cy="1530"/>
              </a:xfrm>
              <a:prstGeom prst="line">
                <a:avLst/>
              </a:prstGeom>
              <a:grpFill/>
              <a:ln w="4763">
                <a:solidFill>
                  <a:srgbClr val="000000"/>
                </a:solidFill>
                <a:prstDash val="dash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5" name="Line 11"/>
              <p:cNvSpPr>
                <a:spLocks noChangeShapeType="1"/>
              </p:cNvSpPr>
              <p:nvPr/>
            </p:nvSpPr>
            <p:spPr bwMode="auto">
              <a:xfrm>
                <a:off x="947" y="545"/>
                <a:ext cx="1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6" name="Line 12"/>
              <p:cNvSpPr>
                <a:spLocks noChangeShapeType="1"/>
              </p:cNvSpPr>
              <p:nvPr/>
            </p:nvSpPr>
            <p:spPr bwMode="auto">
              <a:xfrm>
                <a:off x="796" y="587"/>
                <a:ext cx="161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7" name="Line 13"/>
              <p:cNvSpPr>
                <a:spLocks noChangeShapeType="1"/>
              </p:cNvSpPr>
              <p:nvPr/>
            </p:nvSpPr>
            <p:spPr bwMode="auto">
              <a:xfrm>
                <a:off x="820" y="633"/>
                <a:ext cx="168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8" name="Line 14"/>
              <p:cNvSpPr>
                <a:spLocks noChangeShapeType="1"/>
              </p:cNvSpPr>
              <p:nvPr/>
            </p:nvSpPr>
            <p:spPr bwMode="auto">
              <a:xfrm>
                <a:off x="748" y="675"/>
                <a:ext cx="172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9" name="Line 15"/>
              <p:cNvSpPr>
                <a:spLocks noChangeShapeType="1"/>
              </p:cNvSpPr>
              <p:nvPr/>
            </p:nvSpPr>
            <p:spPr bwMode="auto">
              <a:xfrm>
                <a:off x="628" y="721"/>
                <a:ext cx="244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0" name="Line 16"/>
              <p:cNvSpPr>
                <a:spLocks noChangeShapeType="1"/>
              </p:cNvSpPr>
              <p:nvPr/>
            </p:nvSpPr>
            <p:spPr bwMode="auto">
              <a:xfrm>
                <a:off x="964" y="851"/>
                <a:ext cx="192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1" name="Line 17"/>
              <p:cNvSpPr>
                <a:spLocks noChangeShapeType="1"/>
              </p:cNvSpPr>
              <p:nvPr/>
            </p:nvSpPr>
            <p:spPr bwMode="auto">
              <a:xfrm>
                <a:off x="947" y="897"/>
                <a:ext cx="1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2" name="Line 18"/>
              <p:cNvSpPr>
                <a:spLocks noChangeShapeType="1"/>
              </p:cNvSpPr>
              <p:nvPr/>
            </p:nvSpPr>
            <p:spPr bwMode="auto">
              <a:xfrm>
                <a:off x="745" y="939"/>
                <a:ext cx="120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3" name="Line 19"/>
              <p:cNvSpPr>
                <a:spLocks noChangeShapeType="1"/>
              </p:cNvSpPr>
              <p:nvPr/>
            </p:nvSpPr>
            <p:spPr bwMode="auto">
              <a:xfrm>
                <a:off x="594" y="985"/>
                <a:ext cx="134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4" name="Line 20"/>
              <p:cNvSpPr>
                <a:spLocks noChangeShapeType="1"/>
              </p:cNvSpPr>
              <p:nvPr/>
            </p:nvSpPr>
            <p:spPr bwMode="auto">
              <a:xfrm>
                <a:off x="947" y="1115"/>
                <a:ext cx="1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5" name="Line 21"/>
              <p:cNvSpPr>
                <a:spLocks noChangeShapeType="1"/>
              </p:cNvSpPr>
              <p:nvPr/>
            </p:nvSpPr>
            <p:spPr bwMode="auto">
              <a:xfrm>
                <a:off x="834" y="1161"/>
                <a:ext cx="123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6" name="Line 22"/>
              <p:cNvSpPr>
                <a:spLocks noChangeShapeType="1"/>
              </p:cNvSpPr>
              <p:nvPr/>
            </p:nvSpPr>
            <p:spPr bwMode="auto">
              <a:xfrm>
                <a:off x="947" y="1294"/>
                <a:ext cx="1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7" name="Line 23"/>
              <p:cNvSpPr>
                <a:spLocks noChangeShapeType="1"/>
              </p:cNvSpPr>
              <p:nvPr/>
            </p:nvSpPr>
            <p:spPr bwMode="auto">
              <a:xfrm>
                <a:off x="762" y="1336"/>
                <a:ext cx="106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8" name="Line 24"/>
              <p:cNvSpPr>
                <a:spLocks noChangeShapeType="1"/>
              </p:cNvSpPr>
              <p:nvPr/>
            </p:nvSpPr>
            <p:spPr bwMode="auto">
              <a:xfrm>
                <a:off x="947" y="1470"/>
                <a:ext cx="1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9" name="Line 25"/>
              <p:cNvSpPr>
                <a:spLocks noChangeShapeType="1"/>
              </p:cNvSpPr>
              <p:nvPr/>
            </p:nvSpPr>
            <p:spPr bwMode="auto">
              <a:xfrm>
                <a:off x="686" y="1512"/>
                <a:ext cx="182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0" name="Line 26"/>
              <p:cNvSpPr>
                <a:spLocks noChangeShapeType="1"/>
              </p:cNvSpPr>
              <p:nvPr/>
            </p:nvSpPr>
            <p:spPr bwMode="auto">
              <a:xfrm>
                <a:off x="947" y="1646"/>
                <a:ext cx="1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1" name="Line 27"/>
              <p:cNvSpPr>
                <a:spLocks noChangeShapeType="1"/>
              </p:cNvSpPr>
              <p:nvPr/>
            </p:nvSpPr>
            <p:spPr bwMode="auto">
              <a:xfrm>
                <a:off x="930" y="1688"/>
                <a:ext cx="117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2" name="Line 28"/>
              <p:cNvSpPr>
                <a:spLocks noChangeShapeType="1"/>
              </p:cNvSpPr>
              <p:nvPr/>
            </p:nvSpPr>
            <p:spPr bwMode="auto">
              <a:xfrm>
                <a:off x="947" y="1822"/>
                <a:ext cx="1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3" name="Line 29"/>
              <p:cNvSpPr>
                <a:spLocks noChangeShapeType="1"/>
              </p:cNvSpPr>
              <p:nvPr/>
            </p:nvSpPr>
            <p:spPr bwMode="auto">
              <a:xfrm>
                <a:off x="899" y="1864"/>
                <a:ext cx="113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4" name="Rectangle 30"/>
              <p:cNvSpPr>
                <a:spLocks noChangeArrowheads="1"/>
              </p:cNvSpPr>
              <p:nvPr/>
            </p:nvSpPr>
            <p:spPr bwMode="auto">
              <a:xfrm>
                <a:off x="340" y="433"/>
                <a:ext cx="281" cy="7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Age (yrs)</a:t>
                </a:r>
                <a:endPara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55" name="Rectangle 31"/>
              <p:cNvSpPr>
                <a:spLocks noChangeArrowheads="1"/>
              </p:cNvSpPr>
              <p:nvPr/>
            </p:nvSpPr>
            <p:spPr bwMode="auto">
              <a:xfrm>
                <a:off x="384" y="517"/>
                <a:ext cx="14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44-53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56" name="Rectangle 32"/>
              <p:cNvSpPr>
                <a:spLocks noChangeArrowheads="1"/>
              </p:cNvSpPr>
              <p:nvPr/>
            </p:nvSpPr>
            <p:spPr bwMode="auto">
              <a:xfrm>
                <a:off x="384" y="563"/>
                <a:ext cx="14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54-57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57" name="Rectangle 33"/>
              <p:cNvSpPr>
                <a:spLocks noChangeArrowheads="1"/>
              </p:cNvSpPr>
              <p:nvPr/>
            </p:nvSpPr>
            <p:spPr bwMode="auto">
              <a:xfrm>
                <a:off x="384" y="605"/>
                <a:ext cx="14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58-62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58" name="Rectangle 34"/>
              <p:cNvSpPr>
                <a:spLocks noChangeArrowheads="1"/>
              </p:cNvSpPr>
              <p:nvPr/>
            </p:nvSpPr>
            <p:spPr bwMode="auto">
              <a:xfrm>
                <a:off x="384" y="651"/>
                <a:ext cx="14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63-69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59" name="Rectangle 35"/>
              <p:cNvSpPr>
                <a:spLocks noChangeArrowheads="1"/>
              </p:cNvSpPr>
              <p:nvPr/>
            </p:nvSpPr>
            <p:spPr bwMode="auto">
              <a:xfrm>
                <a:off x="384" y="693"/>
                <a:ext cx="102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70+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60" name="Rectangle 36"/>
              <p:cNvSpPr>
                <a:spLocks noChangeArrowheads="1"/>
              </p:cNvSpPr>
              <p:nvPr/>
            </p:nvSpPr>
            <p:spPr bwMode="auto">
              <a:xfrm>
                <a:off x="340" y="745"/>
                <a:ext cx="367" cy="7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BMI (kg/m</a:t>
                </a:r>
                <a:r>
                  <a:rPr kumimoji="0" lang="en-US" sz="800" b="1" i="0" u="none" strike="noStrike" cap="none" normalizeH="0" baseline="3000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</a:t>
                </a:r>
                <a:r>
                  <a: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)</a:t>
                </a:r>
                <a:endPara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61" name="Rectangle 37"/>
              <p:cNvSpPr>
                <a:spLocks noChangeArrowheads="1"/>
              </p:cNvSpPr>
              <p:nvPr/>
            </p:nvSpPr>
            <p:spPr bwMode="auto">
              <a:xfrm>
                <a:off x="384" y="827"/>
                <a:ext cx="102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&lt;20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62" name="Rectangle 38"/>
              <p:cNvSpPr>
                <a:spLocks noChangeArrowheads="1"/>
              </p:cNvSpPr>
              <p:nvPr/>
            </p:nvSpPr>
            <p:spPr bwMode="auto">
              <a:xfrm>
                <a:off x="384" y="869"/>
                <a:ext cx="89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20-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63" name="Rectangle 39"/>
              <p:cNvSpPr>
                <a:spLocks noChangeArrowheads="1"/>
              </p:cNvSpPr>
              <p:nvPr/>
            </p:nvSpPr>
            <p:spPr bwMode="auto">
              <a:xfrm>
                <a:off x="384" y="914"/>
                <a:ext cx="89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25-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64" name="Rectangle 40"/>
              <p:cNvSpPr>
                <a:spLocks noChangeArrowheads="1"/>
              </p:cNvSpPr>
              <p:nvPr/>
            </p:nvSpPr>
            <p:spPr bwMode="auto">
              <a:xfrm>
                <a:off x="384" y="957"/>
                <a:ext cx="102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30+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65" name="Rectangle 41"/>
              <p:cNvSpPr>
                <a:spLocks noChangeArrowheads="1"/>
              </p:cNvSpPr>
              <p:nvPr/>
            </p:nvSpPr>
            <p:spPr bwMode="auto">
              <a:xfrm>
                <a:off x="340" y="1011"/>
                <a:ext cx="274" cy="7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Ethnicity</a:t>
                </a:r>
                <a:endPara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66" name="Rectangle 42"/>
              <p:cNvSpPr>
                <a:spLocks noChangeArrowheads="1"/>
              </p:cNvSpPr>
              <p:nvPr/>
            </p:nvSpPr>
            <p:spPr bwMode="auto">
              <a:xfrm>
                <a:off x="384" y="1090"/>
                <a:ext cx="147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White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67" name="Rectangle 43"/>
              <p:cNvSpPr>
                <a:spLocks noChangeArrowheads="1"/>
              </p:cNvSpPr>
              <p:nvPr/>
            </p:nvSpPr>
            <p:spPr bwMode="auto">
              <a:xfrm>
                <a:off x="384" y="1133"/>
                <a:ext cx="14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Other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68" name="Rectangle 44"/>
              <p:cNvSpPr>
                <a:spLocks noChangeArrowheads="1"/>
              </p:cNvSpPr>
              <p:nvPr/>
            </p:nvSpPr>
            <p:spPr bwMode="auto">
              <a:xfrm>
                <a:off x="340" y="1192"/>
                <a:ext cx="181" cy="7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Parity</a:t>
                </a:r>
                <a:endPara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69" name="Rectangle 45"/>
              <p:cNvSpPr>
                <a:spLocks noChangeArrowheads="1"/>
              </p:cNvSpPr>
              <p:nvPr/>
            </p:nvSpPr>
            <p:spPr bwMode="auto">
              <a:xfrm>
                <a:off x="384" y="1266"/>
                <a:ext cx="82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No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70" name="Rectangle 46"/>
              <p:cNvSpPr>
                <a:spLocks noChangeArrowheads="1"/>
              </p:cNvSpPr>
              <p:nvPr/>
            </p:nvSpPr>
            <p:spPr bwMode="auto">
              <a:xfrm>
                <a:off x="384" y="1312"/>
                <a:ext cx="102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Yes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71" name="Rectangle 47"/>
              <p:cNvSpPr>
                <a:spLocks noChangeArrowheads="1"/>
              </p:cNvSpPr>
              <p:nvPr/>
            </p:nvSpPr>
            <p:spPr bwMode="auto">
              <a:xfrm>
                <a:off x="340" y="1362"/>
                <a:ext cx="584" cy="7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Menopausal status</a:t>
                </a:r>
                <a:endPara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72" name="Rectangle 48"/>
              <p:cNvSpPr>
                <a:spLocks noChangeArrowheads="1"/>
              </p:cNvSpPr>
              <p:nvPr/>
            </p:nvSpPr>
            <p:spPr bwMode="auto">
              <a:xfrm>
                <a:off x="384" y="1442"/>
                <a:ext cx="243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Pre &amp; Peri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73" name="Rectangle 49"/>
              <p:cNvSpPr>
                <a:spLocks noChangeArrowheads="1"/>
              </p:cNvSpPr>
              <p:nvPr/>
            </p:nvSpPr>
            <p:spPr bwMode="auto">
              <a:xfrm>
                <a:off x="384" y="1488"/>
                <a:ext cx="120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Post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74" name="Rectangle 50"/>
              <p:cNvSpPr>
                <a:spLocks noChangeArrowheads="1"/>
              </p:cNvSpPr>
              <p:nvPr/>
            </p:nvSpPr>
            <p:spPr bwMode="auto">
              <a:xfrm>
                <a:off x="340" y="1547"/>
                <a:ext cx="387" cy="7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Ever OC use</a:t>
                </a:r>
                <a:endPara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75" name="Rectangle 51"/>
              <p:cNvSpPr>
                <a:spLocks noChangeArrowheads="1"/>
              </p:cNvSpPr>
              <p:nvPr/>
            </p:nvSpPr>
            <p:spPr bwMode="auto">
              <a:xfrm>
                <a:off x="384" y="1618"/>
                <a:ext cx="82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No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76" name="Rectangle 52"/>
              <p:cNvSpPr>
                <a:spLocks noChangeArrowheads="1"/>
              </p:cNvSpPr>
              <p:nvPr/>
            </p:nvSpPr>
            <p:spPr bwMode="auto">
              <a:xfrm>
                <a:off x="384" y="1663"/>
                <a:ext cx="102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Yes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77" name="Rectangle 53"/>
              <p:cNvSpPr>
                <a:spLocks noChangeArrowheads="1"/>
              </p:cNvSpPr>
              <p:nvPr/>
            </p:nvSpPr>
            <p:spPr bwMode="auto">
              <a:xfrm>
                <a:off x="340" y="1721"/>
                <a:ext cx="245" cy="7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Ever HT</a:t>
                </a:r>
                <a:endPara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78" name="Rectangle 54"/>
              <p:cNvSpPr>
                <a:spLocks noChangeArrowheads="1"/>
              </p:cNvSpPr>
              <p:nvPr/>
            </p:nvSpPr>
            <p:spPr bwMode="auto">
              <a:xfrm>
                <a:off x="384" y="1794"/>
                <a:ext cx="82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No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79" name="Rectangle 55"/>
              <p:cNvSpPr>
                <a:spLocks noChangeArrowheads="1"/>
              </p:cNvSpPr>
              <p:nvPr/>
            </p:nvSpPr>
            <p:spPr bwMode="auto">
              <a:xfrm>
                <a:off x="384" y="1839"/>
                <a:ext cx="102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Yes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82" name="Rectangle 58"/>
              <p:cNvSpPr>
                <a:spLocks noChangeArrowheads="1"/>
              </p:cNvSpPr>
              <p:nvPr/>
            </p:nvSpPr>
            <p:spPr bwMode="auto">
              <a:xfrm>
                <a:off x="1325" y="517"/>
                <a:ext cx="22" cy="4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83" name="Rectangle 59"/>
              <p:cNvSpPr>
                <a:spLocks noChangeArrowheads="1"/>
              </p:cNvSpPr>
              <p:nvPr/>
            </p:nvSpPr>
            <p:spPr bwMode="auto">
              <a:xfrm>
                <a:off x="1325" y="563"/>
                <a:ext cx="411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-0.20 (-0.43, 0.03)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84" name="Rectangle 60"/>
              <p:cNvSpPr>
                <a:spLocks noChangeArrowheads="1"/>
              </p:cNvSpPr>
              <p:nvPr/>
            </p:nvSpPr>
            <p:spPr bwMode="auto">
              <a:xfrm>
                <a:off x="1325" y="605"/>
                <a:ext cx="411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-0.12 (-0.35, 0.12)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85" name="Rectangle 61"/>
              <p:cNvSpPr>
                <a:spLocks noChangeArrowheads="1"/>
              </p:cNvSpPr>
              <p:nvPr/>
            </p:nvSpPr>
            <p:spPr bwMode="auto">
              <a:xfrm>
                <a:off x="1325" y="651"/>
                <a:ext cx="428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-0.32 (-0.56, -0.07)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86" name="Rectangle 62"/>
              <p:cNvSpPr>
                <a:spLocks noChangeArrowheads="1"/>
              </p:cNvSpPr>
              <p:nvPr/>
            </p:nvSpPr>
            <p:spPr bwMode="auto">
              <a:xfrm>
                <a:off x="1325" y="693"/>
                <a:ext cx="428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-0.56 (-0.90, -0.21)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87" name="Rectangle 63"/>
              <p:cNvSpPr>
                <a:spLocks noChangeArrowheads="1"/>
              </p:cNvSpPr>
              <p:nvPr/>
            </p:nvSpPr>
            <p:spPr bwMode="auto">
              <a:xfrm>
                <a:off x="1325" y="827"/>
                <a:ext cx="380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0.32 (0.05, 0.60)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88" name="Rectangle 64"/>
              <p:cNvSpPr>
                <a:spLocks noChangeArrowheads="1"/>
              </p:cNvSpPr>
              <p:nvPr/>
            </p:nvSpPr>
            <p:spPr bwMode="auto">
              <a:xfrm>
                <a:off x="1325" y="869"/>
                <a:ext cx="22" cy="4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89" name="Rectangle 65"/>
              <p:cNvSpPr>
                <a:spLocks noChangeArrowheads="1"/>
              </p:cNvSpPr>
              <p:nvPr/>
            </p:nvSpPr>
            <p:spPr bwMode="auto">
              <a:xfrm>
                <a:off x="1325" y="914"/>
                <a:ext cx="428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-0.40 (-0.57, -0.23)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90" name="Rectangle 66"/>
              <p:cNvSpPr>
                <a:spLocks noChangeArrowheads="1"/>
              </p:cNvSpPr>
              <p:nvPr/>
            </p:nvSpPr>
            <p:spPr bwMode="auto">
              <a:xfrm>
                <a:off x="1325" y="957"/>
                <a:ext cx="428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-0.81 (-1.00, -0.62)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91" name="Rectangle 67"/>
              <p:cNvSpPr>
                <a:spLocks noChangeArrowheads="1"/>
              </p:cNvSpPr>
              <p:nvPr/>
            </p:nvSpPr>
            <p:spPr bwMode="auto">
              <a:xfrm>
                <a:off x="1325" y="1090"/>
                <a:ext cx="22" cy="4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92" name="Rectangle 68"/>
              <p:cNvSpPr>
                <a:spLocks noChangeArrowheads="1"/>
              </p:cNvSpPr>
              <p:nvPr/>
            </p:nvSpPr>
            <p:spPr bwMode="auto">
              <a:xfrm>
                <a:off x="1325" y="1133"/>
                <a:ext cx="411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-0.14 (-0.32, 0.03)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93" name="Rectangle 69"/>
              <p:cNvSpPr>
                <a:spLocks noChangeArrowheads="1"/>
              </p:cNvSpPr>
              <p:nvPr/>
            </p:nvSpPr>
            <p:spPr bwMode="auto">
              <a:xfrm>
                <a:off x="1325" y="1266"/>
                <a:ext cx="22" cy="4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94" name="Rectangle 70"/>
              <p:cNvSpPr>
                <a:spLocks noChangeArrowheads="1"/>
              </p:cNvSpPr>
              <p:nvPr/>
            </p:nvSpPr>
            <p:spPr bwMode="auto">
              <a:xfrm>
                <a:off x="1325" y="1312"/>
                <a:ext cx="428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-0.37 (-0.52, -0.22)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95" name="Rectangle 71"/>
              <p:cNvSpPr>
                <a:spLocks noChangeArrowheads="1"/>
              </p:cNvSpPr>
              <p:nvPr/>
            </p:nvSpPr>
            <p:spPr bwMode="auto">
              <a:xfrm>
                <a:off x="1325" y="1442"/>
                <a:ext cx="22" cy="4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96" name="Rectangle 72"/>
              <p:cNvSpPr>
                <a:spLocks noChangeArrowheads="1"/>
              </p:cNvSpPr>
              <p:nvPr/>
            </p:nvSpPr>
            <p:spPr bwMode="auto">
              <a:xfrm>
                <a:off x="1325" y="1488"/>
                <a:ext cx="428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-0.48 (-0.73, -0.22)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97" name="Rectangle 73"/>
              <p:cNvSpPr>
                <a:spLocks noChangeArrowheads="1"/>
              </p:cNvSpPr>
              <p:nvPr/>
            </p:nvSpPr>
            <p:spPr bwMode="auto">
              <a:xfrm>
                <a:off x="1325" y="1618"/>
                <a:ext cx="22" cy="4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98" name="Rectangle 74"/>
              <p:cNvSpPr>
                <a:spLocks noChangeArrowheads="1"/>
              </p:cNvSpPr>
              <p:nvPr/>
            </p:nvSpPr>
            <p:spPr bwMode="auto">
              <a:xfrm>
                <a:off x="1325" y="1663"/>
                <a:ext cx="39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0.12 (-0.04, 0.28)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99" name="Rectangle 75"/>
              <p:cNvSpPr>
                <a:spLocks noChangeArrowheads="1"/>
              </p:cNvSpPr>
              <p:nvPr/>
            </p:nvSpPr>
            <p:spPr bwMode="auto">
              <a:xfrm>
                <a:off x="1325" y="1794"/>
                <a:ext cx="22" cy="4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00" name="Rectangle 76"/>
              <p:cNvSpPr>
                <a:spLocks noChangeArrowheads="1"/>
              </p:cNvSpPr>
              <p:nvPr/>
            </p:nvSpPr>
            <p:spPr bwMode="auto">
              <a:xfrm>
                <a:off x="1325" y="1839"/>
                <a:ext cx="39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0.02 (-0.14, 0.18)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01" name="Rectangle 77"/>
              <p:cNvSpPr>
                <a:spLocks noChangeArrowheads="1"/>
              </p:cNvSpPr>
              <p:nvPr/>
            </p:nvSpPr>
            <p:spPr bwMode="auto">
              <a:xfrm>
                <a:off x="1325" y="404"/>
                <a:ext cx="598" cy="7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coefficient (95% CI)</a:t>
                </a:r>
                <a:endPara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02" name="Rectangle 78"/>
              <p:cNvSpPr>
                <a:spLocks noChangeArrowheads="1"/>
              </p:cNvSpPr>
              <p:nvPr/>
            </p:nvSpPr>
            <p:spPr bwMode="auto">
              <a:xfrm>
                <a:off x="1325" y="313"/>
                <a:ext cx="353" cy="7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Regression</a:t>
                </a:r>
                <a:endPara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04" name="Rectangle 80"/>
              <p:cNvSpPr>
                <a:spLocks noChangeArrowheads="1"/>
              </p:cNvSpPr>
              <p:nvPr/>
            </p:nvSpPr>
            <p:spPr bwMode="auto">
              <a:xfrm>
                <a:off x="1325" y="563"/>
                <a:ext cx="411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-0.20 (-0.43, 0.03)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05" name="Rectangle 81"/>
              <p:cNvSpPr>
                <a:spLocks noChangeArrowheads="1"/>
              </p:cNvSpPr>
              <p:nvPr/>
            </p:nvSpPr>
            <p:spPr bwMode="auto">
              <a:xfrm>
                <a:off x="1325" y="605"/>
                <a:ext cx="411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-0.12 (-0.35, 0.12)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06" name="Rectangle 82"/>
              <p:cNvSpPr>
                <a:spLocks noChangeArrowheads="1"/>
              </p:cNvSpPr>
              <p:nvPr/>
            </p:nvSpPr>
            <p:spPr bwMode="auto">
              <a:xfrm>
                <a:off x="1325" y="651"/>
                <a:ext cx="428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-0.32 (-0.56, -0.07)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07" name="Rectangle 83"/>
              <p:cNvSpPr>
                <a:spLocks noChangeArrowheads="1"/>
              </p:cNvSpPr>
              <p:nvPr/>
            </p:nvSpPr>
            <p:spPr bwMode="auto">
              <a:xfrm>
                <a:off x="1325" y="693"/>
                <a:ext cx="428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-0.56 (-0.90, -0.21)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08" name="Rectangle 84"/>
              <p:cNvSpPr>
                <a:spLocks noChangeArrowheads="1"/>
              </p:cNvSpPr>
              <p:nvPr/>
            </p:nvSpPr>
            <p:spPr bwMode="auto">
              <a:xfrm>
                <a:off x="1325" y="807"/>
                <a:ext cx="380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0.32 (0.05, 0.60)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10" name="Rectangle 86"/>
              <p:cNvSpPr>
                <a:spLocks noChangeArrowheads="1"/>
              </p:cNvSpPr>
              <p:nvPr/>
            </p:nvSpPr>
            <p:spPr bwMode="auto">
              <a:xfrm>
                <a:off x="1325" y="914"/>
                <a:ext cx="428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-0.40 (-0.57, -0.23)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11" name="Rectangle 87"/>
              <p:cNvSpPr>
                <a:spLocks noChangeArrowheads="1"/>
              </p:cNvSpPr>
              <p:nvPr/>
            </p:nvSpPr>
            <p:spPr bwMode="auto">
              <a:xfrm>
                <a:off x="1325" y="957"/>
                <a:ext cx="428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-0.81 (-1.00, -0.62)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13" name="Rectangle 89"/>
              <p:cNvSpPr>
                <a:spLocks noChangeArrowheads="1"/>
              </p:cNvSpPr>
              <p:nvPr/>
            </p:nvSpPr>
            <p:spPr bwMode="auto">
              <a:xfrm>
                <a:off x="1325" y="1133"/>
                <a:ext cx="411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-0.14 (-0.32, 0.03)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15" name="Rectangle 91"/>
              <p:cNvSpPr>
                <a:spLocks noChangeArrowheads="1"/>
              </p:cNvSpPr>
              <p:nvPr/>
            </p:nvSpPr>
            <p:spPr bwMode="auto">
              <a:xfrm>
                <a:off x="1325" y="1312"/>
                <a:ext cx="428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-0.37 (-0.52, -0.22)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17" name="Rectangle 93"/>
              <p:cNvSpPr>
                <a:spLocks noChangeArrowheads="1"/>
              </p:cNvSpPr>
              <p:nvPr/>
            </p:nvSpPr>
            <p:spPr bwMode="auto">
              <a:xfrm>
                <a:off x="1325" y="1488"/>
                <a:ext cx="428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-0.48 (-0.73, -0.22)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19" name="Rectangle 95"/>
              <p:cNvSpPr>
                <a:spLocks noChangeArrowheads="1"/>
              </p:cNvSpPr>
              <p:nvPr/>
            </p:nvSpPr>
            <p:spPr bwMode="auto">
              <a:xfrm>
                <a:off x="1325" y="1663"/>
                <a:ext cx="39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0.12 (-0.04, 0.28)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1" name="Rectangle 97"/>
              <p:cNvSpPr>
                <a:spLocks noChangeArrowheads="1"/>
              </p:cNvSpPr>
              <p:nvPr/>
            </p:nvSpPr>
            <p:spPr bwMode="auto">
              <a:xfrm>
                <a:off x="1325" y="1839"/>
                <a:ext cx="39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0.02 (-0.14, 0.18)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4" name="Freeform 100"/>
              <p:cNvSpPr>
                <a:spLocks/>
              </p:cNvSpPr>
              <p:nvPr/>
            </p:nvSpPr>
            <p:spPr bwMode="auto">
              <a:xfrm>
                <a:off x="940" y="538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5" name="Freeform 101"/>
              <p:cNvSpPr>
                <a:spLocks/>
              </p:cNvSpPr>
              <p:nvPr/>
            </p:nvSpPr>
            <p:spPr bwMode="auto">
              <a:xfrm>
                <a:off x="868" y="580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6" name="Freeform 102"/>
              <p:cNvSpPr>
                <a:spLocks/>
              </p:cNvSpPr>
              <p:nvPr/>
            </p:nvSpPr>
            <p:spPr bwMode="auto">
              <a:xfrm>
                <a:off x="899" y="626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7" name="Freeform 103"/>
              <p:cNvSpPr>
                <a:spLocks/>
              </p:cNvSpPr>
              <p:nvPr/>
            </p:nvSpPr>
            <p:spPr bwMode="auto">
              <a:xfrm>
                <a:off x="827" y="668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8" name="Freeform 104"/>
              <p:cNvSpPr>
                <a:spLocks/>
              </p:cNvSpPr>
              <p:nvPr/>
            </p:nvSpPr>
            <p:spPr bwMode="auto">
              <a:xfrm>
                <a:off x="745" y="714"/>
                <a:ext cx="13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3" y="7"/>
                  </a:cxn>
                  <a:cxn ang="0">
                    <a:pos x="7" y="0"/>
                  </a:cxn>
                </a:cxnLst>
                <a:rect l="0" t="0" r="r" b="b"/>
                <a:pathLst>
                  <a:path w="13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3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9" name="Freeform 105"/>
              <p:cNvSpPr>
                <a:spLocks/>
              </p:cNvSpPr>
              <p:nvPr/>
            </p:nvSpPr>
            <p:spPr bwMode="auto">
              <a:xfrm>
                <a:off x="1054" y="844"/>
                <a:ext cx="13" cy="14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7"/>
                  </a:cxn>
                  <a:cxn ang="0">
                    <a:pos x="6" y="14"/>
                  </a:cxn>
                  <a:cxn ang="0">
                    <a:pos x="13" y="7"/>
                  </a:cxn>
                  <a:cxn ang="0">
                    <a:pos x="6" y="0"/>
                  </a:cxn>
                </a:cxnLst>
                <a:rect l="0" t="0" r="r" b="b"/>
                <a:pathLst>
                  <a:path w="13" h="14">
                    <a:moveTo>
                      <a:pt x="6" y="0"/>
                    </a:moveTo>
                    <a:lnTo>
                      <a:pt x="0" y="7"/>
                    </a:lnTo>
                    <a:lnTo>
                      <a:pt x="6" y="14"/>
                    </a:lnTo>
                    <a:lnTo>
                      <a:pt x="13" y="7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0" name="Freeform 106"/>
              <p:cNvSpPr>
                <a:spLocks/>
              </p:cNvSpPr>
              <p:nvPr/>
            </p:nvSpPr>
            <p:spPr bwMode="auto">
              <a:xfrm>
                <a:off x="940" y="890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1" name="Freeform 107"/>
              <p:cNvSpPr>
                <a:spLocks/>
              </p:cNvSpPr>
              <p:nvPr/>
            </p:nvSpPr>
            <p:spPr bwMode="auto">
              <a:xfrm>
                <a:off x="796" y="932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2" name="Freeform 108"/>
              <p:cNvSpPr>
                <a:spLocks/>
              </p:cNvSpPr>
              <p:nvPr/>
            </p:nvSpPr>
            <p:spPr bwMode="auto">
              <a:xfrm>
                <a:off x="652" y="978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3" name="Freeform 109"/>
              <p:cNvSpPr>
                <a:spLocks/>
              </p:cNvSpPr>
              <p:nvPr/>
            </p:nvSpPr>
            <p:spPr bwMode="auto">
              <a:xfrm>
                <a:off x="940" y="1108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4" name="Freeform 110"/>
              <p:cNvSpPr>
                <a:spLocks/>
              </p:cNvSpPr>
              <p:nvPr/>
            </p:nvSpPr>
            <p:spPr bwMode="auto">
              <a:xfrm>
                <a:off x="889" y="1154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5" name="Freeform 111"/>
              <p:cNvSpPr>
                <a:spLocks/>
              </p:cNvSpPr>
              <p:nvPr/>
            </p:nvSpPr>
            <p:spPr bwMode="auto">
              <a:xfrm>
                <a:off x="940" y="1287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6" name="Freeform 112"/>
              <p:cNvSpPr>
                <a:spLocks/>
              </p:cNvSpPr>
              <p:nvPr/>
            </p:nvSpPr>
            <p:spPr bwMode="auto">
              <a:xfrm>
                <a:off x="810" y="1329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7" name="Freeform 113"/>
              <p:cNvSpPr>
                <a:spLocks/>
              </p:cNvSpPr>
              <p:nvPr/>
            </p:nvSpPr>
            <p:spPr bwMode="auto">
              <a:xfrm>
                <a:off x="940" y="1463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8" name="Freeform 114"/>
              <p:cNvSpPr>
                <a:spLocks/>
              </p:cNvSpPr>
              <p:nvPr/>
            </p:nvSpPr>
            <p:spPr bwMode="auto">
              <a:xfrm>
                <a:off x="772" y="1505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9" name="Freeform 115"/>
              <p:cNvSpPr>
                <a:spLocks/>
              </p:cNvSpPr>
              <p:nvPr/>
            </p:nvSpPr>
            <p:spPr bwMode="auto">
              <a:xfrm>
                <a:off x="940" y="1639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0" name="Freeform 116"/>
              <p:cNvSpPr>
                <a:spLocks/>
              </p:cNvSpPr>
              <p:nvPr/>
            </p:nvSpPr>
            <p:spPr bwMode="auto">
              <a:xfrm>
                <a:off x="981" y="1681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1" name="Freeform 117"/>
              <p:cNvSpPr>
                <a:spLocks/>
              </p:cNvSpPr>
              <p:nvPr/>
            </p:nvSpPr>
            <p:spPr bwMode="auto">
              <a:xfrm>
                <a:off x="940" y="1815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2" name="Freeform 118"/>
              <p:cNvSpPr>
                <a:spLocks/>
              </p:cNvSpPr>
              <p:nvPr/>
            </p:nvSpPr>
            <p:spPr bwMode="auto">
              <a:xfrm>
                <a:off x="947" y="1857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3" name="Line 119"/>
              <p:cNvSpPr>
                <a:spLocks noChangeShapeType="1"/>
              </p:cNvSpPr>
              <p:nvPr/>
            </p:nvSpPr>
            <p:spPr bwMode="auto">
              <a:xfrm>
                <a:off x="360" y="1998"/>
                <a:ext cx="1411" cy="1"/>
              </a:xfrm>
              <a:prstGeom prst="line">
                <a:avLst/>
              </a:prstGeom>
              <a:grp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4" name="Rectangle 120"/>
              <p:cNvSpPr>
                <a:spLocks noChangeArrowheads="1"/>
              </p:cNvSpPr>
              <p:nvPr/>
            </p:nvSpPr>
            <p:spPr bwMode="auto">
              <a:xfrm>
                <a:off x="765" y="2008"/>
                <a:ext cx="3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45" name="Rectangle 121"/>
              <p:cNvSpPr>
                <a:spLocks noChangeArrowheads="1"/>
              </p:cNvSpPr>
              <p:nvPr/>
            </p:nvSpPr>
            <p:spPr bwMode="auto">
              <a:xfrm>
                <a:off x="1119" y="2008"/>
                <a:ext cx="3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46" name="Line 122"/>
              <p:cNvSpPr>
                <a:spLocks noChangeShapeType="1"/>
              </p:cNvSpPr>
              <p:nvPr/>
            </p:nvSpPr>
            <p:spPr bwMode="auto">
              <a:xfrm>
                <a:off x="947" y="1998"/>
                <a:ext cx="1" cy="24"/>
              </a:xfrm>
              <a:prstGeom prst="line">
                <a:avLst/>
              </a:prstGeom>
              <a:grp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7" name="Rectangle 123"/>
              <p:cNvSpPr>
                <a:spLocks noChangeArrowheads="1"/>
              </p:cNvSpPr>
              <p:nvPr/>
            </p:nvSpPr>
            <p:spPr bwMode="auto">
              <a:xfrm>
                <a:off x="937" y="2036"/>
                <a:ext cx="48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48" name="Line 124"/>
              <p:cNvSpPr>
                <a:spLocks noChangeShapeType="1"/>
              </p:cNvSpPr>
              <p:nvPr/>
            </p:nvSpPr>
            <p:spPr bwMode="auto">
              <a:xfrm>
                <a:off x="594" y="1998"/>
                <a:ext cx="1" cy="24"/>
              </a:xfrm>
              <a:prstGeom prst="line">
                <a:avLst/>
              </a:prstGeom>
              <a:grp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9" name="Rectangle 125"/>
              <p:cNvSpPr>
                <a:spLocks noChangeArrowheads="1"/>
              </p:cNvSpPr>
              <p:nvPr/>
            </p:nvSpPr>
            <p:spPr bwMode="auto">
              <a:xfrm>
                <a:off x="546" y="2036"/>
                <a:ext cx="111" cy="5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6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-.999</a:t>
                </a:r>
                <a:endParaRPr kumimoji="0" lang="en-US" sz="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50" name="Line 126"/>
              <p:cNvSpPr>
                <a:spLocks noChangeShapeType="1"/>
              </p:cNvSpPr>
              <p:nvPr/>
            </p:nvSpPr>
            <p:spPr bwMode="auto">
              <a:xfrm>
                <a:off x="947" y="1998"/>
                <a:ext cx="1" cy="24"/>
              </a:xfrm>
              <a:prstGeom prst="line">
                <a:avLst/>
              </a:prstGeom>
              <a:grp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1" name="Rectangle 127"/>
              <p:cNvSpPr>
                <a:spLocks noChangeArrowheads="1"/>
              </p:cNvSpPr>
              <p:nvPr/>
            </p:nvSpPr>
            <p:spPr bwMode="auto">
              <a:xfrm>
                <a:off x="937" y="2036"/>
                <a:ext cx="27" cy="5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6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52" name="Line 128"/>
              <p:cNvSpPr>
                <a:spLocks noChangeShapeType="1"/>
              </p:cNvSpPr>
              <p:nvPr/>
            </p:nvSpPr>
            <p:spPr bwMode="auto">
              <a:xfrm>
                <a:off x="1301" y="1998"/>
                <a:ext cx="1" cy="24"/>
              </a:xfrm>
              <a:prstGeom prst="line">
                <a:avLst/>
              </a:prstGeom>
              <a:grp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3" name="Rectangle 129"/>
              <p:cNvSpPr>
                <a:spLocks noChangeArrowheads="1"/>
              </p:cNvSpPr>
              <p:nvPr/>
            </p:nvSpPr>
            <p:spPr bwMode="auto">
              <a:xfrm>
                <a:off x="1259" y="2036"/>
                <a:ext cx="95" cy="5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6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.999</a:t>
                </a:r>
                <a:endParaRPr kumimoji="0" lang="en-US" sz="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54" name="Line 130"/>
              <p:cNvSpPr>
                <a:spLocks noChangeShapeType="1"/>
              </p:cNvSpPr>
              <p:nvPr/>
            </p:nvSpPr>
            <p:spPr bwMode="auto">
              <a:xfrm>
                <a:off x="947" y="1998"/>
                <a:ext cx="1" cy="24"/>
              </a:xfrm>
              <a:prstGeom prst="line">
                <a:avLst/>
              </a:prstGeom>
              <a:grp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5" name="Rectangle 131"/>
              <p:cNvSpPr>
                <a:spLocks noChangeArrowheads="1"/>
              </p:cNvSpPr>
              <p:nvPr/>
            </p:nvSpPr>
            <p:spPr bwMode="auto">
              <a:xfrm>
                <a:off x="476" y="119"/>
                <a:ext cx="1255" cy="116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0" u="none" strike="noStrike" cap="none" normalizeH="0" baseline="0" dirty="0" smtClean="0">
                    <a:ln>
                      <a:noFill/>
                    </a:ln>
                    <a:solidFill>
                      <a:srgbClr val="0066FF"/>
                    </a:solidFill>
                    <a:effectLst/>
                    <a:latin typeface="Arial" pitchFamily="34" charset="0"/>
                    <a:cs typeface="Arial" pitchFamily="34" charset="0"/>
                  </a:rPr>
                  <a:t>Cumulus Dense Area (cm</a:t>
                </a:r>
                <a:r>
                  <a:rPr kumimoji="0" lang="en-US" sz="1200" b="1" i="0" u="none" strike="noStrike" cap="none" normalizeH="0" baseline="30000" dirty="0" smtClean="0">
                    <a:ln>
                      <a:noFill/>
                    </a:ln>
                    <a:solidFill>
                      <a:srgbClr val="0066FF"/>
                    </a:solidFill>
                    <a:effectLst/>
                    <a:latin typeface="Arial" pitchFamily="34" charset="0"/>
                    <a:cs typeface="Arial" pitchFamily="34" charset="0"/>
                  </a:rPr>
                  <a:t>2</a:t>
                </a:r>
                <a:r>
                  <a:rPr kumimoji="0" lang="en-US" sz="1200" b="1" i="0" u="none" strike="noStrike" cap="none" normalizeH="0" baseline="0" dirty="0" smtClean="0">
                    <a:ln>
                      <a:noFill/>
                    </a:ln>
                    <a:solidFill>
                      <a:srgbClr val="0066FF"/>
                    </a:solidFill>
                    <a:effectLst/>
                    <a:latin typeface="Arial" pitchFamily="34" charset="0"/>
                    <a:cs typeface="Arial" pitchFamily="34" charset="0"/>
                  </a:rPr>
                  <a:t>)</a:t>
                </a:r>
                <a:endPara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rgbClr val="0066FF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56" name="Rectangle 132"/>
              <p:cNvSpPr>
                <a:spLocks noChangeArrowheads="1"/>
              </p:cNvSpPr>
              <p:nvPr/>
            </p:nvSpPr>
            <p:spPr bwMode="auto">
              <a:xfrm>
                <a:off x="1966" y="144"/>
                <a:ext cx="1829" cy="2012"/>
              </a:xfrm>
              <a:prstGeom prst="rect">
                <a:avLst/>
              </a:prstGeom>
              <a:solidFill>
                <a:schemeClr val="bg1"/>
              </a:solidFill>
              <a:ln w="4763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7" name="Rectangle 133"/>
              <p:cNvSpPr>
                <a:spLocks noChangeArrowheads="1"/>
              </p:cNvSpPr>
              <p:nvPr/>
            </p:nvSpPr>
            <p:spPr bwMode="auto">
              <a:xfrm>
                <a:off x="2186" y="324"/>
                <a:ext cx="1410" cy="1670"/>
              </a:xfrm>
              <a:prstGeom prst="rect">
                <a:avLst/>
              </a:prstGeom>
              <a:grpFill/>
              <a:ln w="4763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9" name="Line 135"/>
              <p:cNvSpPr>
                <a:spLocks noChangeShapeType="1"/>
              </p:cNvSpPr>
              <p:nvPr/>
            </p:nvSpPr>
            <p:spPr bwMode="auto">
              <a:xfrm flipV="1">
                <a:off x="2773" y="468"/>
                <a:ext cx="1" cy="1530"/>
              </a:xfrm>
              <a:prstGeom prst="line">
                <a:avLst/>
              </a:prstGeom>
              <a:grpFill/>
              <a:ln w="4763">
                <a:solidFill>
                  <a:srgbClr val="000000"/>
                </a:solidFill>
                <a:prstDash val="dash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0" name="Line 136"/>
              <p:cNvSpPr>
                <a:spLocks noChangeShapeType="1"/>
              </p:cNvSpPr>
              <p:nvPr/>
            </p:nvSpPr>
            <p:spPr bwMode="auto">
              <a:xfrm>
                <a:off x="2773" y="545"/>
                <a:ext cx="1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1" name="Line 137"/>
              <p:cNvSpPr>
                <a:spLocks noChangeShapeType="1"/>
              </p:cNvSpPr>
              <p:nvPr/>
            </p:nvSpPr>
            <p:spPr bwMode="auto">
              <a:xfrm>
                <a:off x="2615" y="587"/>
                <a:ext cx="165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2" name="Line 138"/>
              <p:cNvSpPr>
                <a:spLocks noChangeShapeType="1"/>
              </p:cNvSpPr>
              <p:nvPr/>
            </p:nvSpPr>
            <p:spPr bwMode="auto">
              <a:xfrm>
                <a:off x="2622" y="633"/>
                <a:ext cx="171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3" name="Line 139"/>
              <p:cNvSpPr>
                <a:spLocks noChangeShapeType="1"/>
              </p:cNvSpPr>
              <p:nvPr/>
            </p:nvSpPr>
            <p:spPr bwMode="auto">
              <a:xfrm>
                <a:off x="2587" y="675"/>
                <a:ext cx="175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4" name="Line 140"/>
              <p:cNvSpPr>
                <a:spLocks noChangeShapeType="1"/>
              </p:cNvSpPr>
              <p:nvPr/>
            </p:nvSpPr>
            <p:spPr bwMode="auto">
              <a:xfrm>
                <a:off x="2485" y="721"/>
                <a:ext cx="247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5" name="Line 141"/>
              <p:cNvSpPr>
                <a:spLocks noChangeShapeType="1"/>
              </p:cNvSpPr>
              <p:nvPr/>
            </p:nvSpPr>
            <p:spPr bwMode="auto">
              <a:xfrm>
                <a:off x="2738" y="851"/>
                <a:ext cx="186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6" name="Line 142"/>
              <p:cNvSpPr>
                <a:spLocks noChangeShapeType="1"/>
              </p:cNvSpPr>
              <p:nvPr/>
            </p:nvSpPr>
            <p:spPr bwMode="auto">
              <a:xfrm>
                <a:off x="2773" y="897"/>
                <a:ext cx="1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7" name="Line 143"/>
              <p:cNvSpPr>
                <a:spLocks noChangeShapeType="1"/>
              </p:cNvSpPr>
              <p:nvPr/>
            </p:nvSpPr>
            <p:spPr bwMode="auto">
              <a:xfrm>
                <a:off x="2577" y="939"/>
                <a:ext cx="120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8" name="Line 144"/>
              <p:cNvSpPr>
                <a:spLocks noChangeShapeType="1"/>
              </p:cNvSpPr>
              <p:nvPr/>
            </p:nvSpPr>
            <p:spPr bwMode="auto">
              <a:xfrm>
                <a:off x="2419" y="985"/>
                <a:ext cx="162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9" name="Line 145"/>
              <p:cNvSpPr>
                <a:spLocks noChangeShapeType="1"/>
              </p:cNvSpPr>
              <p:nvPr/>
            </p:nvSpPr>
            <p:spPr bwMode="auto">
              <a:xfrm>
                <a:off x="2773" y="1115"/>
                <a:ext cx="1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0" name="Line 146"/>
              <p:cNvSpPr>
                <a:spLocks noChangeShapeType="1"/>
              </p:cNvSpPr>
              <p:nvPr/>
            </p:nvSpPr>
            <p:spPr bwMode="auto">
              <a:xfrm>
                <a:off x="2660" y="1161"/>
                <a:ext cx="126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1" name="Line 147"/>
              <p:cNvSpPr>
                <a:spLocks noChangeShapeType="1"/>
              </p:cNvSpPr>
              <p:nvPr/>
            </p:nvSpPr>
            <p:spPr bwMode="auto">
              <a:xfrm>
                <a:off x="2773" y="1294"/>
                <a:ext cx="1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2" name="Line 148"/>
              <p:cNvSpPr>
                <a:spLocks noChangeShapeType="1"/>
              </p:cNvSpPr>
              <p:nvPr/>
            </p:nvSpPr>
            <p:spPr bwMode="auto">
              <a:xfrm>
                <a:off x="2605" y="1336"/>
                <a:ext cx="109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3" name="Line 149"/>
              <p:cNvSpPr>
                <a:spLocks noChangeShapeType="1"/>
              </p:cNvSpPr>
              <p:nvPr/>
            </p:nvSpPr>
            <p:spPr bwMode="auto">
              <a:xfrm>
                <a:off x="2773" y="1470"/>
                <a:ext cx="1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4" name="Line 150"/>
              <p:cNvSpPr>
                <a:spLocks noChangeShapeType="1"/>
              </p:cNvSpPr>
              <p:nvPr/>
            </p:nvSpPr>
            <p:spPr bwMode="auto">
              <a:xfrm>
                <a:off x="2543" y="1512"/>
                <a:ext cx="185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5" name="Line 151"/>
              <p:cNvSpPr>
                <a:spLocks noChangeShapeType="1"/>
              </p:cNvSpPr>
              <p:nvPr/>
            </p:nvSpPr>
            <p:spPr bwMode="auto">
              <a:xfrm>
                <a:off x="2773" y="1646"/>
                <a:ext cx="1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6" name="Line 152"/>
              <p:cNvSpPr>
                <a:spLocks noChangeShapeType="1"/>
              </p:cNvSpPr>
              <p:nvPr/>
            </p:nvSpPr>
            <p:spPr bwMode="auto">
              <a:xfrm>
                <a:off x="2735" y="1688"/>
                <a:ext cx="120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7" name="Line 153"/>
              <p:cNvSpPr>
                <a:spLocks noChangeShapeType="1"/>
              </p:cNvSpPr>
              <p:nvPr/>
            </p:nvSpPr>
            <p:spPr bwMode="auto">
              <a:xfrm>
                <a:off x="2773" y="1822"/>
                <a:ext cx="1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8" name="Line 154"/>
              <p:cNvSpPr>
                <a:spLocks noChangeShapeType="1"/>
              </p:cNvSpPr>
              <p:nvPr/>
            </p:nvSpPr>
            <p:spPr bwMode="auto">
              <a:xfrm>
                <a:off x="2738" y="1864"/>
                <a:ext cx="117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9" name="Rectangle 155"/>
              <p:cNvSpPr>
                <a:spLocks noChangeArrowheads="1"/>
              </p:cNvSpPr>
              <p:nvPr/>
            </p:nvSpPr>
            <p:spPr bwMode="auto">
              <a:xfrm>
                <a:off x="2154" y="426"/>
                <a:ext cx="281" cy="7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Age (yrs)</a:t>
                </a:r>
                <a:endPara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80" name="Rectangle 156"/>
              <p:cNvSpPr>
                <a:spLocks noChangeArrowheads="1"/>
              </p:cNvSpPr>
              <p:nvPr/>
            </p:nvSpPr>
            <p:spPr bwMode="auto">
              <a:xfrm>
                <a:off x="2210" y="517"/>
                <a:ext cx="14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44-53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81" name="Rectangle 157"/>
              <p:cNvSpPr>
                <a:spLocks noChangeArrowheads="1"/>
              </p:cNvSpPr>
              <p:nvPr/>
            </p:nvSpPr>
            <p:spPr bwMode="auto">
              <a:xfrm>
                <a:off x="2210" y="563"/>
                <a:ext cx="14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54-57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82" name="Rectangle 158"/>
              <p:cNvSpPr>
                <a:spLocks noChangeArrowheads="1"/>
              </p:cNvSpPr>
              <p:nvPr/>
            </p:nvSpPr>
            <p:spPr bwMode="auto">
              <a:xfrm>
                <a:off x="2210" y="605"/>
                <a:ext cx="14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58-62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83" name="Rectangle 159"/>
              <p:cNvSpPr>
                <a:spLocks noChangeArrowheads="1"/>
              </p:cNvSpPr>
              <p:nvPr/>
            </p:nvSpPr>
            <p:spPr bwMode="auto">
              <a:xfrm>
                <a:off x="2210" y="651"/>
                <a:ext cx="14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63-69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84" name="Rectangle 160"/>
              <p:cNvSpPr>
                <a:spLocks noChangeArrowheads="1"/>
              </p:cNvSpPr>
              <p:nvPr/>
            </p:nvSpPr>
            <p:spPr bwMode="auto">
              <a:xfrm>
                <a:off x="2210" y="693"/>
                <a:ext cx="102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70+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85" name="Rectangle 161"/>
              <p:cNvSpPr>
                <a:spLocks noChangeArrowheads="1"/>
              </p:cNvSpPr>
              <p:nvPr/>
            </p:nvSpPr>
            <p:spPr bwMode="auto">
              <a:xfrm>
                <a:off x="2154" y="754"/>
                <a:ext cx="367" cy="7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BMI (kg/m</a:t>
                </a:r>
                <a:r>
                  <a:rPr kumimoji="0" lang="en-US" sz="800" b="1" i="0" u="none" strike="noStrike" cap="none" normalizeH="0" baseline="3000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</a:t>
                </a:r>
                <a:r>
                  <a: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)</a:t>
                </a:r>
                <a:endPara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86" name="Rectangle 162"/>
              <p:cNvSpPr>
                <a:spLocks noChangeArrowheads="1"/>
              </p:cNvSpPr>
              <p:nvPr/>
            </p:nvSpPr>
            <p:spPr bwMode="auto">
              <a:xfrm>
                <a:off x="2210" y="827"/>
                <a:ext cx="102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&lt;20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87" name="Rectangle 163"/>
              <p:cNvSpPr>
                <a:spLocks noChangeArrowheads="1"/>
              </p:cNvSpPr>
              <p:nvPr/>
            </p:nvSpPr>
            <p:spPr bwMode="auto">
              <a:xfrm>
                <a:off x="2210" y="869"/>
                <a:ext cx="89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20-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88" name="Rectangle 164"/>
              <p:cNvSpPr>
                <a:spLocks noChangeArrowheads="1"/>
              </p:cNvSpPr>
              <p:nvPr/>
            </p:nvSpPr>
            <p:spPr bwMode="auto">
              <a:xfrm>
                <a:off x="2210" y="914"/>
                <a:ext cx="89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25-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89" name="Rectangle 165"/>
              <p:cNvSpPr>
                <a:spLocks noChangeArrowheads="1"/>
              </p:cNvSpPr>
              <p:nvPr/>
            </p:nvSpPr>
            <p:spPr bwMode="auto">
              <a:xfrm>
                <a:off x="2210" y="957"/>
                <a:ext cx="102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30+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90" name="Rectangle 166"/>
              <p:cNvSpPr>
                <a:spLocks noChangeArrowheads="1"/>
              </p:cNvSpPr>
              <p:nvPr/>
            </p:nvSpPr>
            <p:spPr bwMode="auto">
              <a:xfrm>
                <a:off x="2154" y="1015"/>
                <a:ext cx="274" cy="7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Ethnicity</a:t>
                </a:r>
                <a:endPara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91" name="Rectangle 167"/>
              <p:cNvSpPr>
                <a:spLocks noChangeArrowheads="1"/>
              </p:cNvSpPr>
              <p:nvPr/>
            </p:nvSpPr>
            <p:spPr bwMode="auto">
              <a:xfrm>
                <a:off x="2210" y="1090"/>
                <a:ext cx="147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White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92" name="Rectangle 168"/>
              <p:cNvSpPr>
                <a:spLocks noChangeArrowheads="1"/>
              </p:cNvSpPr>
              <p:nvPr/>
            </p:nvSpPr>
            <p:spPr bwMode="auto">
              <a:xfrm>
                <a:off x="2210" y="1133"/>
                <a:ext cx="14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Other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93" name="Rectangle 169"/>
              <p:cNvSpPr>
                <a:spLocks noChangeArrowheads="1"/>
              </p:cNvSpPr>
              <p:nvPr/>
            </p:nvSpPr>
            <p:spPr bwMode="auto">
              <a:xfrm>
                <a:off x="2154" y="1183"/>
                <a:ext cx="181" cy="7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Parity</a:t>
                </a:r>
                <a:endPara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94" name="Rectangle 170"/>
              <p:cNvSpPr>
                <a:spLocks noChangeArrowheads="1"/>
              </p:cNvSpPr>
              <p:nvPr/>
            </p:nvSpPr>
            <p:spPr bwMode="auto">
              <a:xfrm>
                <a:off x="2210" y="1266"/>
                <a:ext cx="82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No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95" name="Rectangle 171"/>
              <p:cNvSpPr>
                <a:spLocks noChangeArrowheads="1"/>
              </p:cNvSpPr>
              <p:nvPr/>
            </p:nvSpPr>
            <p:spPr bwMode="auto">
              <a:xfrm>
                <a:off x="2210" y="1312"/>
                <a:ext cx="102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Yes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96" name="Rectangle 172"/>
              <p:cNvSpPr>
                <a:spLocks noChangeArrowheads="1"/>
              </p:cNvSpPr>
              <p:nvPr/>
            </p:nvSpPr>
            <p:spPr bwMode="auto">
              <a:xfrm>
                <a:off x="2154" y="1368"/>
                <a:ext cx="584" cy="7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Menopausal status</a:t>
                </a:r>
                <a:endPara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97" name="Rectangle 173"/>
              <p:cNvSpPr>
                <a:spLocks noChangeArrowheads="1"/>
              </p:cNvSpPr>
              <p:nvPr/>
            </p:nvSpPr>
            <p:spPr bwMode="auto">
              <a:xfrm>
                <a:off x="2210" y="1442"/>
                <a:ext cx="243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Pre &amp; Peri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98" name="Rectangle 174"/>
              <p:cNvSpPr>
                <a:spLocks noChangeArrowheads="1"/>
              </p:cNvSpPr>
              <p:nvPr/>
            </p:nvSpPr>
            <p:spPr bwMode="auto">
              <a:xfrm>
                <a:off x="2210" y="1488"/>
                <a:ext cx="120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Post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99" name="Rectangle 175"/>
              <p:cNvSpPr>
                <a:spLocks noChangeArrowheads="1"/>
              </p:cNvSpPr>
              <p:nvPr/>
            </p:nvSpPr>
            <p:spPr bwMode="auto">
              <a:xfrm>
                <a:off x="2154" y="1543"/>
                <a:ext cx="387" cy="7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Ever OC use</a:t>
                </a:r>
                <a:endPara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00" name="Rectangle 176"/>
              <p:cNvSpPr>
                <a:spLocks noChangeArrowheads="1"/>
              </p:cNvSpPr>
              <p:nvPr/>
            </p:nvSpPr>
            <p:spPr bwMode="auto">
              <a:xfrm>
                <a:off x="2210" y="1618"/>
                <a:ext cx="82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No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01" name="Rectangle 177"/>
              <p:cNvSpPr>
                <a:spLocks noChangeArrowheads="1"/>
              </p:cNvSpPr>
              <p:nvPr/>
            </p:nvSpPr>
            <p:spPr bwMode="auto">
              <a:xfrm>
                <a:off x="2210" y="1663"/>
                <a:ext cx="102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Yes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02" name="Rectangle 178"/>
              <p:cNvSpPr>
                <a:spLocks noChangeArrowheads="1"/>
              </p:cNvSpPr>
              <p:nvPr/>
            </p:nvSpPr>
            <p:spPr bwMode="auto">
              <a:xfrm>
                <a:off x="2154" y="1721"/>
                <a:ext cx="245" cy="7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Ever HT</a:t>
                </a:r>
                <a:endPara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03" name="Rectangle 179"/>
              <p:cNvSpPr>
                <a:spLocks noChangeArrowheads="1"/>
              </p:cNvSpPr>
              <p:nvPr/>
            </p:nvSpPr>
            <p:spPr bwMode="auto">
              <a:xfrm>
                <a:off x="2210" y="1794"/>
                <a:ext cx="82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No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04" name="Rectangle 180"/>
              <p:cNvSpPr>
                <a:spLocks noChangeArrowheads="1"/>
              </p:cNvSpPr>
              <p:nvPr/>
            </p:nvSpPr>
            <p:spPr bwMode="auto">
              <a:xfrm>
                <a:off x="2210" y="1839"/>
                <a:ext cx="102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Yes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07" name="Rectangle 183"/>
              <p:cNvSpPr>
                <a:spLocks noChangeArrowheads="1"/>
              </p:cNvSpPr>
              <p:nvPr/>
            </p:nvSpPr>
            <p:spPr bwMode="auto">
              <a:xfrm>
                <a:off x="3150" y="517"/>
                <a:ext cx="22" cy="4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08" name="Rectangle 184"/>
              <p:cNvSpPr>
                <a:spLocks noChangeArrowheads="1"/>
              </p:cNvSpPr>
              <p:nvPr/>
            </p:nvSpPr>
            <p:spPr bwMode="auto">
              <a:xfrm>
                <a:off x="3150" y="563"/>
                <a:ext cx="411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-0.23 (-0.49, 0.03)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09" name="Rectangle 185"/>
              <p:cNvSpPr>
                <a:spLocks noChangeArrowheads="1"/>
              </p:cNvSpPr>
              <p:nvPr/>
            </p:nvSpPr>
            <p:spPr bwMode="auto">
              <a:xfrm>
                <a:off x="3150" y="605"/>
                <a:ext cx="411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-0.20 (-0.47, 0.07)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10" name="Rectangle 186"/>
              <p:cNvSpPr>
                <a:spLocks noChangeArrowheads="1"/>
              </p:cNvSpPr>
              <p:nvPr/>
            </p:nvSpPr>
            <p:spPr bwMode="auto">
              <a:xfrm>
                <a:off x="3150" y="651"/>
                <a:ext cx="428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-0.30 (-0.57, -0.03)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11" name="Rectangle 187"/>
              <p:cNvSpPr>
                <a:spLocks noChangeArrowheads="1"/>
              </p:cNvSpPr>
              <p:nvPr/>
            </p:nvSpPr>
            <p:spPr bwMode="auto">
              <a:xfrm>
                <a:off x="3150" y="693"/>
                <a:ext cx="428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-0.51 (-0.89, -0.13)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12" name="Rectangle 188"/>
              <p:cNvSpPr>
                <a:spLocks noChangeArrowheads="1"/>
              </p:cNvSpPr>
              <p:nvPr/>
            </p:nvSpPr>
            <p:spPr bwMode="auto">
              <a:xfrm>
                <a:off x="3150" y="827"/>
                <a:ext cx="39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0.18 (-0.10, 0.47)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13" name="Rectangle 189"/>
              <p:cNvSpPr>
                <a:spLocks noChangeArrowheads="1"/>
              </p:cNvSpPr>
              <p:nvPr/>
            </p:nvSpPr>
            <p:spPr bwMode="auto">
              <a:xfrm>
                <a:off x="3150" y="869"/>
                <a:ext cx="22" cy="4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14" name="Rectangle 190"/>
              <p:cNvSpPr>
                <a:spLocks noChangeArrowheads="1"/>
              </p:cNvSpPr>
              <p:nvPr/>
            </p:nvSpPr>
            <p:spPr bwMode="auto">
              <a:xfrm>
                <a:off x="3150" y="914"/>
                <a:ext cx="428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-0.42 (-0.61, -0.23)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15" name="Rectangle 191"/>
              <p:cNvSpPr>
                <a:spLocks noChangeArrowheads="1"/>
              </p:cNvSpPr>
              <p:nvPr/>
            </p:nvSpPr>
            <p:spPr bwMode="auto">
              <a:xfrm>
                <a:off x="3150" y="957"/>
                <a:ext cx="428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-0.85 (-1.10, -0.60)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16" name="Rectangle 192"/>
              <p:cNvSpPr>
                <a:spLocks noChangeArrowheads="1"/>
              </p:cNvSpPr>
              <p:nvPr/>
            </p:nvSpPr>
            <p:spPr bwMode="auto">
              <a:xfrm>
                <a:off x="3150" y="1090"/>
                <a:ext cx="22" cy="4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17" name="Rectangle 193"/>
              <p:cNvSpPr>
                <a:spLocks noChangeArrowheads="1"/>
              </p:cNvSpPr>
              <p:nvPr/>
            </p:nvSpPr>
            <p:spPr bwMode="auto">
              <a:xfrm>
                <a:off x="3150" y="1133"/>
                <a:ext cx="411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-0.15 (-0.35, 0.05)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18" name="Rectangle 194"/>
              <p:cNvSpPr>
                <a:spLocks noChangeArrowheads="1"/>
              </p:cNvSpPr>
              <p:nvPr/>
            </p:nvSpPr>
            <p:spPr bwMode="auto">
              <a:xfrm>
                <a:off x="3150" y="1266"/>
                <a:ext cx="22" cy="4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19" name="Rectangle 195"/>
              <p:cNvSpPr>
                <a:spLocks noChangeArrowheads="1"/>
              </p:cNvSpPr>
              <p:nvPr/>
            </p:nvSpPr>
            <p:spPr bwMode="auto">
              <a:xfrm>
                <a:off x="3150" y="1312"/>
                <a:ext cx="428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-0.35 (-0.52, -0.18)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20" name="Rectangle 196"/>
              <p:cNvSpPr>
                <a:spLocks noChangeArrowheads="1"/>
              </p:cNvSpPr>
              <p:nvPr/>
            </p:nvSpPr>
            <p:spPr bwMode="auto">
              <a:xfrm>
                <a:off x="3150" y="1442"/>
                <a:ext cx="22" cy="4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21" name="Rectangle 197"/>
              <p:cNvSpPr>
                <a:spLocks noChangeArrowheads="1"/>
              </p:cNvSpPr>
              <p:nvPr/>
            </p:nvSpPr>
            <p:spPr bwMode="auto">
              <a:xfrm>
                <a:off x="3150" y="1488"/>
                <a:ext cx="428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-0.42 (-0.71, -0.13)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22" name="Rectangle 198"/>
              <p:cNvSpPr>
                <a:spLocks noChangeArrowheads="1"/>
              </p:cNvSpPr>
              <p:nvPr/>
            </p:nvSpPr>
            <p:spPr bwMode="auto">
              <a:xfrm>
                <a:off x="3150" y="1618"/>
                <a:ext cx="22" cy="4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23" name="Rectangle 199"/>
              <p:cNvSpPr>
                <a:spLocks noChangeArrowheads="1"/>
              </p:cNvSpPr>
              <p:nvPr/>
            </p:nvSpPr>
            <p:spPr bwMode="auto">
              <a:xfrm>
                <a:off x="3150" y="1663"/>
                <a:ext cx="39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0.07 (-0.12, 0.26)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24" name="Rectangle 200"/>
              <p:cNvSpPr>
                <a:spLocks noChangeArrowheads="1"/>
              </p:cNvSpPr>
              <p:nvPr/>
            </p:nvSpPr>
            <p:spPr bwMode="auto">
              <a:xfrm>
                <a:off x="3150" y="1794"/>
                <a:ext cx="22" cy="4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25" name="Rectangle 201"/>
              <p:cNvSpPr>
                <a:spLocks noChangeArrowheads="1"/>
              </p:cNvSpPr>
              <p:nvPr/>
            </p:nvSpPr>
            <p:spPr bwMode="auto">
              <a:xfrm>
                <a:off x="3150" y="1839"/>
                <a:ext cx="39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0.08 (-0.10, 0.26)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26" name="Rectangle 202"/>
              <p:cNvSpPr>
                <a:spLocks noChangeArrowheads="1"/>
              </p:cNvSpPr>
              <p:nvPr/>
            </p:nvSpPr>
            <p:spPr bwMode="auto">
              <a:xfrm>
                <a:off x="3150" y="387"/>
                <a:ext cx="456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Coefficient (95% CI)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27" name="Rectangle 203"/>
              <p:cNvSpPr>
                <a:spLocks noChangeArrowheads="1"/>
              </p:cNvSpPr>
              <p:nvPr/>
            </p:nvSpPr>
            <p:spPr bwMode="auto">
              <a:xfrm>
                <a:off x="3150" y="300"/>
                <a:ext cx="353" cy="7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Regression</a:t>
                </a:r>
                <a:endPara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430" name="Group 406"/>
            <p:cNvGrpSpPr>
              <a:grpSpLocks/>
            </p:cNvGrpSpPr>
            <p:nvPr/>
          </p:nvGrpSpPr>
          <p:grpSpPr bwMode="auto">
            <a:xfrm>
              <a:off x="141" y="119"/>
              <a:ext cx="3654" cy="4059"/>
              <a:chOff x="141" y="119"/>
              <a:chExt cx="3654" cy="4059"/>
            </a:xfrm>
            <a:grpFill/>
          </p:grpSpPr>
          <p:sp>
            <p:nvSpPr>
              <p:cNvPr id="1230" name="Rectangle 206"/>
              <p:cNvSpPr>
                <a:spLocks noChangeArrowheads="1"/>
              </p:cNvSpPr>
              <p:nvPr/>
            </p:nvSpPr>
            <p:spPr bwMode="auto">
              <a:xfrm>
                <a:off x="3150" y="563"/>
                <a:ext cx="411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-0.23 (-0.49, 0.03)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31" name="Rectangle 207"/>
              <p:cNvSpPr>
                <a:spLocks noChangeArrowheads="1"/>
              </p:cNvSpPr>
              <p:nvPr/>
            </p:nvSpPr>
            <p:spPr bwMode="auto">
              <a:xfrm>
                <a:off x="3150" y="605"/>
                <a:ext cx="411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-0.20 (-0.47, 0.07)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32" name="Rectangle 208"/>
              <p:cNvSpPr>
                <a:spLocks noChangeArrowheads="1"/>
              </p:cNvSpPr>
              <p:nvPr/>
            </p:nvSpPr>
            <p:spPr bwMode="auto">
              <a:xfrm>
                <a:off x="3150" y="651"/>
                <a:ext cx="428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-0.30 (-0.57, -0.03)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33" name="Rectangle 209"/>
              <p:cNvSpPr>
                <a:spLocks noChangeArrowheads="1"/>
              </p:cNvSpPr>
              <p:nvPr/>
            </p:nvSpPr>
            <p:spPr bwMode="auto">
              <a:xfrm>
                <a:off x="3150" y="693"/>
                <a:ext cx="428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-0.51 (-0.89, -0.13)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34" name="Rectangle 210"/>
              <p:cNvSpPr>
                <a:spLocks noChangeArrowheads="1"/>
              </p:cNvSpPr>
              <p:nvPr/>
            </p:nvSpPr>
            <p:spPr bwMode="auto">
              <a:xfrm>
                <a:off x="3150" y="806"/>
                <a:ext cx="39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0.18 (-0.10, 0.47)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36" name="Rectangle 212"/>
              <p:cNvSpPr>
                <a:spLocks noChangeArrowheads="1"/>
              </p:cNvSpPr>
              <p:nvPr/>
            </p:nvSpPr>
            <p:spPr bwMode="auto">
              <a:xfrm>
                <a:off x="3150" y="914"/>
                <a:ext cx="428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-0.42 (-0.61, -0.23)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37" name="Rectangle 213"/>
              <p:cNvSpPr>
                <a:spLocks noChangeArrowheads="1"/>
              </p:cNvSpPr>
              <p:nvPr/>
            </p:nvSpPr>
            <p:spPr bwMode="auto">
              <a:xfrm>
                <a:off x="3150" y="957"/>
                <a:ext cx="428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-0.85 (-1.10, -0.60)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39" name="Rectangle 215"/>
              <p:cNvSpPr>
                <a:spLocks noChangeArrowheads="1"/>
              </p:cNvSpPr>
              <p:nvPr/>
            </p:nvSpPr>
            <p:spPr bwMode="auto">
              <a:xfrm>
                <a:off x="3150" y="1133"/>
                <a:ext cx="411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-0.15 (-0.35, 0.05)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41" name="Rectangle 217"/>
              <p:cNvSpPr>
                <a:spLocks noChangeArrowheads="1"/>
              </p:cNvSpPr>
              <p:nvPr/>
            </p:nvSpPr>
            <p:spPr bwMode="auto">
              <a:xfrm>
                <a:off x="3150" y="1312"/>
                <a:ext cx="428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-0.35 (-0.52, -0.18)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43" name="Rectangle 219"/>
              <p:cNvSpPr>
                <a:spLocks noChangeArrowheads="1"/>
              </p:cNvSpPr>
              <p:nvPr/>
            </p:nvSpPr>
            <p:spPr bwMode="auto">
              <a:xfrm>
                <a:off x="3150" y="1488"/>
                <a:ext cx="428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-0.42 (-0.71, -0.13)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45" name="Rectangle 221"/>
              <p:cNvSpPr>
                <a:spLocks noChangeArrowheads="1"/>
              </p:cNvSpPr>
              <p:nvPr/>
            </p:nvSpPr>
            <p:spPr bwMode="auto">
              <a:xfrm>
                <a:off x="3150" y="1663"/>
                <a:ext cx="39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0.07 (-0.12, 0.26)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47" name="Rectangle 223"/>
              <p:cNvSpPr>
                <a:spLocks noChangeArrowheads="1"/>
              </p:cNvSpPr>
              <p:nvPr/>
            </p:nvSpPr>
            <p:spPr bwMode="auto">
              <a:xfrm>
                <a:off x="3150" y="1839"/>
                <a:ext cx="39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0.08 (-0.10, 0.26)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48" name="Rectangle 224"/>
              <p:cNvSpPr>
                <a:spLocks noChangeArrowheads="1"/>
              </p:cNvSpPr>
              <p:nvPr/>
            </p:nvSpPr>
            <p:spPr bwMode="auto">
              <a:xfrm>
                <a:off x="3150" y="387"/>
                <a:ext cx="598" cy="7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800" b="1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c</a:t>
                </a:r>
                <a:r>
                  <a: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oefficient (95% CI)</a:t>
                </a:r>
                <a:endPara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50" name="Freeform 226"/>
              <p:cNvSpPr>
                <a:spLocks/>
              </p:cNvSpPr>
              <p:nvPr/>
            </p:nvSpPr>
            <p:spPr bwMode="auto">
              <a:xfrm>
                <a:off x="2766" y="538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1" name="Freeform 227"/>
              <p:cNvSpPr>
                <a:spLocks/>
              </p:cNvSpPr>
              <p:nvPr/>
            </p:nvSpPr>
            <p:spPr bwMode="auto">
              <a:xfrm>
                <a:off x="2690" y="580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2" name="Freeform 228"/>
              <p:cNvSpPr>
                <a:spLocks/>
              </p:cNvSpPr>
              <p:nvPr/>
            </p:nvSpPr>
            <p:spPr bwMode="auto">
              <a:xfrm>
                <a:off x="2701" y="626"/>
                <a:ext cx="13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3" y="7"/>
                  </a:cxn>
                  <a:cxn ang="0">
                    <a:pos x="7" y="0"/>
                  </a:cxn>
                </a:cxnLst>
                <a:rect l="0" t="0" r="r" b="b"/>
                <a:pathLst>
                  <a:path w="13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3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3" name="Freeform 229"/>
              <p:cNvSpPr>
                <a:spLocks/>
              </p:cNvSpPr>
              <p:nvPr/>
            </p:nvSpPr>
            <p:spPr bwMode="auto">
              <a:xfrm>
                <a:off x="2666" y="668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4" name="Freeform 230"/>
              <p:cNvSpPr>
                <a:spLocks/>
              </p:cNvSpPr>
              <p:nvPr/>
            </p:nvSpPr>
            <p:spPr bwMode="auto">
              <a:xfrm>
                <a:off x="2601" y="714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5" name="Freeform 231"/>
              <p:cNvSpPr>
                <a:spLocks/>
              </p:cNvSpPr>
              <p:nvPr/>
            </p:nvSpPr>
            <p:spPr bwMode="auto">
              <a:xfrm>
                <a:off x="2824" y="844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6" name="Freeform 232"/>
              <p:cNvSpPr>
                <a:spLocks/>
              </p:cNvSpPr>
              <p:nvPr/>
            </p:nvSpPr>
            <p:spPr bwMode="auto">
              <a:xfrm>
                <a:off x="2766" y="890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7" name="Freeform 233"/>
              <p:cNvSpPr>
                <a:spLocks/>
              </p:cNvSpPr>
              <p:nvPr/>
            </p:nvSpPr>
            <p:spPr bwMode="auto">
              <a:xfrm>
                <a:off x="2629" y="932"/>
                <a:ext cx="13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3" y="7"/>
                  </a:cxn>
                  <a:cxn ang="0">
                    <a:pos x="7" y="0"/>
                  </a:cxn>
                </a:cxnLst>
                <a:rect l="0" t="0" r="r" b="b"/>
                <a:pathLst>
                  <a:path w="13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3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8" name="Freeform 234"/>
              <p:cNvSpPr>
                <a:spLocks/>
              </p:cNvSpPr>
              <p:nvPr/>
            </p:nvSpPr>
            <p:spPr bwMode="auto">
              <a:xfrm>
                <a:off x="2491" y="978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9" name="Freeform 235"/>
              <p:cNvSpPr>
                <a:spLocks/>
              </p:cNvSpPr>
              <p:nvPr/>
            </p:nvSpPr>
            <p:spPr bwMode="auto">
              <a:xfrm>
                <a:off x="2766" y="1108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0" name="Freeform 236"/>
              <p:cNvSpPr>
                <a:spLocks/>
              </p:cNvSpPr>
              <p:nvPr/>
            </p:nvSpPr>
            <p:spPr bwMode="auto">
              <a:xfrm>
                <a:off x="2718" y="1154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1" name="Freeform 237"/>
              <p:cNvSpPr>
                <a:spLocks/>
              </p:cNvSpPr>
              <p:nvPr/>
            </p:nvSpPr>
            <p:spPr bwMode="auto">
              <a:xfrm>
                <a:off x="2766" y="1287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2" name="Freeform 238"/>
              <p:cNvSpPr>
                <a:spLocks/>
              </p:cNvSpPr>
              <p:nvPr/>
            </p:nvSpPr>
            <p:spPr bwMode="auto">
              <a:xfrm>
                <a:off x="2653" y="1329"/>
                <a:ext cx="13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3" y="7"/>
                  </a:cxn>
                  <a:cxn ang="0">
                    <a:pos x="7" y="0"/>
                  </a:cxn>
                </a:cxnLst>
                <a:rect l="0" t="0" r="r" b="b"/>
                <a:pathLst>
                  <a:path w="13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3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3" name="Freeform 239"/>
              <p:cNvSpPr>
                <a:spLocks/>
              </p:cNvSpPr>
              <p:nvPr/>
            </p:nvSpPr>
            <p:spPr bwMode="auto">
              <a:xfrm>
                <a:off x="2766" y="1463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4" name="Freeform 240"/>
              <p:cNvSpPr>
                <a:spLocks/>
              </p:cNvSpPr>
              <p:nvPr/>
            </p:nvSpPr>
            <p:spPr bwMode="auto">
              <a:xfrm>
                <a:off x="2629" y="1505"/>
                <a:ext cx="13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3" y="7"/>
                  </a:cxn>
                  <a:cxn ang="0">
                    <a:pos x="7" y="0"/>
                  </a:cxn>
                </a:cxnLst>
                <a:rect l="0" t="0" r="r" b="b"/>
                <a:pathLst>
                  <a:path w="13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3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5" name="Freeform 241"/>
              <p:cNvSpPr>
                <a:spLocks/>
              </p:cNvSpPr>
              <p:nvPr/>
            </p:nvSpPr>
            <p:spPr bwMode="auto">
              <a:xfrm>
                <a:off x="2766" y="1639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6" name="Freeform 242"/>
              <p:cNvSpPr>
                <a:spLocks/>
              </p:cNvSpPr>
              <p:nvPr/>
            </p:nvSpPr>
            <p:spPr bwMode="auto">
              <a:xfrm>
                <a:off x="2786" y="1681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7" name="Freeform 243"/>
              <p:cNvSpPr>
                <a:spLocks/>
              </p:cNvSpPr>
              <p:nvPr/>
            </p:nvSpPr>
            <p:spPr bwMode="auto">
              <a:xfrm>
                <a:off x="2766" y="1815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8" name="Freeform 244"/>
              <p:cNvSpPr>
                <a:spLocks/>
              </p:cNvSpPr>
              <p:nvPr/>
            </p:nvSpPr>
            <p:spPr bwMode="auto">
              <a:xfrm>
                <a:off x="2790" y="1857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9" name="Line 245"/>
              <p:cNvSpPr>
                <a:spLocks noChangeShapeType="1"/>
              </p:cNvSpPr>
              <p:nvPr/>
            </p:nvSpPr>
            <p:spPr bwMode="auto">
              <a:xfrm>
                <a:off x="2186" y="1998"/>
                <a:ext cx="1410" cy="1"/>
              </a:xfrm>
              <a:prstGeom prst="line">
                <a:avLst/>
              </a:prstGeom>
              <a:grp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0" name="Rectangle 246"/>
              <p:cNvSpPr>
                <a:spLocks noChangeArrowheads="1"/>
              </p:cNvSpPr>
              <p:nvPr/>
            </p:nvSpPr>
            <p:spPr bwMode="auto">
              <a:xfrm>
                <a:off x="2591" y="2008"/>
                <a:ext cx="3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71" name="Rectangle 247"/>
              <p:cNvSpPr>
                <a:spLocks noChangeArrowheads="1"/>
              </p:cNvSpPr>
              <p:nvPr/>
            </p:nvSpPr>
            <p:spPr bwMode="auto">
              <a:xfrm>
                <a:off x="2944" y="2008"/>
                <a:ext cx="3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72" name="Line 248"/>
              <p:cNvSpPr>
                <a:spLocks noChangeShapeType="1"/>
              </p:cNvSpPr>
              <p:nvPr/>
            </p:nvSpPr>
            <p:spPr bwMode="auto">
              <a:xfrm>
                <a:off x="2773" y="1998"/>
                <a:ext cx="1" cy="24"/>
              </a:xfrm>
              <a:prstGeom prst="line">
                <a:avLst/>
              </a:prstGeom>
              <a:grp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3" name="Rectangle 249"/>
              <p:cNvSpPr>
                <a:spLocks noChangeArrowheads="1"/>
              </p:cNvSpPr>
              <p:nvPr/>
            </p:nvSpPr>
            <p:spPr bwMode="auto">
              <a:xfrm>
                <a:off x="2762" y="2036"/>
                <a:ext cx="48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74" name="Line 250"/>
              <p:cNvSpPr>
                <a:spLocks noChangeShapeType="1"/>
              </p:cNvSpPr>
              <p:nvPr/>
            </p:nvSpPr>
            <p:spPr bwMode="auto">
              <a:xfrm>
                <a:off x="2419" y="1998"/>
                <a:ext cx="1" cy="24"/>
              </a:xfrm>
              <a:prstGeom prst="line">
                <a:avLst/>
              </a:prstGeom>
              <a:grp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5" name="Rectangle 251"/>
              <p:cNvSpPr>
                <a:spLocks noChangeArrowheads="1"/>
              </p:cNvSpPr>
              <p:nvPr/>
            </p:nvSpPr>
            <p:spPr bwMode="auto">
              <a:xfrm>
                <a:off x="2385" y="2036"/>
                <a:ext cx="84" cy="5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6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-1.1</a:t>
                </a:r>
                <a:endParaRPr kumimoji="0" lang="en-US" sz="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76" name="Line 252"/>
              <p:cNvSpPr>
                <a:spLocks noChangeShapeType="1"/>
              </p:cNvSpPr>
              <p:nvPr/>
            </p:nvSpPr>
            <p:spPr bwMode="auto">
              <a:xfrm>
                <a:off x="2773" y="1998"/>
                <a:ext cx="1" cy="24"/>
              </a:xfrm>
              <a:prstGeom prst="line">
                <a:avLst/>
              </a:prstGeom>
              <a:grp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7" name="Rectangle 253"/>
              <p:cNvSpPr>
                <a:spLocks noChangeArrowheads="1"/>
              </p:cNvSpPr>
              <p:nvPr/>
            </p:nvSpPr>
            <p:spPr bwMode="auto">
              <a:xfrm>
                <a:off x="2762" y="2036"/>
                <a:ext cx="27" cy="5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6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78" name="Line 254"/>
              <p:cNvSpPr>
                <a:spLocks noChangeShapeType="1"/>
              </p:cNvSpPr>
              <p:nvPr/>
            </p:nvSpPr>
            <p:spPr bwMode="auto">
              <a:xfrm>
                <a:off x="3126" y="1998"/>
                <a:ext cx="1" cy="24"/>
              </a:xfrm>
              <a:prstGeom prst="line">
                <a:avLst/>
              </a:prstGeom>
              <a:grp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9" name="Rectangle 255"/>
              <p:cNvSpPr>
                <a:spLocks noChangeArrowheads="1"/>
              </p:cNvSpPr>
              <p:nvPr/>
            </p:nvSpPr>
            <p:spPr bwMode="auto">
              <a:xfrm>
                <a:off x="3099" y="2036"/>
                <a:ext cx="68" cy="5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6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1.1</a:t>
                </a:r>
                <a:endParaRPr kumimoji="0" lang="en-US" sz="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80" name="Line 256"/>
              <p:cNvSpPr>
                <a:spLocks noChangeShapeType="1"/>
              </p:cNvSpPr>
              <p:nvPr/>
            </p:nvSpPr>
            <p:spPr bwMode="auto">
              <a:xfrm>
                <a:off x="2773" y="1998"/>
                <a:ext cx="1" cy="24"/>
              </a:xfrm>
              <a:prstGeom prst="line">
                <a:avLst/>
              </a:prstGeom>
              <a:grp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1" name="Rectangle 257"/>
              <p:cNvSpPr>
                <a:spLocks noChangeArrowheads="1"/>
              </p:cNvSpPr>
              <p:nvPr/>
            </p:nvSpPr>
            <p:spPr bwMode="auto">
              <a:xfrm>
                <a:off x="2154" y="119"/>
                <a:ext cx="1468" cy="116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en-US" sz="1200" b="1" i="0" u="none" strike="noStrike" cap="none" normalizeH="0" baseline="0" dirty="0" err="1" smtClean="0">
                    <a:ln>
                      <a:noFill/>
                    </a:ln>
                    <a:solidFill>
                      <a:srgbClr val="0066FF"/>
                    </a:solidFill>
                    <a:effectLst/>
                    <a:latin typeface="Arial" pitchFamily="34" charset="0"/>
                    <a:cs typeface="Arial" pitchFamily="34" charset="0"/>
                  </a:rPr>
                  <a:t>ImageJ</a:t>
                </a:r>
                <a:r>
                  <a:rPr kumimoji="0" lang="en-US" sz="1200" b="1" i="0" u="none" strike="noStrike" cap="none" normalizeH="0" baseline="0" dirty="0" smtClean="0">
                    <a:ln>
                      <a:noFill/>
                    </a:ln>
                    <a:solidFill>
                      <a:srgbClr val="0066FF"/>
                    </a:solidFill>
                    <a:effectLst/>
                    <a:latin typeface="Arial" pitchFamily="34" charset="0"/>
                    <a:cs typeface="Arial" pitchFamily="34" charset="0"/>
                  </a:rPr>
                  <a:t>-based Dense Area </a:t>
                </a:r>
                <a:r>
                  <a:rPr lang="en-US" sz="1200" b="1" dirty="0" smtClean="0">
                    <a:solidFill>
                      <a:srgbClr val="0066FF"/>
                    </a:solidFill>
                    <a:latin typeface="Arial" pitchFamily="34" charset="0"/>
                    <a:cs typeface="Arial" pitchFamily="34" charset="0"/>
                  </a:rPr>
                  <a:t>(cm</a:t>
                </a:r>
                <a:r>
                  <a:rPr lang="en-US" sz="1200" b="1" baseline="30000" dirty="0" smtClean="0">
                    <a:solidFill>
                      <a:srgbClr val="0066FF"/>
                    </a:solidFill>
                    <a:latin typeface="Arial" pitchFamily="34" charset="0"/>
                    <a:cs typeface="Arial" pitchFamily="34" charset="0"/>
                  </a:rPr>
                  <a:t>2</a:t>
                </a:r>
                <a:r>
                  <a:rPr lang="en-US" sz="1200" b="1" dirty="0" smtClean="0">
                    <a:solidFill>
                      <a:srgbClr val="0066FF"/>
                    </a:solidFill>
                    <a:latin typeface="Arial" pitchFamily="34" charset="0"/>
                    <a:cs typeface="Arial" pitchFamily="34" charset="0"/>
                  </a:rPr>
                  <a:t>)</a:t>
                </a:r>
                <a:endPara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rgbClr val="0066FF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82" name="Rectangle 258"/>
              <p:cNvSpPr>
                <a:spLocks noChangeArrowheads="1"/>
              </p:cNvSpPr>
              <p:nvPr/>
            </p:nvSpPr>
            <p:spPr bwMode="auto">
              <a:xfrm>
                <a:off x="141" y="2159"/>
                <a:ext cx="1822" cy="2019"/>
              </a:xfrm>
              <a:prstGeom prst="rect">
                <a:avLst/>
              </a:prstGeom>
              <a:solidFill>
                <a:schemeClr val="bg1"/>
              </a:solidFill>
              <a:ln w="4763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3" name="Rectangle 259"/>
              <p:cNvSpPr>
                <a:spLocks noChangeArrowheads="1"/>
              </p:cNvSpPr>
              <p:nvPr/>
            </p:nvSpPr>
            <p:spPr bwMode="auto">
              <a:xfrm>
                <a:off x="360" y="2339"/>
                <a:ext cx="1411" cy="1673"/>
              </a:xfrm>
              <a:prstGeom prst="rect">
                <a:avLst/>
              </a:prstGeom>
              <a:grpFill/>
              <a:ln w="4763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5" name="Line 261"/>
              <p:cNvSpPr>
                <a:spLocks noChangeShapeType="1"/>
              </p:cNvSpPr>
              <p:nvPr/>
            </p:nvSpPr>
            <p:spPr bwMode="auto">
              <a:xfrm flipV="1">
                <a:off x="947" y="2483"/>
                <a:ext cx="1" cy="1529"/>
              </a:xfrm>
              <a:prstGeom prst="line">
                <a:avLst/>
              </a:prstGeom>
              <a:grpFill/>
              <a:ln w="4763">
                <a:solidFill>
                  <a:srgbClr val="000000"/>
                </a:solidFill>
                <a:prstDash val="dash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6" name="Line 262"/>
              <p:cNvSpPr>
                <a:spLocks noChangeShapeType="1"/>
              </p:cNvSpPr>
              <p:nvPr/>
            </p:nvSpPr>
            <p:spPr bwMode="auto">
              <a:xfrm>
                <a:off x="947" y="2560"/>
                <a:ext cx="1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7" name="Line 263"/>
              <p:cNvSpPr>
                <a:spLocks noChangeShapeType="1"/>
              </p:cNvSpPr>
              <p:nvPr/>
            </p:nvSpPr>
            <p:spPr bwMode="auto">
              <a:xfrm>
                <a:off x="824" y="2602"/>
                <a:ext cx="175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8" name="Line 264"/>
              <p:cNvSpPr>
                <a:spLocks noChangeShapeType="1"/>
              </p:cNvSpPr>
              <p:nvPr/>
            </p:nvSpPr>
            <p:spPr bwMode="auto">
              <a:xfrm>
                <a:off x="854" y="2648"/>
                <a:ext cx="179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9" name="Line 265"/>
              <p:cNvSpPr>
                <a:spLocks noChangeShapeType="1"/>
              </p:cNvSpPr>
              <p:nvPr/>
            </p:nvSpPr>
            <p:spPr bwMode="auto">
              <a:xfrm>
                <a:off x="752" y="2690"/>
                <a:ext cx="185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0" name="Line 266"/>
              <p:cNvSpPr>
                <a:spLocks noChangeShapeType="1"/>
              </p:cNvSpPr>
              <p:nvPr/>
            </p:nvSpPr>
            <p:spPr bwMode="auto">
              <a:xfrm>
                <a:off x="717" y="2736"/>
                <a:ext cx="264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1" name="Line 267"/>
              <p:cNvSpPr>
                <a:spLocks noChangeShapeType="1"/>
              </p:cNvSpPr>
              <p:nvPr/>
            </p:nvSpPr>
            <p:spPr bwMode="auto">
              <a:xfrm>
                <a:off x="594" y="2870"/>
                <a:ext cx="209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2" name="Line 268"/>
              <p:cNvSpPr>
                <a:spLocks noChangeShapeType="1"/>
              </p:cNvSpPr>
              <p:nvPr/>
            </p:nvSpPr>
            <p:spPr bwMode="auto">
              <a:xfrm>
                <a:off x="947" y="2912"/>
                <a:ext cx="1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3" name="Line 269"/>
              <p:cNvSpPr>
                <a:spLocks noChangeShapeType="1"/>
              </p:cNvSpPr>
              <p:nvPr/>
            </p:nvSpPr>
            <p:spPr bwMode="auto">
              <a:xfrm>
                <a:off x="1016" y="2958"/>
                <a:ext cx="127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4" name="Line 270"/>
              <p:cNvSpPr>
                <a:spLocks noChangeShapeType="1"/>
              </p:cNvSpPr>
              <p:nvPr/>
            </p:nvSpPr>
            <p:spPr bwMode="auto">
              <a:xfrm>
                <a:off x="1067" y="3000"/>
                <a:ext cx="144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5" name="Line 271"/>
              <p:cNvSpPr>
                <a:spLocks noChangeShapeType="1"/>
              </p:cNvSpPr>
              <p:nvPr/>
            </p:nvSpPr>
            <p:spPr bwMode="auto">
              <a:xfrm>
                <a:off x="947" y="3133"/>
                <a:ext cx="1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6" name="Line 272"/>
              <p:cNvSpPr>
                <a:spLocks noChangeShapeType="1"/>
              </p:cNvSpPr>
              <p:nvPr/>
            </p:nvSpPr>
            <p:spPr bwMode="auto">
              <a:xfrm>
                <a:off x="858" y="3176"/>
                <a:ext cx="134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7" name="Line 273"/>
              <p:cNvSpPr>
                <a:spLocks noChangeShapeType="1"/>
              </p:cNvSpPr>
              <p:nvPr/>
            </p:nvSpPr>
            <p:spPr bwMode="auto">
              <a:xfrm>
                <a:off x="947" y="3309"/>
                <a:ext cx="1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8" name="Line 274"/>
              <p:cNvSpPr>
                <a:spLocks noChangeShapeType="1"/>
              </p:cNvSpPr>
              <p:nvPr/>
            </p:nvSpPr>
            <p:spPr bwMode="auto">
              <a:xfrm>
                <a:off x="803" y="3351"/>
                <a:ext cx="117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9" name="Line 275"/>
              <p:cNvSpPr>
                <a:spLocks noChangeShapeType="1"/>
              </p:cNvSpPr>
              <p:nvPr/>
            </p:nvSpPr>
            <p:spPr bwMode="auto">
              <a:xfrm>
                <a:off x="947" y="3485"/>
                <a:ext cx="1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0" name="Line 276"/>
              <p:cNvSpPr>
                <a:spLocks noChangeShapeType="1"/>
              </p:cNvSpPr>
              <p:nvPr/>
            </p:nvSpPr>
            <p:spPr bwMode="auto">
              <a:xfrm>
                <a:off x="704" y="3527"/>
                <a:ext cx="195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1" name="Line 277"/>
              <p:cNvSpPr>
                <a:spLocks noChangeShapeType="1"/>
              </p:cNvSpPr>
              <p:nvPr/>
            </p:nvSpPr>
            <p:spPr bwMode="auto">
              <a:xfrm>
                <a:off x="947" y="3661"/>
                <a:ext cx="1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2" name="Line 278"/>
              <p:cNvSpPr>
                <a:spLocks noChangeShapeType="1"/>
              </p:cNvSpPr>
              <p:nvPr/>
            </p:nvSpPr>
            <p:spPr bwMode="auto">
              <a:xfrm>
                <a:off x="944" y="3703"/>
                <a:ext cx="123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3" name="Line 279"/>
              <p:cNvSpPr>
                <a:spLocks noChangeShapeType="1"/>
              </p:cNvSpPr>
              <p:nvPr/>
            </p:nvSpPr>
            <p:spPr bwMode="auto">
              <a:xfrm>
                <a:off x="947" y="3837"/>
                <a:ext cx="1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4" name="Line 280"/>
              <p:cNvSpPr>
                <a:spLocks noChangeShapeType="1"/>
              </p:cNvSpPr>
              <p:nvPr/>
            </p:nvSpPr>
            <p:spPr bwMode="auto">
              <a:xfrm>
                <a:off x="933" y="3879"/>
                <a:ext cx="121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5" name="Rectangle 281"/>
              <p:cNvSpPr>
                <a:spLocks noChangeArrowheads="1"/>
              </p:cNvSpPr>
              <p:nvPr/>
            </p:nvSpPr>
            <p:spPr bwMode="auto">
              <a:xfrm>
                <a:off x="340" y="2432"/>
                <a:ext cx="281" cy="7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Age (yrs)</a:t>
                </a:r>
                <a:endPara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06" name="Rectangle 282"/>
              <p:cNvSpPr>
                <a:spLocks noChangeArrowheads="1"/>
              </p:cNvSpPr>
              <p:nvPr/>
            </p:nvSpPr>
            <p:spPr bwMode="auto">
              <a:xfrm>
                <a:off x="384" y="2532"/>
                <a:ext cx="14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44-53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07" name="Rectangle 283"/>
              <p:cNvSpPr>
                <a:spLocks noChangeArrowheads="1"/>
              </p:cNvSpPr>
              <p:nvPr/>
            </p:nvSpPr>
            <p:spPr bwMode="auto">
              <a:xfrm>
                <a:off x="384" y="2578"/>
                <a:ext cx="14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54-57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08" name="Rectangle 284"/>
              <p:cNvSpPr>
                <a:spLocks noChangeArrowheads="1"/>
              </p:cNvSpPr>
              <p:nvPr/>
            </p:nvSpPr>
            <p:spPr bwMode="auto">
              <a:xfrm>
                <a:off x="384" y="2620"/>
                <a:ext cx="14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58-62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09" name="Rectangle 285"/>
              <p:cNvSpPr>
                <a:spLocks noChangeArrowheads="1"/>
              </p:cNvSpPr>
              <p:nvPr/>
            </p:nvSpPr>
            <p:spPr bwMode="auto">
              <a:xfrm>
                <a:off x="384" y="2666"/>
                <a:ext cx="14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63-69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10" name="Rectangle 286"/>
              <p:cNvSpPr>
                <a:spLocks noChangeArrowheads="1"/>
              </p:cNvSpPr>
              <p:nvPr/>
            </p:nvSpPr>
            <p:spPr bwMode="auto">
              <a:xfrm>
                <a:off x="384" y="2708"/>
                <a:ext cx="102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70+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11" name="Rectangle 287"/>
              <p:cNvSpPr>
                <a:spLocks noChangeArrowheads="1"/>
              </p:cNvSpPr>
              <p:nvPr/>
            </p:nvSpPr>
            <p:spPr bwMode="auto">
              <a:xfrm>
                <a:off x="340" y="2760"/>
                <a:ext cx="354" cy="7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BMI (kg/m</a:t>
                </a:r>
                <a:r>
                  <a:rPr kumimoji="0" lang="en-US" sz="800" b="1" i="0" u="none" strike="noStrike" cap="none" normalizeH="0" baseline="3000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</a:t>
                </a:r>
                <a:r>
                  <a: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)</a:t>
                </a:r>
                <a:endPara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12" name="Rectangle 288"/>
              <p:cNvSpPr>
                <a:spLocks noChangeArrowheads="1"/>
              </p:cNvSpPr>
              <p:nvPr/>
            </p:nvSpPr>
            <p:spPr bwMode="auto">
              <a:xfrm>
                <a:off x="384" y="2841"/>
                <a:ext cx="102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&lt;20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13" name="Rectangle 289"/>
              <p:cNvSpPr>
                <a:spLocks noChangeArrowheads="1"/>
              </p:cNvSpPr>
              <p:nvPr/>
            </p:nvSpPr>
            <p:spPr bwMode="auto">
              <a:xfrm>
                <a:off x="384" y="2887"/>
                <a:ext cx="89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20-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14" name="Rectangle 290"/>
              <p:cNvSpPr>
                <a:spLocks noChangeArrowheads="1"/>
              </p:cNvSpPr>
              <p:nvPr/>
            </p:nvSpPr>
            <p:spPr bwMode="auto">
              <a:xfrm>
                <a:off x="384" y="2929"/>
                <a:ext cx="89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25-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15" name="Rectangle 291"/>
              <p:cNvSpPr>
                <a:spLocks noChangeArrowheads="1"/>
              </p:cNvSpPr>
              <p:nvPr/>
            </p:nvSpPr>
            <p:spPr bwMode="auto">
              <a:xfrm>
                <a:off x="384" y="2975"/>
                <a:ext cx="102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30+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16" name="Rectangle 292"/>
              <p:cNvSpPr>
                <a:spLocks noChangeArrowheads="1"/>
              </p:cNvSpPr>
              <p:nvPr/>
            </p:nvSpPr>
            <p:spPr bwMode="auto">
              <a:xfrm>
                <a:off x="340" y="3022"/>
                <a:ext cx="274" cy="7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Ethnicity</a:t>
                </a:r>
                <a:endPara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17" name="Rectangle 293"/>
              <p:cNvSpPr>
                <a:spLocks noChangeArrowheads="1"/>
              </p:cNvSpPr>
              <p:nvPr/>
            </p:nvSpPr>
            <p:spPr bwMode="auto">
              <a:xfrm>
                <a:off x="384" y="3105"/>
                <a:ext cx="147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White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18" name="Rectangle 294"/>
              <p:cNvSpPr>
                <a:spLocks noChangeArrowheads="1"/>
              </p:cNvSpPr>
              <p:nvPr/>
            </p:nvSpPr>
            <p:spPr bwMode="auto">
              <a:xfrm>
                <a:off x="384" y="3151"/>
                <a:ext cx="14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Other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19" name="Rectangle 295"/>
              <p:cNvSpPr>
                <a:spLocks noChangeArrowheads="1"/>
              </p:cNvSpPr>
              <p:nvPr/>
            </p:nvSpPr>
            <p:spPr bwMode="auto">
              <a:xfrm>
                <a:off x="340" y="3203"/>
                <a:ext cx="181" cy="7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Parity</a:t>
                </a:r>
                <a:endPara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20" name="Rectangle 296"/>
              <p:cNvSpPr>
                <a:spLocks noChangeArrowheads="1"/>
              </p:cNvSpPr>
              <p:nvPr/>
            </p:nvSpPr>
            <p:spPr bwMode="auto">
              <a:xfrm>
                <a:off x="384" y="3281"/>
                <a:ext cx="82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No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21" name="Rectangle 297"/>
              <p:cNvSpPr>
                <a:spLocks noChangeArrowheads="1"/>
              </p:cNvSpPr>
              <p:nvPr/>
            </p:nvSpPr>
            <p:spPr bwMode="auto">
              <a:xfrm>
                <a:off x="384" y="3327"/>
                <a:ext cx="102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Yes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22" name="Rectangle 298"/>
              <p:cNvSpPr>
                <a:spLocks noChangeArrowheads="1"/>
              </p:cNvSpPr>
              <p:nvPr/>
            </p:nvSpPr>
            <p:spPr bwMode="auto">
              <a:xfrm>
                <a:off x="340" y="3385"/>
                <a:ext cx="584" cy="7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Menopausal status</a:t>
                </a:r>
                <a:endPara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23" name="Rectangle 299"/>
              <p:cNvSpPr>
                <a:spLocks noChangeArrowheads="1"/>
              </p:cNvSpPr>
              <p:nvPr/>
            </p:nvSpPr>
            <p:spPr bwMode="auto">
              <a:xfrm>
                <a:off x="384" y="3457"/>
                <a:ext cx="243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Pre &amp; Peri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24" name="Rectangle 300"/>
              <p:cNvSpPr>
                <a:spLocks noChangeArrowheads="1"/>
              </p:cNvSpPr>
              <p:nvPr/>
            </p:nvSpPr>
            <p:spPr bwMode="auto">
              <a:xfrm>
                <a:off x="384" y="3503"/>
                <a:ext cx="120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Post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25" name="Rectangle 301"/>
              <p:cNvSpPr>
                <a:spLocks noChangeArrowheads="1"/>
              </p:cNvSpPr>
              <p:nvPr/>
            </p:nvSpPr>
            <p:spPr bwMode="auto">
              <a:xfrm>
                <a:off x="340" y="3559"/>
                <a:ext cx="387" cy="7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Ever OC use</a:t>
                </a:r>
                <a:endPara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26" name="Rectangle 302"/>
              <p:cNvSpPr>
                <a:spLocks noChangeArrowheads="1"/>
              </p:cNvSpPr>
              <p:nvPr/>
            </p:nvSpPr>
            <p:spPr bwMode="auto">
              <a:xfrm>
                <a:off x="384" y="3633"/>
                <a:ext cx="82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No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27" name="Rectangle 303"/>
              <p:cNvSpPr>
                <a:spLocks noChangeArrowheads="1"/>
              </p:cNvSpPr>
              <p:nvPr/>
            </p:nvSpPr>
            <p:spPr bwMode="auto">
              <a:xfrm>
                <a:off x="384" y="3678"/>
                <a:ext cx="102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Yes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28" name="Rectangle 304"/>
              <p:cNvSpPr>
                <a:spLocks noChangeArrowheads="1"/>
              </p:cNvSpPr>
              <p:nvPr/>
            </p:nvSpPr>
            <p:spPr bwMode="auto">
              <a:xfrm>
                <a:off x="340" y="3733"/>
                <a:ext cx="245" cy="7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Ever HT</a:t>
                </a:r>
                <a:endPara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29" name="Rectangle 305"/>
              <p:cNvSpPr>
                <a:spLocks noChangeArrowheads="1"/>
              </p:cNvSpPr>
              <p:nvPr/>
            </p:nvSpPr>
            <p:spPr bwMode="auto">
              <a:xfrm>
                <a:off x="384" y="3809"/>
                <a:ext cx="82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No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30" name="Rectangle 306"/>
              <p:cNvSpPr>
                <a:spLocks noChangeArrowheads="1"/>
              </p:cNvSpPr>
              <p:nvPr/>
            </p:nvSpPr>
            <p:spPr bwMode="auto">
              <a:xfrm>
                <a:off x="384" y="3854"/>
                <a:ext cx="102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Yes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33" name="Rectangle 309"/>
              <p:cNvSpPr>
                <a:spLocks noChangeArrowheads="1"/>
              </p:cNvSpPr>
              <p:nvPr/>
            </p:nvSpPr>
            <p:spPr bwMode="auto">
              <a:xfrm>
                <a:off x="1325" y="2532"/>
                <a:ext cx="22" cy="4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34" name="Rectangle 310"/>
              <p:cNvSpPr>
                <a:spLocks noChangeArrowheads="1"/>
              </p:cNvSpPr>
              <p:nvPr/>
            </p:nvSpPr>
            <p:spPr bwMode="auto">
              <a:xfrm>
                <a:off x="1325" y="2578"/>
                <a:ext cx="411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-0.10 (-0.34, 0.15)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35" name="Rectangle 311"/>
              <p:cNvSpPr>
                <a:spLocks noChangeArrowheads="1"/>
              </p:cNvSpPr>
              <p:nvPr/>
            </p:nvSpPr>
            <p:spPr bwMode="auto">
              <a:xfrm>
                <a:off x="1325" y="2620"/>
                <a:ext cx="411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-0.01 (-0.26, 0.24)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36" name="Rectangle 312"/>
              <p:cNvSpPr>
                <a:spLocks noChangeArrowheads="1"/>
              </p:cNvSpPr>
              <p:nvPr/>
            </p:nvSpPr>
            <p:spPr bwMode="auto">
              <a:xfrm>
                <a:off x="1325" y="2666"/>
                <a:ext cx="428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-0.29 (-0.54, -0.03)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37" name="Rectangle 313"/>
              <p:cNvSpPr>
                <a:spLocks noChangeArrowheads="1"/>
              </p:cNvSpPr>
              <p:nvPr/>
            </p:nvSpPr>
            <p:spPr bwMode="auto">
              <a:xfrm>
                <a:off x="1325" y="2708"/>
                <a:ext cx="411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-0.27 (-0.63, 0.10)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38" name="Rectangle 314"/>
              <p:cNvSpPr>
                <a:spLocks noChangeArrowheads="1"/>
              </p:cNvSpPr>
              <p:nvPr/>
            </p:nvSpPr>
            <p:spPr bwMode="auto">
              <a:xfrm>
                <a:off x="1325" y="2841"/>
                <a:ext cx="428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-0.69 (-0.98, -0.40)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39" name="Rectangle 315"/>
              <p:cNvSpPr>
                <a:spLocks noChangeArrowheads="1"/>
              </p:cNvSpPr>
              <p:nvPr/>
            </p:nvSpPr>
            <p:spPr bwMode="auto">
              <a:xfrm>
                <a:off x="1325" y="2887"/>
                <a:ext cx="22" cy="4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40" name="Rectangle 316"/>
              <p:cNvSpPr>
                <a:spLocks noChangeArrowheads="1"/>
              </p:cNvSpPr>
              <p:nvPr/>
            </p:nvSpPr>
            <p:spPr bwMode="auto">
              <a:xfrm>
                <a:off x="1325" y="2929"/>
                <a:ext cx="380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0.37 (0.19, 0.55)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41" name="Rectangle 317"/>
              <p:cNvSpPr>
                <a:spLocks noChangeArrowheads="1"/>
              </p:cNvSpPr>
              <p:nvPr/>
            </p:nvSpPr>
            <p:spPr bwMode="auto">
              <a:xfrm>
                <a:off x="1325" y="2975"/>
                <a:ext cx="380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0.54 (0.34, 0.74)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42" name="Rectangle 318"/>
              <p:cNvSpPr>
                <a:spLocks noChangeArrowheads="1"/>
              </p:cNvSpPr>
              <p:nvPr/>
            </p:nvSpPr>
            <p:spPr bwMode="auto">
              <a:xfrm>
                <a:off x="1325" y="3105"/>
                <a:ext cx="22" cy="4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43" name="Rectangle 319"/>
              <p:cNvSpPr>
                <a:spLocks noChangeArrowheads="1"/>
              </p:cNvSpPr>
              <p:nvPr/>
            </p:nvSpPr>
            <p:spPr bwMode="auto">
              <a:xfrm>
                <a:off x="1325" y="3151"/>
                <a:ext cx="411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-0.06 (-0.24, 0.13)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44" name="Rectangle 320"/>
              <p:cNvSpPr>
                <a:spLocks noChangeArrowheads="1"/>
              </p:cNvSpPr>
              <p:nvPr/>
            </p:nvSpPr>
            <p:spPr bwMode="auto">
              <a:xfrm>
                <a:off x="1325" y="3281"/>
                <a:ext cx="22" cy="4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45" name="Rectangle 321"/>
              <p:cNvSpPr>
                <a:spLocks noChangeArrowheads="1"/>
              </p:cNvSpPr>
              <p:nvPr/>
            </p:nvSpPr>
            <p:spPr bwMode="auto">
              <a:xfrm>
                <a:off x="1325" y="3327"/>
                <a:ext cx="428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-0.24 (-0.40, -0.07)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46" name="Rectangle 322"/>
              <p:cNvSpPr>
                <a:spLocks noChangeArrowheads="1"/>
              </p:cNvSpPr>
              <p:nvPr/>
            </p:nvSpPr>
            <p:spPr bwMode="auto">
              <a:xfrm>
                <a:off x="1325" y="3457"/>
                <a:ext cx="22" cy="4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47" name="Rectangle 323"/>
              <p:cNvSpPr>
                <a:spLocks noChangeArrowheads="1"/>
              </p:cNvSpPr>
              <p:nvPr/>
            </p:nvSpPr>
            <p:spPr bwMode="auto">
              <a:xfrm>
                <a:off x="1325" y="3503"/>
                <a:ext cx="428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-0.40 (-0.67, -0.13)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48" name="Rectangle 324"/>
              <p:cNvSpPr>
                <a:spLocks noChangeArrowheads="1"/>
              </p:cNvSpPr>
              <p:nvPr/>
            </p:nvSpPr>
            <p:spPr bwMode="auto">
              <a:xfrm>
                <a:off x="1325" y="3633"/>
                <a:ext cx="22" cy="4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49" name="Rectangle 325"/>
              <p:cNvSpPr>
                <a:spLocks noChangeArrowheads="1"/>
              </p:cNvSpPr>
              <p:nvPr/>
            </p:nvSpPr>
            <p:spPr bwMode="auto">
              <a:xfrm>
                <a:off x="1325" y="3678"/>
                <a:ext cx="39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0.17 (-0.01, 0.34)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0" name="Rectangle 326"/>
              <p:cNvSpPr>
                <a:spLocks noChangeArrowheads="1"/>
              </p:cNvSpPr>
              <p:nvPr/>
            </p:nvSpPr>
            <p:spPr bwMode="auto">
              <a:xfrm>
                <a:off x="1325" y="3809"/>
                <a:ext cx="22" cy="4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1" name="Rectangle 327"/>
              <p:cNvSpPr>
                <a:spLocks noChangeArrowheads="1"/>
              </p:cNvSpPr>
              <p:nvPr/>
            </p:nvSpPr>
            <p:spPr bwMode="auto">
              <a:xfrm>
                <a:off x="1325" y="3854"/>
                <a:ext cx="39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0.13 (-0.04, 0.30)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2" name="Rectangle 328"/>
              <p:cNvSpPr>
                <a:spLocks noChangeArrowheads="1"/>
              </p:cNvSpPr>
              <p:nvPr/>
            </p:nvSpPr>
            <p:spPr bwMode="auto">
              <a:xfrm>
                <a:off x="1325" y="2402"/>
                <a:ext cx="598" cy="7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800" b="1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c</a:t>
                </a:r>
                <a:r>
                  <a: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oefficient (95% CI)</a:t>
                </a:r>
                <a:endPara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" name="Rectangle 329"/>
              <p:cNvSpPr>
                <a:spLocks noChangeArrowheads="1"/>
              </p:cNvSpPr>
              <p:nvPr/>
            </p:nvSpPr>
            <p:spPr bwMode="auto">
              <a:xfrm>
                <a:off x="1325" y="2324"/>
                <a:ext cx="353" cy="7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Regression</a:t>
                </a:r>
                <a:endPara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5" name="Rectangle 331"/>
              <p:cNvSpPr>
                <a:spLocks noChangeArrowheads="1"/>
              </p:cNvSpPr>
              <p:nvPr/>
            </p:nvSpPr>
            <p:spPr bwMode="auto">
              <a:xfrm>
                <a:off x="1325" y="2578"/>
                <a:ext cx="411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-0.10 (-0.34, 0.15)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6" name="Rectangle 332"/>
              <p:cNvSpPr>
                <a:spLocks noChangeArrowheads="1"/>
              </p:cNvSpPr>
              <p:nvPr/>
            </p:nvSpPr>
            <p:spPr bwMode="auto">
              <a:xfrm>
                <a:off x="1325" y="2620"/>
                <a:ext cx="411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-0.01 (-0.26, 0.24)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7" name="Rectangle 333"/>
              <p:cNvSpPr>
                <a:spLocks noChangeArrowheads="1"/>
              </p:cNvSpPr>
              <p:nvPr/>
            </p:nvSpPr>
            <p:spPr bwMode="auto">
              <a:xfrm>
                <a:off x="1325" y="2666"/>
                <a:ext cx="428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-0.29 (-0.54, -0.03)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8" name="Rectangle 334"/>
              <p:cNvSpPr>
                <a:spLocks noChangeArrowheads="1"/>
              </p:cNvSpPr>
              <p:nvPr/>
            </p:nvSpPr>
            <p:spPr bwMode="auto">
              <a:xfrm>
                <a:off x="1325" y="2708"/>
                <a:ext cx="411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-0.27 (-0.63, 0.10)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9" name="Rectangle 335"/>
              <p:cNvSpPr>
                <a:spLocks noChangeArrowheads="1"/>
              </p:cNvSpPr>
              <p:nvPr/>
            </p:nvSpPr>
            <p:spPr bwMode="auto">
              <a:xfrm>
                <a:off x="1325" y="2819"/>
                <a:ext cx="428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-0.69 (-0.98, -0.40)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61" name="Rectangle 337"/>
              <p:cNvSpPr>
                <a:spLocks noChangeArrowheads="1"/>
              </p:cNvSpPr>
              <p:nvPr/>
            </p:nvSpPr>
            <p:spPr bwMode="auto">
              <a:xfrm>
                <a:off x="1325" y="2929"/>
                <a:ext cx="380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0.37 (0.19, 0.55)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62" name="Rectangle 338"/>
              <p:cNvSpPr>
                <a:spLocks noChangeArrowheads="1"/>
              </p:cNvSpPr>
              <p:nvPr/>
            </p:nvSpPr>
            <p:spPr bwMode="auto">
              <a:xfrm>
                <a:off x="1325" y="2975"/>
                <a:ext cx="380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0.54 (0.34, 0.74)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64" name="Rectangle 340"/>
              <p:cNvSpPr>
                <a:spLocks noChangeArrowheads="1"/>
              </p:cNvSpPr>
              <p:nvPr/>
            </p:nvSpPr>
            <p:spPr bwMode="auto">
              <a:xfrm>
                <a:off x="1325" y="3151"/>
                <a:ext cx="411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-0.06 (-0.24, 0.13)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66" name="Rectangle 342"/>
              <p:cNvSpPr>
                <a:spLocks noChangeArrowheads="1"/>
              </p:cNvSpPr>
              <p:nvPr/>
            </p:nvSpPr>
            <p:spPr bwMode="auto">
              <a:xfrm>
                <a:off x="1325" y="3327"/>
                <a:ext cx="428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-0.24 (-0.40, -0.07)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68" name="Rectangle 344"/>
              <p:cNvSpPr>
                <a:spLocks noChangeArrowheads="1"/>
              </p:cNvSpPr>
              <p:nvPr/>
            </p:nvSpPr>
            <p:spPr bwMode="auto">
              <a:xfrm>
                <a:off x="1325" y="3503"/>
                <a:ext cx="428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-0.40 (-0.67, -0.13)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70" name="Rectangle 346"/>
              <p:cNvSpPr>
                <a:spLocks noChangeArrowheads="1"/>
              </p:cNvSpPr>
              <p:nvPr/>
            </p:nvSpPr>
            <p:spPr bwMode="auto">
              <a:xfrm>
                <a:off x="1325" y="3678"/>
                <a:ext cx="39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0.17 (-0.01, 0.34)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72" name="Rectangle 348"/>
              <p:cNvSpPr>
                <a:spLocks noChangeArrowheads="1"/>
              </p:cNvSpPr>
              <p:nvPr/>
            </p:nvSpPr>
            <p:spPr bwMode="auto">
              <a:xfrm>
                <a:off x="1325" y="3854"/>
                <a:ext cx="39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0.13 (-0.04, 0.30)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75" name="Freeform 351"/>
              <p:cNvSpPr>
                <a:spLocks/>
              </p:cNvSpPr>
              <p:nvPr/>
            </p:nvSpPr>
            <p:spPr bwMode="auto">
              <a:xfrm>
                <a:off x="940" y="2553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6" name="Freeform 352"/>
              <p:cNvSpPr>
                <a:spLocks/>
              </p:cNvSpPr>
              <p:nvPr/>
            </p:nvSpPr>
            <p:spPr bwMode="auto">
              <a:xfrm>
                <a:off x="906" y="2595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7" name="Freeform 353"/>
              <p:cNvSpPr>
                <a:spLocks/>
              </p:cNvSpPr>
              <p:nvPr/>
            </p:nvSpPr>
            <p:spPr bwMode="auto">
              <a:xfrm>
                <a:off x="937" y="2641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8" name="Freeform 354"/>
              <p:cNvSpPr>
                <a:spLocks/>
              </p:cNvSpPr>
              <p:nvPr/>
            </p:nvSpPr>
            <p:spPr bwMode="auto">
              <a:xfrm>
                <a:off x="837" y="2687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9" name="Freeform 355"/>
              <p:cNvSpPr>
                <a:spLocks/>
              </p:cNvSpPr>
              <p:nvPr/>
            </p:nvSpPr>
            <p:spPr bwMode="auto">
              <a:xfrm>
                <a:off x="844" y="2729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0" name="Freeform 356"/>
              <p:cNvSpPr>
                <a:spLocks/>
              </p:cNvSpPr>
              <p:nvPr/>
            </p:nvSpPr>
            <p:spPr bwMode="auto">
              <a:xfrm>
                <a:off x="690" y="2863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1" name="Freeform 357"/>
              <p:cNvSpPr>
                <a:spLocks/>
              </p:cNvSpPr>
              <p:nvPr/>
            </p:nvSpPr>
            <p:spPr bwMode="auto">
              <a:xfrm>
                <a:off x="940" y="2905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2" name="Freeform 358"/>
              <p:cNvSpPr>
                <a:spLocks/>
              </p:cNvSpPr>
              <p:nvPr/>
            </p:nvSpPr>
            <p:spPr bwMode="auto">
              <a:xfrm>
                <a:off x="1071" y="2951"/>
                <a:ext cx="13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3" y="7"/>
                  </a:cxn>
                  <a:cxn ang="0">
                    <a:pos x="7" y="0"/>
                  </a:cxn>
                </a:cxnLst>
                <a:rect l="0" t="0" r="r" b="b"/>
                <a:pathLst>
                  <a:path w="13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3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3" name="Freeform 359"/>
              <p:cNvSpPr>
                <a:spLocks/>
              </p:cNvSpPr>
              <p:nvPr/>
            </p:nvSpPr>
            <p:spPr bwMode="auto">
              <a:xfrm>
                <a:off x="1132" y="2993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4" name="Freeform 360"/>
              <p:cNvSpPr>
                <a:spLocks/>
              </p:cNvSpPr>
              <p:nvPr/>
            </p:nvSpPr>
            <p:spPr bwMode="auto">
              <a:xfrm>
                <a:off x="940" y="3126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5" name="Freeform 361"/>
              <p:cNvSpPr>
                <a:spLocks/>
              </p:cNvSpPr>
              <p:nvPr/>
            </p:nvSpPr>
            <p:spPr bwMode="auto">
              <a:xfrm>
                <a:off x="920" y="3169"/>
                <a:ext cx="13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3" y="7"/>
                  </a:cxn>
                  <a:cxn ang="0">
                    <a:pos x="7" y="0"/>
                  </a:cxn>
                </a:cxnLst>
                <a:rect l="0" t="0" r="r" b="b"/>
                <a:pathLst>
                  <a:path w="13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3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6" name="Freeform 362"/>
              <p:cNvSpPr>
                <a:spLocks/>
              </p:cNvSpPr>
              <p:nvPr/>
            </p:nvSpPr>
            <p:spPr bwMode="auto">
              <a:xfrm>
                <a:off x="940" y="3302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7" name="Freeform 363"/>
              <p:cNvSpPr>
                <a:spLocks/>
              </p:cNvSpPr>
              <p:nvPr/>
            </p:nvSpPr>
            <p:spPr bwMode="auto">
              <a:xfrm>
                <a:off x="854" y="3344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8" name="Freeform 364"/>
              <p:cNvSpPr>
                <a:spLocks/>
              </p:cNvSpPr>
              <p:nvPr/>
            </p:nvSpPr>
            <p:spPr bwMode="auto">
              <a:xfrm>
                <a:off x="940" y="3478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9" name="Freeform 365"/>
              <p:cNvSpPr>
                <a:spLocks/>
              </p:cNvSpPr>
              <p:nvPr/>
            </p:nvSpPr>
            <p:spPr bwMode="auto">
              <a:xfrm>
                <a:off x="796" y="3520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0" name="Freeform 366"/>
              <p:cNvSpPr>
                <a:spLocks/>
              </p:cNvSpPr>
              <p:nvPr/>
            </p:nvSpPr>
            <p:spPr bwMode="auto">
              <a:xfrm>
                <a:off x="940" y="3654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1" name="Freeform 367"/>
              <p:cNvSpPr>
                <a:spLocks/>
              </p:cNvSpPr>
              <p:nvPr/>
            </p:nvSpPr>
            <p:spPr bwMode="auto">
              <a:xfrm>
                <a:off x="999" y="3696"/>
                <a:ext cx="13" cy="14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7"/>
                  </a:cxn>
                  <a:cxn ang="0">
                    <a:pos x="6" y="14"/>
                  </a:cxn>
                  <a:cxn ang="0">
                    <a:pos x="13" y="7"/>
                  </a:cxn>
                  <a:cxn ang="0">
                    <a:pos x="6" y="0"/>
                  </a:cxn>
                </a:cxnLst>
                <a:rect l="0" t="0" r="r" b="b"/>
                <a:pathLst>
                  <a:path w="13" h="14">
                    <a:moveTo>
                      <a:pt x="6" y="0"/>
                    </a:moveTo>
                    <a:lnTo>
                      <a:pt x="0" y="7"/>
                    </a:lnTo>
                    <a:lnTo>
                      <a:pt x="6" y="14"/>
                    </a:lnTo>
                    <a:lnTo>
                      <a:pt x="13" y="7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2" name="Freeform 368"/>
              <p:cNvSpPr>
                <a:spLocks/>
              </p:cNvSpPr>
              <p:nvPr/>
            </p:nvSpPr>
            <p:spPr bwMode="auto">
              <a:xfrm>
                <a:off x="940" y="3830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3" name="Freeform 369"/>
              <p:cNvSpPr>
                <a:spLocks/>
              </p:cNvSpPr>
              <p:nvPr/>
            </p:nvSpPr>
            <p:spPr bwMode="auto">
              <a:xfrm>
                <a:off x="985" y="3872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4" name="Line 370"/>
              <p:cNvSpPr>
                <a:spLocks noChangeShapeType="1"/>
              </p:cNvSpPr>
              <p:nvPr/>
            </p:nvSpPr>
            <p:spPr bwMode="auto">
              <a:xfrm>
                <a:off x="360" y="4012"/>
                <a:ext cx="1411" cy="1"/>
              </a:xfrm>
              <a:prstGeom prst="line">
                <a:avLst/>
              </a:prstGeom>
              <a:grp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5" name="Rectangle 371"/>
              <p:cNvSpPr>
                <a:spLocks noChangeArrowheads="1"/>
              </p:cNvSpPr>
              <p:nvPr/>
            </p:nvSpPr>
            <p:spPr bwMode="auto">
              <a:xfrm>
                <a:off x="765" y="4027"/>
                <a:ext cx="3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96" name="Rectangle 372"/>
              <p:cNvSpPr>
                <a:spLocks noChangeArrowheads="1"/>
              </p:cNvSpPr>
              <p:nvPr/>
            </p:nvSpPr>
            <p:spPr bwMode="auto">
              <a:xfrm>
                <a:off x="1119" y="4027"/>
                <a:ext cx="3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97" name="Line 373"/>
              <p:cNvSpPr>
                <a:spLocks noChangeShapeType="1"/>
              </p:cNvSpPr>
              <p:nvPr/>
            </p:nvSpPr>
            <p:spPr bwMode="auto">
              <a:xfrm>
                <a:off x="947" y="4012"/>
                <a:ext cx="1" cy="25"/>
              </a:xfrm>
              <a:prstGeom prst="line">
                <a:avLst/>
              </a:prstGeom>
              <a:grp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8" name="Rectangle 374"/>
              <p:cNvSpPr>
                <a:spLocks noChangeArrowheads="1"/>
              </p:cNvSpPr>
              <p:nvPr/>
            </p:nvSpPr>
            <p:spPr bwMode="auto">
              <a:xfrm>
                <a:off x="937" y="4051"/>
                <a:ext cx="48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99" name="Line 375"/>
              <p:cNvSpPr>
                <a:spLocks noChangeShapeType="1"/>
              </p:cNvSpPr>
              <p:nvPr/>
            </p:nvSpPr>
            <p:spPr bwMode="auto">
              <a:xfrm>
                <a:off x="594" y="4012"/>
                <a:ext cx="1" cy="25"/>
              </a:xfrm>
              <a:prstGeom prst="line">
                <a:avLst/>
              </a:prstGeom>
              <a:grp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0" name="Rectangle 376"/>
              <p:cNvSpPr>
                <a:spLocks noChangeArrowheads="1"/>
              </p:cNvSpPr>
              <p:nvPr/>
            </p:nvSpPr>
            <p:spPr bwMode="auto">
              <a:xfrm>
                <a:off x="546" y="4051"/>
                <a:ext cx="111" cy="5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6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-.978</a:t>
                </a:r>
                <a:endParaRPr kumimoji="0" lang="en-US" sz="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01" name="Line 377"/>
              <p:cNvSpPr>
                <a:spLocks noChangeShapeType="1"/>
              </p:cNvSpPr>
              <p:nvPr/>
            </p:nvSpPr>
            <p:spPr bwMode="auto">
              <a:xfrm>
                <a:off x="947" y="4012"/>
                <a:ext cx="1" cy="25"/>
              </a:xfrm>
              <a:prstGeom prst="line">
                <a:avLst/>
              </a:prstGeom>
              <a:grp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2" name="Rectangle 378"/>
              <p:cNvSpPr>
                <a:spLocks noChangeArrowheads="1"/>
              </p:cNvSpPr>
              <p:nvPr/>
            </p:nvSpPr>
            <p:spPr bwMode="auto">
              <a:xfrm>
                <a:off x="937" y="4051"/>
                <a:ext cx="27" cy="5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6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03" name="Line 379"/>
              <p:cNvSpPr>
                <a:spLocks noChangeShapeType="1"/>
              </p:cNvSpPr>
              <p:nvPr/>
            </p:nvSpPr>
            <p:spPr bwMode="auto">
              <a:xfrm>
                <a:off x="1301" y="4012"/>
                <a:ext cx="1" cy="25"/>
              </a:xfrm>
              <a:prstGeom prst="line">
                <a:avLst/>
              </a:prstGeom>
              <a:grp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4" name="Rectangle 380"/>
              <p:cNvSpPr>
                <a:spLocks noChangeArrowheads="1"/>
              </p:cNvSpPr>
              <p:nvPr/>
            </p:nvSpPr>
            <p:spPr bwMode="auto">
              <a:xfrm>
                <a:off x="1259" y="4051"/>
                <a:ext cx="95" cy="5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6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.978</a:t>
                </a:r>
                <a:endParaRPr kumimoji="0" lang="en-US" sz="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05" name="Line 381"/>
              <p:cNvSpPr>
                <a:spLocks noChangeShapeType="1"/>
              </p:cNvSpPr>
              <p:nvPr/>
            </p:nvSpPr>
            <p:spPr bwMode="auto">
              <a:xfrm>
                <a:off x="947" y="4012"/>
                <a:ext cx="1" cy="25"/>
              </a:xfrm>
              <a:prstGeom prst="line">
                <a:avLst/>
              </a:prstGeom>
              <a:grp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6" name="Rectangle 382"/>
              <p:cNvSpPr>
                <a:spLocks noChangeArrowheads="1"/>
              </p:cNvSpPr>
              <p:nvPr/>
            </p:nvSpPr>
            <p:spPr bwMode="auto">
              <a:xfrm>
                <a:off x="476" y="2160"/>
                <a:ext cx="1321" cy="116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0" u="none" strike="noStrike" cap="none" normalizeH="0" baseline="0" dirty="0" err="1" smtClean="0">
                    <a:ln>
                      <a:noFill/>
                    </a:ln>
                    <a:solidFill>
                      <a:srgbClr val="0066FF"/>
                    </a:solidFill>
                    <a:effectLst/>
                    <a:latin typeface="Arial" pitchFamily="34" charset="0"/>
                    <a:cs typeface="Arial" pitchFamily="34" charset="0"/>
                  </a:rPr>
                  <a:t>Volpara</a:t>
                </a:r>
                <a:r>
                  <a:rPr kumimoji="0" lang="en-US" sz="1200" b="1" i="0" u="none" strike="noStrike" cap="none" normalizeH="0" baseline="0" dirty="0" smtClean="0">
                    <a:ln>
                      <a:noFill/>
                    </a:ln>
                    <a:solidFill>
                      <a:srgbClr val="0066FF"/>
                    </a:solidFill>
                    <a:effectLst/>
                    <a:latin typeface="Arial" pitchFamily="34" charset="0"/>
                    <a:cs typeface="Arial" pitchFamily="34" charset="0"/>
                  </a:rPr>
                  <a:t> Dense Volume (cm</a:t>
                </a:r>
                <a:r>
                  <a:rPr kumimoji="0" lang="en-US" sz="1200" b="1" i="0" u="none" strike="noStrike" cap="none" normalizeH="0" baseline="30000" dirty="0" smtClean="0">
                    <a:ln>
                      <a:noFill/>
                    </a:ln>
                    <a:solidFill>
                      <a:srgbClr val="0066FF"/>
                    </a:solidFill>
                    <a:effectLst/>
                    <a:latin typeface="Arial" pitchFamily="34" charset="0"/>
                    <a:cs typeface="Arial" pitchFamily="34" charset="0"/>
                  </a:rPr>
                  <a:t>3</a:t>
                </a:r>
                <a:r>
                  <a:rPr kumimoji="0" lang="en-US" sz="1200" b="1" i="0" u="none" strike="noStrike" cap="none" normalizeH="0" baseline="0" dirty="0" smtClean="0">
                    <a:ln>
                      <a:noFill/>
                    </a:ln>
                    <a:solidFill>
                      <a:srgbClr val="0066FF"/>
                    </a:solidFill>
                    <a:effectLst/>
                    <a:latin typeface="Arial" pitchFamily="34" charset="0"/>
                    <a:cs typeface="Arial" pitchFamily="34" charset="0"/>
                  </a:rPr>
                  <a:t>)</a:t>
                </a:r>
                <a:endPara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rgbClr val="0066FF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07" name="Rectangle 383"/>
              <p:cNvSpPr>
                <a:spLocks noChangeArrowheads="1"/>
              </p:cNvSpPr>
              <p:nvPr/>
            </p:nvSpPr>
            <p:spPr bwMode="auto">
              <a:xfrm>
                <a:off x="1966" y="2159"/>
                <a:ext cx="1829" cy="2019"/>
              </a:xfrm>
              <a:prstGeom prst="rect">
                <a:avLst/>
              </a:prstGeom>
              <a:solidFill>
                <a:schemeClr val="bg1"/>
              </a:solidFill>
              <a:ln w="4763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8" name="Rectangle 384"/>
              <p:cNvSpPr>
                <a:spLocks noChangeArrowheads="1"/>
              </p:cNvSpPr>
              <p:nvPr/>
            </p:nvSpPr>
            <p:spPr bwMode="auto">
              <a:xfrm>
                <a:off x="2186" y="2339"/>
                <a:ext cx="1410" cy="1673"/>
              </a:xfrm>
              <a:prstGeom prst="rect">
                <a:avLst/>
              </a:prstGeom>
              <a:grpFill/>
              <a:ln w="4763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0" name="Line 386"/>
              <p:cNvSpPr>
                <a:spLocks noChangeShapeType="1"/>
              </p:cNvSpPr>
              <p:nvPr/>
            </p:nvSpPr>
            <p:spPr bwMode="auto">
              <a:xfrm flipV="1">
                <a:off x="2773" y="2483"/>
                <a:ext cx="1" cy="1529"/>
              </a:xfrm>
              <a:prstGeom prst="line">
                <a:avLst/>
              </a:prstGeom>
              <a:grpFill/>
              <a:ln w="4763">
                <a:solidFill>
                  <a:srgbClr val="000000"/>
                </a:solidFill>
                <a:prstDash val="dash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1" name="Line 387"/>
              <p:cNvSpPr>
                <a:spLocks noChangeShapeType="1"/>
              </p:cNvSpPr>
              <p:nvPr/>
            </p:nvSpPr>
            <p:spPr bwMode="auto">
              <a:xfrm>
                <a:off x="2773" y="2560"/>
                <a:ext cx="1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2" name="Line 388"/>
              <p:cNvSpPr>
                <a:spLocks noChangeShapeType="1"/>
              </p:cNvSpPr>
              <p:nvPr/>
            </p:nvSpPr>
            <p:spPr bwMode="auto">
              <a:xfrm>
                <a:off x="2714" y="2602"/>
                <a:ext cx="131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3" name="Line 389"/>
              <p:cNvSpPr>
                <a:spLocks noChangeShapeType="1"/>
              </p:cNvSpPr>
              <p:nvPr/>
            </p:nvSpPr>
            <p:spPr bwMode="auto">
              <a:xfrm>
                <a:off x="2738" y="2648"/>
                <a:ext cx="134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4" name="Line 390"/>
              <p:cNvSpPr>
                <a:spLocks noChangeShapeType="1"/>
              </p:cNvSpPr>
              <p:nvPr/>
            </p:nvSpPr>
            <p:spPr bwMode="auto">
              <a:xfrm>
                <a:off x="2677" y="2690"/>
                <a:ext cx="137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5" name="Line 391"/>
              <p:cNvSpPr>
                <a:spLocks noChangeShapeType="1"/>
              </p:cNvSpPr>
              <p:nvPr/>
            </p:nvSpPr>
            <p:spPr bwMode="auto">
              <a:xfrm>
                <a:off x="2670" y="2736"/>
                <a:ext cx="199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6" name="Line 392"/>
              <p:cNvSpPr>
                <a:spLocks noChangeShapeType="1"/>
              </p:cNvSpPr>
              <p:nvPr/>
            </p:nvSpPr>
            <p:spPr bwMode="auto">
              <a:xfrm>
                <a:off x="2543" y="2870"/>
                <a:ext cx="158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7" name="Line 393"/>
              <p:cNvSpPr>
                <a:spLocks noChangeShapeType="1"/>
              </p:cNvSpPr>
              <p:nvPr/>
            </p:nvSpPr>
            <p:spPr bwMode="auto">
              <a:xfrm>
                <a:off x="2773" y="2912"/>
                <a:ext cx="1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8" name="Line 394"/>
              <p:cNvSpPr>
                <a:spLocks noChangeShapeType="1"/>
              </p:cNvSpPr>
              <p:nvPr/>
            </p:nvSpPr>
            <p:spPr bwMode="auto">
              <a:xfrm>
                <a:off x="2893" y="2958"/>
                <a:ext cx="96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9" name="Line 395"/>
              <p:cNvSpPr>
                <a:spLocks noChangeShapeType="1"/>
              </p:cNvSpPr>
              <p:nvPr/>
            </p:nvSpPr>
            <p:spPr bwMode="auto">
              <a:xfrm>
                <a:off x="3016" y="3000"/>
                <a:ext cx="110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0" name="Line 396"/>
              <p:cNvSpPr>
                <a:spLocks noChangeShapeType="1"/>
              </p:cNvSpPr>
              <p:nvPr/>
            </p:nvSpPr>
            <p:spPr bwMode="auto">
              <a:xfrm>
                <a:off x="2773" y="3133"/>
                <a:ext cx="1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1" name="Line 397"/>
              <p:cNvSpPr>
                <a:spLocks noChangeShapeType="1"/>
              </p:cNvSpPr>
              <p:nvPr/>
            </p:nvSpPr>
            <p:spPr bwMode="auto">
              <a:xfrm>
                <a:off x="2714" y="3176"/>
                <a:ext cx="100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2" name="Line 398"/>
              <p:cNvSpPr>
                <a:spLocks noChangeShapeType="1"/>
              </p:cNvSpPr>
              <p:nvPr/>
            </p:nvSpPr>
            <p:spPr bwMode="auto">
              <a:xfrm>
                <a:off x="2773" y="3309"/>
                <a:ext cx="1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3" name="Line 399"/>
              <p:cNvSpPr>
                <a:spLocks noChangeShapeType="1"/>
              </p:cNvSpPr>
              <p:nvPr/>
            </p:nvSpPr>
            <p:spPr bwMode="auto">
              <a:xfrm>
                <a:off x="2704" y="3351"/>
                <a:ext cx="86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4" name="Line 400"/>
              <p:cNvSpPr>
                <a:spLocks noChangeShapeType="1"/>
              </p:cNvSpPr>
              <p:nvPr/>
            </p:nvSpPr>
            <p:spPr bwMode="auto">
              <a:xfrm>
                <a:off x="2773" y="3485"/>
                <a:ext cx="1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5" name="Line 401"/>
              <p:cNvSpPr>
                <a:spLocks noChangeShapeType="1"/>
              </p:cNvSpPr>
              <p:nvPr/>
            </p:nvSpPr>
            <p:spPr bwMode="auto">
              <a:xfrm>
                <a:off x="2605" y="3527"/>
                <a:ext cx="144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6" name="Line 402"/>
              <p:cNvSpPr>
                <a:spLocks noChangeShapeType="1"/>
              </p:cNvSpPr>
              <p:nvPr/>
            </p:nvSpPr>
            <p:spPr bwMode="auto">
              <a:xfrm>
                <a:off x="2773" y="3661"/>
                <a:ext cx="1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7" name="Line 403"/>
              <p:cNvSpPr>
                <a:spLocks noChangeShapeType="1"/>
              </p:cNvSpPr>
              <p:nvPr/>
            </p:nvSpPr>
            <p:spPr bwMode="auto">
              <a:xfrm>
                <a:off x="2773" y="3703"/>
                <a:ext cx="92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8" name="Line 404"/>
              <p:cNvSpPr>
                <a:spLocks noChangeShapeType="1"/>
              </p:cNvSpPr>
              <p:nvPr/>
            </p:nvSpPr>
            <p:spPr bwMode="auto">
              <a:xfrm>
                <a:off x="2773" y="3837"/>
                <a:ext cx="1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9" name="Line 405"/>
              <p:cNvSpPr>
                <a:spLocks noChangeShapeType="1"/>
              </p:cNvSpPr>
              <p:nvPr/>
            </p:nvSpPr>
            <p:spPr bwMode="auto">
              <a:xfrm>
                <a:off x="2752" y="3879"/>
                <a:ext cx="93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1631" name="Group 607"/>
            <p:cNvGrpSpPr>
              <a:grpSpLocks/>
            </p:cNvGrpSpPr>
            <p:nvPr/>
          </p:nvGrpSpPr>
          <p:grpSpPr bwMode="auto">
            <a:xfrm>
              <a:off x="2154" y="2159"/>
              <a:ext cx="3464" cy="2019"/>
              <a:chOff x="2154" y="2159"/>
              <a:chExt cx="3464" cy="2019"/>
            </a:xfrm>
            <a:grpFill/>
          </p:grpSpPr>
          <p:sp>
            <p:nvSpPr>
              <p:cNvPr id="1431" name="Rectangle 407"/>
              <p:cNvSpPr>
                <a:spLocks noChangeArrowheads="1"/>
              </p:cNvSpPr>
              <p:nvPr/>
            </p:nvSpPr>
            <p:spPr bwMode="auto">
              <a:xfrm>
                <a:off x="2154" y="2432"/>
                <a:ext cx="281" cy="7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Age (yrs)</a:t>
                </a:r>
                <a:endPara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32" name="Rectangle 408"/>
              <p:cNvSpPr>
                <a:spLocks noChangeArrowheads="1"/>
              </p:cNvSpPr>
              <p:nvPr/>
            </p:nvSpPr>
            <p:spPr bwMode="auto">
              <a:xfrm>
                <a:off x="2210" y="2532"/>
                <a:ext cx="14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44-53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33" name="Rectangle 409"/>
              <p:cNvSpPr>
                <a:spLocks noChangeArrowheads="1"/>
              </p:cNvSpPr>
              <p:nvPr/>
            </p:nvSpPr>
            <p:spPr bwMode="auto">
              <a:xfrm>
                <a:off x="2210" y="2578"/>
                <a:ext cx="14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54-57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34" name="Rectangle 410"/>
              <p:cNvSpPr>
                <a:spLocks noChangeArrowheads="1"/>
              </p:cNvSpPr>
              <p:nvPr/>
            </p:nvSpPr>
            <p:spPr bwMode="auto">
              <a:xfrm>
                <a:off x="2210" y="2620"/>
                <a:ext cx="14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58-62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35" name="Rectangle 411"/>
              <p:cNvSpPr>
                <a:spLocks noChangeArrowheads="1"/>
              </p:cNvSpPr>
              <p:nvPr/>
            </p:nvSpPr>
            <p:spPr bwMode="auto">
              <a:xfrm>
                <a:off x="2210" y="2666"/>
                <a:ext cx="14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63-69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36" name="Rectangle 412"/>
              <p:cNvSpPr>
                <a:spLocks noChangeArrowheads="1"/>
              </p:cNvSpPr>
              <p:nvPr/>
            </p:nvSpPr>
            <p:spPr bwMode="auto">
              <a:xfrm>
                <a:off x="2210" y="2708"/>
                <a:ext cx="102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70+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37" name="Rectangle 413"/>
              <p:cNvSpPr>
                <a:spLocks noChangeArrowheads="1"/>
              </p:cNvSpPr>
              <p:nvPr/>
            </p:nvSpPr>
            <p:spPr bwMode="auto">
              <a:xfrm>
                <a:off x="2154" y="2750"/>
                <a:ext cx="367" cy="7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BMI (kg/m</a:t>
                </a:r>
                <a:r>
                  <a:rPr kumimoji="0" lang="en-US" sz="800" b="1" i="0" u="none" strike="noStrike" cap="none" normalizeH="0" baseline="3000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</a:t>
                </a:r>
                <a:r>
                  <a: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)</a:t>
                </a:r>
                <a:endPara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38" name="Rectangle 414"/>
              <p:cNvSpPr>
                <a:spLocks noChangeArrowheads="1"/>
              </p:cNvSpPr>
              <p:nvPr/>
            </p:nvSpPr>
            <p:spPr bwMode="auto">
              <a:xfrm>
                <a:off x="2210" y="2841"/>
                <a:ext cx="102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&lt;20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39" name="Rectangle 415"/>
              <p:cNvSpPr>
                <a:spLocks noChangeArrowheads="1"/>
              </p:cNvSpPr>
              <p:nvPr/>
            </p:nvSpPr>
            <p:spPr bwMode="auto">
              <a:xfrm>
                <a:off x="2210" y="2887"/>
                <a:ext cx="89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20-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40" name="Rectangle 416"/>
              <p:cNvSpPr>
                <a:spLocks noChangeArrowheads="1"/>
              </p:cNvSpPr>
              <p:nvPr/>
            </p:nvSpPr>
            <p:spPr bwMode="auto">
              <a:xfrm>
                <a:off x="2210" y="2929"/>
                <a:ext cx="89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25-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41" name="Rectangle 417"/>
              <p:cNvSpPr>
                <a:spLocks noChangeArrowheads="1"/>
              </p:cNvSpPr>
              <p:nvPr/>
            </p:nvSpPr>
            <p:spPr bwMode="auto">
              <a:xfrm>
                <a:off x="2210" y="2975"/>
                <a:ext cx="102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30+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42" name="Rectangle 418"/>
              <p:cNvSpPr>
                <a:spLocks noChangeArrowheads="1"/>
              </p:cNvSpPr>
              <p:nvPr/>
            </p:nvSpPr>
            <p:spPr bwMode="auto">
              <a:xfrm>
                <a:off x="2154" y="3022"/>
                <a:ext cx="274" cy="7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Ethnicity</a:t>
                </a:r>
                <a:endPara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43" name="Rectangle 419"/>
              <p:cNvSpPr>
                <a:spLocks noChangeArrowheads="1"/>
              </p:cNvSpPr>
              <p:nvPr/>
            </p:nvSpPr>
            <p:spPr bwMode="auto">
              <a:xfrm>
                <a:off x="2210" y="3105"/>
                <a:ext cx="147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White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44" name="Rectangle 420"/>
              <p:cNvSpPr>
                <a:spLocks noChangeArrowheads="1"/>
              </p:cNvSpPr>
              <p:nvPr/>
            </p:nvSpPr>
            <p:spPr bwMode="auto">
              <a:xfrm>
                <a:off x="2210" y="3151"/>
                <a:ext cx="14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Other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45" name="Rectangle 421"/>
              <p:cNvSpPr>
                <a:spLocks noChangeArrowheads="1"/>
              </p:cNvSpPr>
              <p:nvPr/>
            </p:nvSpPr>
            <p:spPr bwMode="auto">
              <a:xfrm>
                <a:off x="2154" y="3203"/>
                <a:ext cx="181" cy="7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Parity</a:t>
                </a:r>
                <a:endPara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46" name="Rectangle 422"/>
              <p:cNvSpPr>
                <a:spLocks noChangeArrowheads="1"/>
              </p:cNvSpPr>
              <p:nvPr/>
            </p:nvSpPr>
            <p:spPr bwMode="auto">
              <a:xfrm>
                <a:off x="2210" y="3281"/>
                <a:ext cx="82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No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47" name="Rectangle 423"/>
              <p:cNvSpPr>
                <a:spLocks noChangeArrowheads="1"/>
              </p:cNvSpPr>
              <p:nvPr/>
            </p:nvSpPr>
            <p:spPr bwMode="auto">
              <a:xfrm>
                <a:off x="2210" y="3327"/>
                <a:ext cx="102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Yes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48" name="Rectangle 424"/>
              <p:cNvSpPr>
                <a:spLocks noChangeArrowheads="1"/>
              </p:cNvSpPr>
              <p:nvPr/>
            </p:nvSpPr>
            <p:spPr bwMode="auto">
              <a:xfrm>
                <a:off x="2154" y="3385"/>
                <a:ext cx="584" cy="7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Menopausal status</a:t>
                </a:r>
                <a:endPara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49" name="Rectangle 425"/>
              <p:cNvSpPr>
                <a:spLocks noChangeArrowheads="1"/>
              </p:cNvSpPr>
              <p:nvPr/>
            </p:nvSpPr>
            <p:spPr bwMode="auto">
              <a:xfrm>
                <a:off x="2210" y="3457"/>
                <a:ext cx="243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Pre &amp; Peri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50" name="Rectangle 426"/>
              <p:cNvSpPr>
                <a:spLocks noChangeArrowheads="1"/>
              </p:cNvSpPr>
              <p:nvPr/>
            </p:nvSpPr>
            <p:spPr bwMode="auto">
              <a:xfrm>
                <a:off x="2210" y="3503"/>
                <a:ext cx="120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Post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51" name="Rectangle 427"/>
              <p:cNvSpPr>
                <a:spLocks noChangeArrowheads="1"/>
              </p:cNvSpPr>
              <p:nvPr/>
            </p:nvSpPr>
            <p:spPr bwMode="auto">
              <a:xfrm>
                <a:off x="2154" y="3566"/>
                <a:ext cx="387" cy="7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Ever OC use</a:t>
                </a:r>
                <a:endPara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52" name="Rectangle 428"/>
              <p:cNvSpPr>
                <a:spLocks noChangeArrowheads="1"/>
              </p:cNvSpPr>
              <p:nvPr/>
            </p:nvSpPr>
            <p:spPr bwMode="auto">
              <a:xfrm>
                <a:off x="2210" y="3633"/>
                <a:ext cx="82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No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53" name="Rectangle 429"/>
              <p:cNvSpPr>
                <a:spLocks noChangeArrowheads="1"/>
              </p:cNvSpPr>
              <p:nvPr/>
            </p:nvSpPr>
            <p:spPr bwMode="auto">
              <a:xfrm>
                <a:off x="2210" y="3678"/>
                <a:ext cx="102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Yes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54" name="Rectangle 430"/>
              <p:cNvSpPr>
                <a:spLocks noChangeArrowheads="1"/>
              </p:cNvSpPr>
              <p:nvPr/>
            </p:nvSpPr>
            <p:spPr bwMode="auto">
              <a:xfrm>
                <a:off x="2154" y="3730"/>
                <a:ext cx="245" cy="7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Ever HT</a:t>
                </a:r>
                <a:endPara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55" name="Rectangle 431"/>
              <p:cNvSpPr>
                <a:spLocks noChangeArrowheads="1"/>
              </p:cNvSpPr>
              <p:nvPr/>
            </p:nvSpPr>
            <p:spPr bwMode="auto">
              <a:xfrm>
                <a:off x="2210" y="3809"/>
                <a:ext cx="82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No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56" name="Rectangle 432"/>
              <p:cNvSpPr>
                <a:spLocks noChangeArrowheads="1"/>
              </p:cNvSpPr>
              <p:nvPr/>
            </p:nvSpPr>
            <p:spPr bwMode="auto">
              <a:xfrm>
                <a:off x="2210" y="3854"/>
                <a:ext cx="102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Yes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59" name="Rectangle 435"/>
              <p:cNvSpPr>
                <a:spLocks noChangeArrowheads="1"/>
              </p:cNvSpPr>
              <p:nvPr/>
            </p:nvSpPr>
            <p:spPr bwMode="auto">
              <a:xfrm>
                <a:off x="3150" y="2532"/>
                <a:ext cx="22" cy="4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60" name="Rectangle 436"/>
              <p:cNvSpPr>
                <a:spLocks noChangeArrowheads="1"/>
              </p:cNvSpPr>
              <p:nvPr/>
            </p:nvSpPr>
            <p:spPr bwMode="auto">
              <a:xfrm>
                <a:off x="3150" y="2578"/>
                <a:ext cx="39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0.03 (-0.20, 0.26)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61" name="Rectangle 437"/>
              <p:cNvSpPr>
                <a:spLocks noChangeArrowheads="1"/>
              </p:cNvSpPr>
              <p:nvPr/>
            </p:nvSpPr>
            <p:spPr bwMode="auto">
              <a:xfrm>
                <a:off x="3150" y="2620"/>
                <a:ext cx="39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0.12 (-0.12, 0.36)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62" name="Rectangle 438"/>
              <p:cNvSpPr>
                <a:spLocks noChangeArrowheads="1"/>
              </p:cNvSpPr>
              <p:nvPr/>
            </p:nvSpPr>
            <p:spPr bwMode="auto">
              <a:xfrm>
                <a:off x="3150" y="2666"/>
                <a:ext cx="411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-0.09 (-0.33, 0.15)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63" name="Rectangle 439"/>
              <p:cNvSpPr>
                <a:spLocks noChangeArrowheads="1"/>
              </p:cNvSpPr>
              <p:nvPr/>
            </p:nvSpPr>
            <p:spPr bwMode="auto">
              <a:xfrm>
                <a:off x="3150" y="2708"/>
                <a:ext cx="411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-0.01 (-0.36, 0.34)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64" name="Rectangle 440"/>
              <p:cNvSpPr>
                <a:spLocks noChangeArrowheads="1"/>
              </p:cNvSpPr>
              <p:nvPr/>
            </p:nvSpPr>
            <p:spPr bwMode="auto">
              <a:xfrm>
                <a:off x="3150" y="2841"/>
                <a:ext cx="428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-0.53 (-0.81, -0.25)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65" name="Rectangle 441"/>
              <p:cNvSpPr>
                <a:spLocks noChangeArrowheads="1"/>
              </p:cNvSpPr>
              <p:nvPr/>
            </p:nvSpPr>
            <p:spPr bwMode="auto">
              <a:xfrm>
                <a:off x="3150" y="2887"/>
                <a:ext cx="22" cy="4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66" name="Rectangle 442"/>
              <p:cNvSpPr>
                <a:spLocks noChangeArrowheads="1"/>
              </p:cNvSpPr>
              <p:nvPr/>
            </p:nvSpPr>
            <p:spPr bwMode="auto">
              <a:xfrm>
                <a:off x="3150" y="2929"/>
                <a:ext cx="380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0.60 (0.43, 0.77)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67" name="Rectangle 443"/>
              <p:cNvSpPr>
                <a:spLocks noChangeArrowheads="1"/>
              </p:cNvSpPr>
              <p:nvPr/>
            </p:nvSpPr>
            <p:spPr bwMode="auto">
              <a:xfrm>
                <a:off x="3150" y="2975"/>
                <a:ext cx="380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1.06 (0.86, 1.25)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68" name="Rectangle 444"/>
              <p:cNvSpPr>
                <a:spLocks noChangeArrowheads="1"/>
              </p:cNvSpPr>
              <p:nvPr/>
            </p:nvSpPr>
            <p:spPr bwMode="auto">
              <a:xfrm>
                <a:off x="3150" y="3105"/>
                <a:ext cx="22" cy="4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69" name="Rectangle 445"/>
              <p:cNvSpPr>
                <a:spLocks noChangeArrowheads="1"/>
              </p:cNvSpPr>
              <p:nvPr/>
            </p:nvSpPr>
            <p:spPr bwMode="auto">
              <a:xfrm>
                <a:off x="3150" y="3151"/>
                <a:ext cx="411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-0.02 (-0.20, 0.15)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70" name="Rectangle 446"/>
              <p:cNvSpPr>
                <a:spLocks noChangeArrowheads="1"/>
              </p:cNvSpPr>
              <p:nvPr/>
            </p:nvSpPr>
            <p:spPr bwMode="auto">
              <a:xfrm>
                <a:off x="3150" y="3281"/>
                <a:ext cx="22" cy="4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71" name="Rectangle 447"/>
              <p:cNvSpPr>
                <a:spLocks noChangeArrowheads="1"/>
              </p:cNvSpPr>
              <p:nvPr/>
            </p:nvSpPr>
            <p:spPr bwMode="auto">
              <a:xfrm>
                <a:off x="3150" y="3327"/>
                <a:ext cx="411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-0.09 (-0.24, 0.07)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72" name="Rectangle 448"/>
              <p:cNvSpPr>
                <a:spLocks noChangeArrowheads="1"/>
              </p:cNvSpPr>
              <p:nvPr/>
            </p:nvSpPr>
            <p:spPr bwMode="auto">
              <a:xfrm>
                <a:off x="3150" y="3457"/>
                <a:ext cx="22" cy="4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73" name="Rectangle 449"/>
              <p:cNvSpPr>
                <a:spLocks noChangeArrowheads="1"/>
              </p:cNvSpPr>
              <p:nvPr/>
            </p:nvSpPr>
            <p:spPr bwMode="auto">
              <a:xfrm>
                <a:off x="3150" y="3503"/>
                <a:ext cx="428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-0.34 (-0.60, -0.08)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74" name="Rectangle 450"/>
              <p:cNvSpPr>
                <a:spLocks noChangeArrowheads="1"/>
              </p:cNvSpPr>
              <p:nvPr/>
            </p:nvSpPr>
            <p:spPr bwMode="auto">
              <a:xfrm>
                <a:off x="3150" y="3633"/>
                <a:ext cx="22" cy="4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75" name="Rectangle 451"/>
              <p:cNvSpPr>
                <a:spLocks noChangeArrowheads="1"/>
              </p:cNvSpPr>
              <p:nvPr/>
            </p:nvSpPr>
            <p:spPr bwMode="auto">
              <a:xfrm>
                <a:off x="3150" y="3678"/>
                <a:ext cx="39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0.16 (-0.00, 0.33)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76" name="Rectangle 452"/>
              <p:cNvSpPr>
                <a:spLocks noChangeArrowheads="1"/>
              </p:cNvSpPr>
              <p:nvPr/>
            </p:nvSpPr>
            <p:spPr bwMode="auto">
              <a:xfrm>
                <a:off x="3150" y="3809"/>
                <a:ext cx="22" cy="4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77" name="Rectangle 453"/>
              <p:cNvSpPr>
                <a:spLocks noChangeArrowheads="1"/>
              </p:cNvSpPr>
              <p:nvPr/>
            </p:nvSpPr>
            <p:spPr bwMode="auto">
              <a:xfrm>
                <a:off x="3150" y="3854"/>
                <a:ext cx="39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0.09 (-0.07, 0.26)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78" name="Rectangle 454"/>
              <p:cNvSpPr>
                <a:spLocks noChangeArrowheads="1"/>
              </p:cNvSpPr>
              <p:nvPr/>
            </p:nvSpPr>
            <p:spPr bwMode="auto">
              <a:xfrm>
                <a:off x="3150" y="2402"/>
                <a:ext cx="598" cy="7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800" b="1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c</a:t>
                </a:r>
                <a:r>
                  <a: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oefficient (95% CI)</a:t>
                </a:r>
                <a:endPara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79" name="Rectangle 455"/>
              <p:cNvSpPr>
                <a:spLocks noChangeArrowheads="1"/>
              </p:cNvSpPr>
              <p:nvPr/>
            </p:nvSpPr>
            <p:spPr bwMode="auto">
              <a:xfrm>
                <a:off x="3150" y="2331"/>
                <a:ext cx="353" cy="7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Regression</a:t>
                </a:r>
                <a:endPara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81" name="Rectangle 457"/>
              <p:cNvSpPr>
                <a:spLocks noChangeArrowheads="1"/>
              </p:cNvSpPr>
              <p:nvPr/>
            </p:nvSpPr>
            <p:spPr bwMode="auto">
              <a:xfrm>
                <a:off x="3150" y="2578"/>
                <a:ext cx="39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0.03 (-0.20, 0.26)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82" name="Rectangle 458"/>
              <p:cNvSpPr>
                <a:spLocks noChangeArrowheads="1"/>
              </p:cNvSpPr>
              <p:nvPr/>
            </p:nvSpPr>
            <p:spPr bwMode="auto">
              <a:xfrm>
                <a:off x="3150" y="2620"/>
                <a:ext cx="39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0.12 (-0.12, 0.36)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83" name="Rectangle 459"/>
              <p:cNvSpPr>
                <a:spLocks noChangeArrowheads="1"/>
              </p:cNvSpPr>
              <p:nvPr/>
            </p:nvSpPr>
            <p:spPr bwMode="auto">
              <a:xfrm>
                <a:off x="3150" y="2666"/>
                <a:ext cx="411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-0.09 (-0.33, 0.15)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84" name="Rectangle 460"/>
              <p:cNvSpPr>
                <a:spLocks noChangeArrowheads="1"/>
              </p:cNvSpPr>
              <p:nvPr/>
            </p:nvSpPr>
            <p:spPr bwMode="auto">
              <a:xfrm>
                <a:off x="3150" y="2708"/>
                <a:ext cx="411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-0.01 (-0.36, 0.34)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85" name="Rectangle 461"/>
              <p:cNvSpPr>
                <a:spLocks noChangeArrowheads="1"/>
              </p:cNvSpPr>
              <p:nvPr/>
            </p:nvSpPr>
            <p:spPr bwMode="auto">
              <a:xfrm>
                <a:off x="3150" y="2819"/>
                <a:ext cx="428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-0.53 (-0.81, -0.25)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87" name="Rectangle 463"/>
              <p:cNvSpPr>
                <a:spLocks noChangeArrowheads="1"/>
              </p:cNvSpPr>
              <p:nvPr/>
            </p:nvSpPr>
            <p:spPr bwMode="auto">
              <a:xfrm>
                <a:off x="3150" y="2929"/>
                <a:ext cx="380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0.60 (0.43, 0.77)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88" name="Rectangle 464"/>
              <p:cNvSpPr>
                <a:spLocks noChangeArrowheads="1"/>
              </p:cNvSpPr>
              <p:nvPr/>
            </p:nvSpPr>
            <p:spPr bwMode="auto">
              <a:xfrm>
                <a:off x="3150" y="2975"/>
                <a:ext cx="380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1.06 (0.86, 1.25)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90" name="Rectangle 466"/>
              <p:cNvSpPr>
                <a:spLocks noChangeArrowheads="1"/>
              </p:cNvSpPr>
              <p:nvPr/>
            </p:nvSpPr>
            <p:spPr bwMode="auto">
              <a:xfrm>
                <a:off x="3150" y="3151"/>
                <a:ext cx="411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-0.02 (-0.20, 0.15)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92" name="Rectangle 468"/>
              <p:cNvSpPr>
                <a:spLocks noChangeArrowheads="1"/>
              </p:cNvSpPr>
              <p:nvPr/>
            </p:nvSpPr>
            <p:spPr bwMode="auto">
              <a:xfrm>
                <a:off x="3150" y="3327"/>
                <a:ext cx="411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-0.09 (-0.24, 0.07)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94" name="Rectangle 470"/>
              <p:cNvSpPr>
                <a:spLocks noChangeArrowheads="1"/>
              </p:cNvSpPr>
              <p:nvPr/>
            </p:nvSpPr>
            <p:spPr bwMode="auto">
              <a:xfrm>
                <a:off x="3150" y="3503"/>
                <a:ext cx="428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-0.34 (-0.60, -0.08)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96" name="Rectangle 472"/>
              <p:cNvSpPr>
                <a:spLocks noChangeArrowheads="1"/>
              </p:cNvSpPr>
              <p:nvPr/>
            </p:nvSpPr>
            <p:spPr bwMode="auto">
              <a:xfrm>
                <a:off x="3150" y="3678"/>
                <a:ext cx="39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0.16 (-0.00, 0.33)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98" name="Rectangle 474"/>
              <p:cNvSpPr>
                <a:spLocks noChangeArrowheads="1"/>
              </p:cNvSpPr>
              <p:nvPr/>
            </p:nvSpPr>
            <p:spPr bwMode="auto">
              <a:xfrm>
                <a:off x="3150" y="3854"/>
                <a:ext cx="39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0.09 (-0.07, 0.26)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01" name="Freeform 477"/>
              <p:cNvSpPr>
                <a:spLocks/>
              </p:cNvSpPr>
              <p:nvPr/>
            </p:nvSpPr>
            <p:spPr bwMode="auto">
              <a:xfrm>
                <a:off x="2766" y="2553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02" name="Freeform 478"/>
              <p:cNvSpPr>
                <a:spLocks/>
              </p:cNvSpPr>
              <p:nvPr/>
            </p:nvSpPr>
            <p:spPr bwMode="auto">
              <a:xfrm>
                <a:off x="2773" y="2595"/>
                <a:ext cx="13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3" y="7"/>
                  </a:cxn>
                  <a:cxn ang="0">
                    <a:pos x="7" y="0"/>
                  </a:cxn>
                </a:cxnLst>
                <a:rect l="0" t="0" r="r" b="b"/>
                <a:pathLst>
                  <a:path w="13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3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03" name="Freeform 479"/>
              <p:cNvSpPr>
                <a:spLocks/>
              </p:cNvSpPr>
              <p:nvPr/>
            </p:nvSpPr>
            <p:spPr bwMode="auto">
              <a:xfrm>
                <a:off x="2797" y="2641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04" name="Freeform 480"/>
              <p:cNvSpPr>
                <a:spLocks/>
              </p:cNvSpPr>
              <p:nvPr/>
            </p:nvSpPr>
            <p:spPr bwMode="auto">
              <a:xfrm>
                <a:off x="2738" y="2687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05" name="Freeform 481"/>
              <p:cNvSpPr>
                <a:spLocks/>
              </p:cNvSpPr>
              <p:nvPr/>
            </p:nvSpPr>
            <p:spPr bwMode="auto">
              <a:xfrm>
                <a:off x="2762" y="2729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06" name="Freeform 482"/>
              <p:cNvSpPr>
                <a:spLocks/>
              </p:cNvSpPr>
              <p:nvPr/>
            </p:nvSpPr>
            <p:spPr bwMode="auto">
              <a:xfrm>
                <a:off x="2615" y="2863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07" name="Freeform 483"/>
              <p:cNvSpPr>
                <a:spLocks/>
              </p:cNvSpPr>
              <p:nvPr/>
            </p:nvSpPr>
            <p:spPr bwMode="auto">
              <a:xfrm>
                <a:off x="2766" y="2905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08" name="Freeform 484"/>
              <p:cNvSpPr>
                <a:spLocks/>
              </p:cNvSpPr>
              <p:nvPr/>
            </p:nvSpPr>
            <p:spPr bwMode="auto">
              <a:xfrm>
                <a:off x="2934" y="2951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09" name="Freeform 485"/>
              <p:cNvSpPr>
                <a:spLocks/>
              </p:cNvSpPr>
              <p:nvPr/>
            </p:nvSpPr>
            <p:spPr bwMode="auto">
              <a:xfrm>
                <a:off x="3064" y="2993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10" name="Freeform 486"/>
              <p:cNvSpPr>
                <a:spLocks/>
              </p:cNvSpPr>
              <p:nvPr/>
            </p:nvSpPr>
            <p:spPr bwMode="auto">
              <a:xfrm>
                <a:off x="2766" y="3126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11" name="Freeform 487"/>
              <p:cNvSpPr>
                <a:spLocks/>
              </p:cNvSpPr>
              <p:nvPr/>
            </p:nvSpPr>
            <p:spPr bwMode="auto">
              <a:xfrm>
                <a:off x="2759" y="3169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12" name="Freeform 488"/>
              <p:cNvSpPr>
                <a:spLocks/>
              </p:cNvSpPr>
              <p:nvPr/>
            </p:nvSpPr>
            <p:spPr bwMode="auto">
              <a:xfrm>
                <a:off x="2766" y="3302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13" name="Freeform 489"/>
              <p:cNvSpPr>
                <a:spLocks/>
              </p:cNvSpPr>
              <p:nvPr/>
            </p:nvSpPr>
            <p:spPr bwMode="auto">
              <a:xfrm>
                <a:off x="2738" y="3344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14" name="Freeform 490"/>
              <p:cNvSpPr>
                <a:spLocks/>
              </p:cNvSpPr>
              <p:nvPr/>
            </p:nvSpPr>
            <p:spPr bwMode="auto">
              <a:xfrm>
                <a:off x="2766" y="3478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15" name="Freeform 491"/>
              <p:cNvSpPr>
                <a:spLocks/>
              </p:cNvSpPr>
              <p:nvPr/>
            </p:nvSpPr>
            <p:spPr bwMode="auto">
              <a:xfrm>
                <a:off x="2670" y="3520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16" name="Freeform 492"/>
              <p:cNvSpPr>
                <a:spLocks/>
              </p:cNvSpPr>
              <p:nvPr/>
            </p:nvSpPr>
            <p:spPr bwMode="auto">
              <a:xfrm>
                <a:off x="2766" y="3654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17" name="Freeform 493"/>
              <p:cNvSpPr>
                <a:spLocks/>
              </p:cNvSpPr>
              <p:nvPr/>
            </p:nvSpPr>
            <p:spPr bwMode="auto">
              <a:xfrm>
                <a:off x="2811" y="3696"/>
                <a:ext cx="13" cy="14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7"/>
                  </a:cxn>
                  <a:cxn ang="0">
                    <a:pos x="6" y="14"/>
                  </a:cxn>
                  <a:cxn ang="0">
                    <a:pos x="13" y="7"/>
                  </a:cxn>
                  <a:cxn ang="0">
                    <a:pos x="6" y="0"/>
                  </a:cxn>
                </a:cxnLst>
                <a:rect l="0" t="0" r="r" b="b"/>
                <a:pathLst>
                  <a:path w="13" h="14">
                    <a:moveTo>
                      <a:pt x="6" y="0"/>
                    </a:moveTo>
                    <a:lnTo>
                      <a:pt x="0" y="7"/>
                    </a:lnTo>
                    <a:lnTo>
                      <a:pt x="6" y="14"/>
                    </a:lnTo>
                    <a:lnTo>
                      <a:pt x="13" y="7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18" name="Freeform 494"/>
              <p:cNvSpPr>
                <a:spLocks/>
              </p:cNvSpPr>
              <p:nvPr/>
            </p:nvSpPr>
            <p:spPr bwMode="auto">
              <a:xfrm>
                <a:off x="2766" y="3830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19" name="Freeform 495"/>
              <p:cNvSpPr>
                <a:spLocks/>
              </p:cNvSpPr>
              <p:nvPr/>
            </p:nvSpPr>
            <p:spPr bwMode="auto">
              <a:xfrm>
                <a:off x="2790" y="3872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20" name="Line 496"/>
              <p:cNvSpPr>
                <a:spLocks noChangeShapeType="1"/>
              </p:cNvSpPr>
              <p:nvPr/>
            </p:nvSpPr>
            <p:spPr bwMode="auto">
              <a:xfrm>
                <a:off x="2186" y="4012"/>
                <a:ext cx="1410" cy="1"/>
              </a:xfrm>
              <a:prstGeom prst="line">
                <a:avLst/>
              </a:prstGeom>
              <a:grp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21" name="Rectangle 497"/>
              <p:cNvSpPr>
                <a:spLocks noChangeArrowheads="1"/>
              </p:cNvSpPr>
              <p:nvPr/>
            </p:nvSpPr>
            <p:spPr bwMode="auto">
              <a:xfrm>
                <a:off x="2591" y="4027"/>
                <a:ext cx="3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22" name="Rectangle 498"/>
              <p:cNvSpPr>
                <a:spLocks noChangeArrowheads="1"/>
              </p:cNvSpPr>
              <p:nvPr/>
            </p:nvSpPr>
            <p:spPr bwMode="auto">
              <a:xfrm>
                <a:off x="2944" y="4027"/>
                <a:ext cx="3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23" name="Line 499"/>
              <p:cNvSpPr>
                <a:spLocks noChangeShapeType="1"/>
              </p:cNvSpPr>
              <p:nvPr/>
            </p:nvSpPr>
            <p:spPr bwMode="auto">
              <a:xfrm>
                <a:off x="2773" y="4012"/>
                <a:ext cx="1" cy="25"/>
              </a:xfrm>
              <a:prstGeom prst="line">
                <a:avLst/>
              </a:prstGeom>
              <a:grp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24" name="Rectangle 500"/>
              <p:cNvSpPr>
                <a:spLocks noChangeArrowheads="1"/>
              </p:cNvSpPr>
              <p:nvPr/>
            </p:nvSpPr>
            <p:spPr bwMode="auto">
              <a:xfrm>
                <a:off x="2762" y="4051"/>
                <a:ext cx="48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25" name="Line 501"/>
              <p:cNvSpPr>
                <a:spLocks noChangeShapeType="1"/>
              </p:cNvSpPr>
              <p:nvPr/>
            </p:nvSpPr>
            <p:spPr bwMode="auto">
              <a:xfrm>
                <a:off x="2419" y="4012"/>
                <a:ext cx="1" cy="25"/>
              </a:xfrm>
              <a:prstGeom prst="line">
                <a:avLst/>
              </a:prstGeom>
              <a:grp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26" name="Rectangle 502"/>
              <p:cNvSpPr>
                <a:spLocks noChangeArrowheads="1"/>
              </p:cNvSpPr>
              <p:nvPr/>
            </p:nvSpPr>
            <p:spPr bwMode="auto">
              <a:xfrm>
                <a:off x="2371" y="4051"/>
                <a:ext cx="111" cy="5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6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-1.25</a:t>
                </a:r>
                <a:endParaRPr kumimoji="0" lang="en-US" sz="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27" name="Line 503"/>
              <p:cNvSpPr>
                <a:spLocks noChangeShapeType="1"/>
              </p:cNvSpPr>
              <p:nvPr/>
            </p:nvSpPr>
            <p:spPr bwMode="auto">
              <a:xfrm>
                <a:off x="2773" y="4012"/>
                <a:ext cx="1" cy="25"/>
              </a:xfrm>
              <a:prstGeom prst="line">
                <a:avLst/>
              </a:prstGeom>
              <a:grp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28" name="Rectangle 504"/>
              <p:cNvSpPr>
                <a:spLocks noChangeArrowheads="1"/>
              </p:cNvSpPr>
              <p:nvPr/>
            </p:nvSpPr>
            <p:spPr bwMode="auto">
              <a:xfrm>
                <a:off x="2762" y="4051"/>
                <a:ext cx="27" cy="5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6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29" name="Line 505"/>
              <p:cNvSpPr>
                <a:spLocks noChangeShapeType="1"/>
              </p:cNvSpPr>
              <p:nvPr/>
            </p:nvSpPr>
            <p:spPr bwMode="auto">
              <a:xfrm>
                <a:off x="3126" y="4012"/>
                <a:ext cx="1" cy="25"/>
              </a:xfrm>
              <a:prstGeom prst="line">
                <a:avLst/>
              </a:prstGeom>
              <a:grp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30" name="Rectangle 506"/>
              <p:cNvSpPr>
                <a:spLocks noChangeArrowheads="1"/>
              </p:cNvSpPr>
              <p:nvPr/>
            </p:nvSpPr>
            <p:spPr bwMode="auto">
              <a:xfrm>
                <a:off x="3085" y="4051"/>
                <a:ext cx="95" cy="5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6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1.25</a:t>
                </a:r>
                <a:endParaRPr kumimoji="0" lang="en-US" sz="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31" name="Line 507"/>
              <p:cNvSpPr>
                <a:spLocks noChangeShapeType="1"/>
              </p:cNvSpPr>
              <p:nvPr/>
            </p:nvSpPr>
            <p:spPr bwMode="auto">
              <a:xfrm>
                <a:off x="2773" y="4012"/>
                <a:ext cx="1" cy="25"/>
              </a:xfrm>
              <a:prstGeom prst="line">
                <a:avLst/>
              </a:prstGeom>
              <a:grp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32" name="Rectangle 508"/>
              <p:cNvSpPr>
                <a:spLocks noChangeArrowheads="1"/>
              </p:cNvSpPr>
              <p:nvPr/>
            </p:nvSpPr>
            <p:spPr bwMode="auto">
              <a:xfrm>
                <a:off x="2245" y="2160"/>
                <a:ext cx="1344" cy="116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0" u="none" strike="noStrike" cap="none" normalizeH="0" baseline="0" dirty="0" err="1" smtClean="0">
                    <a:ln>
                      <a:noFill/>
                    </a:ln>
                    <a:solidFill>
                      <a:srgbClr val="0066FF"/>
                    </a:solidFill>
                    <a:effectLst/>
                    <a:latin typeface="Arial" pitchFamily="34" charset="0"/>
                    <a:cs typeface="Arial" pitchFamily="34" charset="0"/>
                  </a:rPr>
                  <a:t>Quantra</a:t>
                </a:r>
                <a:r>
                  <a:rPr kumimoji="0" lang="en-US" sz="1200" b="1" i="0" u="none" strike="noStrike" cap="none" normalizeH="0" baseline="0" dirty="0" smtClean="0">
                    <a:ln>
                      <a:noFill/>
                    </a:ln>
                    <a:solidFill>
                      <a:srgbClr val="0066FF"/>
                    </a:solidFill>
                    <a:effectLst/>
                    <a:latin typeface="Arial" pitchFamily="34" charset="0"/>
                    <a:cs typeface="Arial" pitchFamily="34" charset="0"/>
                  </a:rPr>
                  <a:t> Dense Volume (cm</a:t>
                </a:r>
                <a:r>
                  <a:rPr kumimoji="0" lang="en-US" sz="1200" b="1" i="0" u="none" strike="noStrike" cap="none" normalizeH="0" baseline="30000" dirty="0" smtClean="0">
                    <a:ln>
                      <a:noFill/>
                    </a:ln>
                    <a:solidFill>
                      <a:srgbClr val="0066FF"/>
                    </a:solidFill>
                    <a:effectLst/>
                    <a:latin typeface="Arial" pitchFamily="34" charset="0"/>
                    <a:cs typeface="Arial" pitchFamily="34" charset="0"/>
                  </a:rPr>
                  <a:t>3</a:t>
                </a:r>
                <a:r>
                  <a:rPr kumimoji="0" lang="en-US" sz="1200" b="1" i="0" u="none" strike="noStrike" cap="none" normalizeH="0" baseline="0" dirty="0" smtClean="0">
                    <a:ln>
                      <a:noFill/>
                    </a:ln>
                    <a:solidFill>
                      <a:srgbClr val="0066FF"/>
                    </a:solidFill>
                    <a:effectLst/>
                    <a:latin typeface="Arial" pitchFamily="34" charset="0"/>
                    <a:cs typeface="Arial" pitchFamily="34" charset="0"/>
                  </a:rPr>
                  <a:t>)</a:t>
                </a:r>
                <a:endPara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rgbClr val="0066FF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33" name="Rectangle 509"/>
              <p:cNvSpPr>
                <a:spLocks noChangeArrowheads="1"/>
              </p:cNvSpPr>
              <p:nvPr/>
            </p:nvSpPr>
            <p:spPr bwMode="auto">
              <a:xfrm>
                <a:off x="3795" y="2159"/>
                <a:ext cx="1823" cy="2019"/>
              </a:xfrm>
              <a:prstGeom prst="rect">
                <a:avLst/>
              </a:prstGeom>
              <a:solidFill>
                <a:schemeClr val="bg1"/>
              </a:solidFill>
              <a:ln w="4763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36" name="Line 512"/>
              <p:cNvSpPr>
                <a:spLocks noChangeShapeType="1"/>
              </p:cNvSpPr>
              <p:nvPr/>
            </p:nvSpPr>
            <p:spPr bwMode="auto">
              <a:xfrm flipV="1">
                <a:off x="4598" y="2483"/>
                <a:ext cx="1" cy="1529"/>
              </a:xfrm>
              <a:prstGeom prst="line">
                <a:avLst/>
              </a:prstGeom>
              <a:grpFill/>
              <a:ln w="4763">
                <a:solidFill>
                  <a:srgbClr val="000000"/>
                </a:solidFill>
                <a:prstDash val="dash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37" name="Line 513"/>
              <p:cNvSpPr>
                <a:spLocks noChangeShapeType="1"/>
              </p:cNvSpPr>
              <p:nvPr/>
            </p:nvSpPr>
            <p:spPr bwMode="auto">
              <a:xfrm>
                <a:off x="4598" y="2560"/>
                <a:ext cx="1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38" name="Line 514"/>
              <p:cNvSpPr>
                <a:spLocks noChangeShapeType="1"/>
              </p:cNvSpPr>
              <p:nvPr/>
            </p:nvSpPr>
            <p:spPr bwMode="auto">
              <a:xfrm>
                <a:off x="4523" y="2602"/>
                <a:ext cx="171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39" name="Line 515"/>
              <p:cNvSpPr>
                <a:spLocks noChangeShapeType="1"/>
              </p:cNvSpPr>
              <p:nvPr/>
            </p:nvSpPr>
            <p:spPr bwMode="auto">
              <a:xfrm>
                <a:off x="4533" y="2648"/>
                <a:ext cx="175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40" name="Line 516"/>
              <p:cNvSpPr>
                <a:spLocks noChangeShapeType="1"/>
              </p:cNvSpPr>
              <p:nvPr/>
            </p:nvSpPr>
            <p:spPr bwMode="auto">
              <a:xfrm>
                <a:off x="4468" y="2690"/>
                <a:ext cx="178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41" name="Line 517"/>
              <p:cNvSpPr>
                <a:spLocks noChangeShapeType="1"/>
              </p:cNvSpPr>
              <p:nvPr/>
            </p:nvSpPr>
            <p:spPr bwMode="auto">
              <a:xfrm>
                <a:off x="4451" y="2736"/>
                <a:ext cx="250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42" name="Line 518"/>
              <p:cNvSpPr>
                <a:spLocks noChangeShapeType="1"/>
              </p:cNvSpPr>
              <p:nvPr/>
            </p:nvSpPr>
            <p:spPr bwMode="auto">
              <a:xfrm>
                <a:off x="4279" y="2870"/>
                <a:ext cx="210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43" name="Line 519"/>
              <p:cNvSpPr>
                <a:spLocks noChangeShapeType="1"/>
              </p:cNvSpPr>
              <p:nvPr/>
            </p:nvSpPr>
            <p:spPr bwMode="auto">
              <a:xfrm>
                <a:off x="4598" y="2912"/>
                <a:ext cx="1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44" name="Line 520"/>
              <p:cNvSpPr>
                <a:spLocks noChangeShapeType="1"/>
              </p:cNvSpPr>
              <p:nvPr/>
            </p:nvSpPr>
            <p:spPr bwMode="auto">
              <a:xfrm>
                <a:off x="4725" y="2958"/>
                <a:ext cx="127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45" name="Line 521"/>
              <p:cNvSpPr>
                <a:spLocks noChangeShapeType="1"/>
              </p:cNvSpPr>
              <p:nvPr/>
            </p:nvSpPr>
            <p:spPr bwMode="auto">
              <a:xfrm>
                <a:off x="4808" y="3000"/>
                <a:ext cx="144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46" name="Line 522"/>
              <p:cNvSpPr>
                <a:spLocks noChangeShapeType="1"/>
              </p:cNvSpPr>
              <p:nvPr/>
            </p:nvSpPr>
            <p:spPr bwMode="auto">
              <a:xfrm>
                <a:off x="4598" y="3133"/>
                <a:ext cx="1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47" name="Line 523"/>
              <p:cNvSpPr>
                <a:spLocks noChangeShapeType="1"/>
              </p:cNvSpPr>
              <p:nvPr/>
            </p:nvSpPr>
            <p:spPr bwMode="auto">
              <a:xfrm>
                <a:off x="4561" y="3176"/>
                <a:ext cx="130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48" name="Line 524"/>
              <p:cNvSpPr>
                <a:spLocks noChangeShapeType="1"/>
              </p:cNvSpPr>
              <p:nvPr/>
            </p:nvSpPr>
            <p:spPr bwMode="auto">
              <a:xfrm>
                <a:off x="4598" y="3309"/>
                <a:ext cx="1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49" name="Line 525"/>
              <p:cNvSpPr>
                <a:spLocks noChangeShapeType="1"/>
              </p:cNvSpPr>
              <p:nvPr/>
            </p:nvSpPr>
            <p:spPr bwMode="auto">
              <a:xfrm>
                <a:off x="4468" y="3351"/>
                <a:ext cx="113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50" name="Line 526"/>
              <p:cNvSpPr>
                <a:spLocks noChangeShapeType="1"/>
              </p:cNvSpPr>
              <p:nvPr/>
            </p:nvSpPr>
            <p:spPr bwMode="auto">
              <a:xfrm>
                <a:off x="4598" y="3485"/>
                <a:ext cx="1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51" name="Line 527"/>
              <p:cNvSpPr>
                <a:spLocks noChangeShapeType="1"/>
              </p:cNvSpPr>
              <p:nvPr/>
            </p:nvSpPr>
            <p:spPr bwMode="auto">
              <a:xfrm>
                <a:off x="4314" y="3527"/>
                <a:ext cx="188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52" name="Line 528"/>
              <p:cNvSpPr>
                <a:spLocks noChangeShapeType="1"/>
              </p:cNvSpPr>
              <p:nvPr/>
            </p:nvSpPr>
            <p:spPr bwMode="auto">
              <a:xfrm>
                <a:off x="4598" y="3661"/>
                <a:ext cx="1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53" name="Line 529"/>
              <p:cNvSpPr>
                <a:spLocks noChangeShapeType="1"/>
              </p:cNvSpPr>
              <p:nvPr/>
            </p:nvSpPr>
            <p:spPr bwMode="auto">
              <a:xfrm>
                <a:off x="4619" y="3703"/>
                <a:ext cx="120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54" name="Line 530"/>
              <p:cNvSpPr>
                <a:spLocks noChangeShapeType="1"/>
              </p:cNvSpPr>
              <p:nvPr/>
            </p:nvSpPr>
            <p:spPr bwMode="auto">
              <a:xfrm>
                <a:off x="4598" y="3837"/>
                <a:ext cx="1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55" name="Line 531"/>
              <p:cNvSpPr>
                <a:spLocks noChangeShapeType="1"/>
              </p:cNvSpPr>
              <p:nvPr/>
            </p:nvSpPr>
            <p:spPr bwMode="auto">
              <a:xfrm>
                <a:off x="4564" y="3879"/>
                <a:ext cx="120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56" name="Rectangle 532"/>
              <p:cNvSpPr>
                <a:spLocks noChangeArrowheads="1"/>
              </p:cNvSpPr>
              <p:nvPr/>
            </p:nvSpPr>
            <p:spPr bwMode="auto">
              <a:xfrm>
                <a:off x="3969" y="2432"/>
                <a:ext cx="281" cy="7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Age (yrs)</a:t>
                </a:r>
                <a:endPara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57" name="Rectangle 533"/>
              <p:cNvSpPr>
                <a:spLocks noChangeArrowheads="1"/>
              </p:cNvSpPr>
              <p:nvPr/>
            </p:nvSpPr>
            <p:spPr bwMode="auto">
              <a:xfrm>
                <a:off x="4039" y="2532"/>
                <a:ext cx="14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44-53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58" name="Rectangle 534"/>
              <p:cNvSpPr>
                <a:spLocks noChangeArrowheads="1"/>
              </p:cNvSpPr>
              <p:nvPr/>
            </p:nvSpPr>
            <p:spPr bwMode="auto">
              <a:xfrm>
                <a:off x="4039" y="2578"/>
                <a:ext cx="14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54-57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59" name="Rectangle 535"/>
              <p:cNvSpPr>
                <a:spLocks noChangeArrowheads="1"/>
              </p:cNvSpPr>
              <p:nvPr/>
            </p:nvSpPr>
            <p:spPr bwMode="auto">
              <a:xfrm>
                <a:off x="4039" y="2620"/>
                <a:ext cx="14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58-62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60" name="Rectangle 536"/>
              <p:cNvSpPr>
                <a:spLocks noChangeArrowheads="1"/>
              </p:cNvSpPr>
              <p:nvPr/>
            </p:nvSpPr>
            <p:spPr bwMode="auto">
              <a:xfrm>
                <a:off x="4039" y="2666"/>
                <a:ext cx="14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63-69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61" name="Rectangle 537"/>
              <p:cNvSpPr>
                <a:spLocks noChangeArrowheads="1"/>
              </p:cNvSpPr>
              <p:nvPr/>
            </p:nvSpPr>
            <p:spPr bwMode="auto">
              <a:xfrm>
                <a:off x="4039" y="2708"/>
                <a:ext cx="102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70+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62" name="Rectangle 538"/>
              <p:cNvSpPr>
                <a:spLocks noChangeArrowheads="1"/>
              </p:cNvSpPr>
              <p:nvPr/>
            </p:nvSpPr>
            <p:spPr bwMode="auto">
              <a:xfrm>
                <a:off x="3969" y="2760"/>
                <a:ext cx="367" cy="7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BMI (kg/m</a:t>
                </a:r>
                <a:r>
                  <a:rPr kumimoji="0" lang="en-US" sz="800" b="1" i="0" u="none" strike="noStrike" cap="none" normalizeH="0" baseline="3000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</a:t>
                </a:r>
                <a:r>
                  <a: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)</a:t>
                </a:r>
                <a:endPara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63" name="Rectangle 539"/>
              <p:cNvSpPr>
                <a:spLocks noChangeArrowheads="1"/>
              </p:cNvSpPr>
              <p:nvPr/>
            </p:nvSpPr>
            <p:spPr bwMode="auto">
              <a:xfrm>
                <a:off x="4039" y="2841"/>
                <a:ext cx="102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&lt;20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64" name="Rectangle 540"/>
              <p:cNvSpPr>
                <a:spLocks noChangeArrowheads="1"/>
              </p:cNvSpPr>
              <p:nvPr/>
            </p:nvSpPr>
            <p:spPr bwMode="auto">
              <a:xfrm>
                <a:off x="4039" y="2887"/>
                <a:ext cx="89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20-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65" name="Rectangle 541"/>
              <p:cNvSpPr>
                <a:spLocks noChangeArrowheads="1"/>
              </p:cNvSpPr>
              <p:nvPr/>
            </p:nvSpPr>
            <p:spPr bwMode="auto">
              <a:xfrm>
                <a:off x="4039" y="2929"/>
                <a:ext cx="89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25-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66" name="Rectangle 542"/>
              <p:cNvSpPr>
                <a:spLocks noChangeArrowheads="1"/>
              </p:cNvSpPr>
              <p:nvPr/>
            </p:nvSpPr>
            <p:spPr bwMode="auto">
              <a:xfrm>
                <a:off x="4039" y="2975"/>
                <a:ext cx="102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30+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67" name="Rectangle 543"/>
              <p:cNvSpPr>
                <a:spLocks noChangeArrowheads="1"/>
              </p:cNvSpPr>
              <p:nvPr/>
            </p:nvSpPr>
            <p:spPr bwMode="auto">
              <a:xfrm>
                <a:off x="3969" y="3022"/>
                <a:ext cx="274" cy="7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Ethnicity</a:t>
                </a:r>
                <a:endPara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68" name="Rectangle 544"/>
              <p:cNvSpPr>
                <a:spLocks noChangeArrowheads="1"/>
              </p:cNvSpPr>
              <p:nvPr/>
            </p:nvSpPr>
            <p:spPr bwMode="auto">
              <a:xfrm>
                <a:off x="4039" y="3105"/>
                <a:ext cx="147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White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69" name="Rectangle 545"/>
              <p:cNvSpPr>
                <a:spLocks noChangeArrowheads="1"/>
              </p:cNvSpPr>
              <p:nvPr/>
            </p:nvSpPr>
            <p:spPr bwMode="auto">
              <a:xfrm>
                <a:off x="4039" y="3151"/>
                <a:ext cx="14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Other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70" name="Rectangle 546"/>
              <p:cNvSpPr>
                <a:spLocks noChangeArrowheads="1"/>
              </p:cNvSpPr>
              <p:nvPr/>
            </p:nvSpPr>
            <p:spPr bwMode="auto">
              <a:xfrm>
                <a:off x="3969" y="3203"/>
                <a:ext cx="181" cy="7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Parity</a:t>
                </a:r>
                <a:endPara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71" name="Rectangle 547"/>
              <p:cNvSpPr>
                <a:spLocks noChangeArrowheads="1"/>
              </p:cNvSpPr>
              <p:nvPr/>
            </p:nvSpPr>
            <p:spPr bwMode="auto">
              <a:xfrm>
                <a:off x="4039" y="3281"/>
                <a:ext cx="82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No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72" name="Rectangle 548"/>
              <p:cNvSpPr>
                <a:spLocks noChangeArrowheads="1"/>
              </p:cNvSpPr>
              <p:nvPr/>
            </p:nvSpPr>
            <p:spPr bwMode="auto">
              <a:xfrm>
                <a:off x="4039" y="3327"/>
                <a:ext cx="102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Yes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73" name="Rectangle 549"/>
              <p:cNvSpPr>
                <a:spLocks noChangeArrowheads="1"/>
              </p:cNvSpPr>
              <p:nvPr/>
            </p:nvSpPr>
            <p:spPr bwMode="auto">
              <a:xfrm>
                <a:off x="3975" y="3385"/>
                <a:ext cx="584" cy="7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Menopausal status</a:t>
                </a:r>
                <a:endPara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74" name="Rectangle 550"/>
              <p:cNvSpPr>
                <a:spLocks noChangeArrowheads="1"/>
              </p:cNvSpPr>
              <p:nvPr/>
            </p:nvSpPr>
            <p:spPr bwMode="auto">
              <a:xfrm>
                <a:off x="4039" y="3457"/>
                <a:ext cx="243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Pre &amp; Peri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75" name="Rectangle 551"/>
              <p:cNvSpPr>
                <a:spLocks noChangeArrowheads="1"/>
              </p:cNvSpPr>
              <p:nvPr/>
            </p:nvSpPr>
            <p:spPr bwMode="auto">
              <a:xfrm>
                <a:off x="4039" y="3503"/>
                <a:ext cx="120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Post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76" name="Rectangle 552"/>
              <p:cNvSpPr>
                <a:spLocks noChangeArrowheads="1"/>
              </p:cNvSpPr>
              <p:nvPr/>
            </p:nvSpPr>
            <p:spPr bwMode="auto">
              <a:xfrm>
                <a:off x="3969" y="3566"/>
                <a:ext cx="387" cy="7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Ever OC use</a:t>
                </a:r>
                <a:endPara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77" name="Rectangle 553"/>
              <p:cNvSpPr>
                <a:spLocks noChangeArrowheads="1"/>
              </p:cNvSpPr>
              <p:nvPr/>
            </p:nvSpPr>
            <p:spPr bwMode="auto">
              <a:xfrm>
                <a:off x="4039" y="3633"/>
                <a:ext cx="82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No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78" name="Rectangle 554"/>
              <p:cNvSpPr>
                <a:spLocks noChangeArrowheads="1"/>
              </p:cNvSpPr>
              <p:nvPr/>
            </p:nvSpPr>
            <p:spPr bwMode="auto">
              <a:xfrm>
                <a:off x="4039" y="3678"/>
                <a:ext cx="102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Yes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79" name="Rectangle 555"/>
              <p:cNvSpPr>
                <a:spLocks noChangeArrowheads="1"/>
              </p:cNvSpPr>
              <p:nvPr/>
            </p:nvSpPr>
            <p:spPr bwMode="auto">
              <a:xfrm>
                <a:off x="3969" y="3730"/>
                <a:ext cx="245" cy="7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Ever HT</a:t>
                </a:r>
                <a:endPara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80" name="Rectangle 556"/>
              <p:cNvSpPr>
                <a:spLocks noChangeArrowheads="1"/>
              </p:cNvSpPr>
              <p:nvPr/>
            </p:nvSpPr>
            <p:spPr bwMode="auto">
              <a:xfrm>
                <a:off x="4039" y="3809"/>
                <a:ext cx="82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No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81" name="Rectangle 557"/>
              <p:cNvSpPr>
                <a:spLocks noChangeArrowheads="1"/>
              </p:cNvSpPr>
              <p:nvPr/>
            </p:nvSpPr>
            <p:spPr bwMode="auto">
              <a:xfrm>
                <a:off x="4039" y="3854"/>
                <a:ext cx="102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Yes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84" name="Rectangle 560"/>
              <p:cNvSpPr>
                <a:spLocks noChangeArrowheads="1"/>
              </p:cNvSpPr>
              <p:nvPr/>
            </p:nvSpPr>
            <p:spPr bwMode="auto">
              <a:xfrm>
                <a:off x="4976" y="2532"/>
                <a:ext cx="22" cy="4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85" name="Rectangle 561"/>
              <p:cNvSpPr>
                <a:spLocks noChangeArrowheads="1"/>
              </p:cNvSpPr>
              <p:nvPr/>
            </p:nvSpPr>
            <p:spPr bwMode="auto">
              <a:xfrm>
                <a:off x="4976" y="2578"/>
                <a:ext cx="39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0.03 (-0.21, 0.27)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86" name="Rectangle 562"/>
              <p:cNvSpPr>
                <a:spLocks noChangeArrowheads="1"/>
              </p:cNvSpPr>
              <p:nvPr/>
            </p:nvSpPr>
            <p:spPr bwMode="auto">
              <a:xfrm>
                <a:off x="4976" y="2620"/>
                <a:ext cx="39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0.07 (-0.18, 0.32)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87" name="Rectangle 563"/>
              <p:cNvSpPr>
                <a:spLocks noChangeArrowheads="1"/>
              </p:cNvSpPr>
              <p:nvPr/>
            </p:nvSpPr>
            <p:spPr bwMode="auto">
              <a:xfrm>
                <a:off x="4976" y="2666"/>
                <a:ext cx="411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-0.11 (-0.37, 0.14)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88" name="Rectangle 564"/>
              <p:cNvSpPr>
                <a:spLocks noChangeArrowheads="1"/>
              </p:cNvSpPr>
              <p:nvPr/>
            </p:nvSpPr>
            <p:spPr bwMode="auto">
              <a:xfrm>
                <a:off x="4976" y="2708"/>
                <a:ext cx="411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-0.06 (-0.42, 0.30)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89" name="Rectangle 565"/>
              <p:cNvSpPr>
                <a:spLocks noChangeArrowheads="1"/>
              </p:cNvSpPr>
              <p:nvPr/>
            </p:nvSpPr>
            <p:spPr bwMode="auto">
              <a:xfrm>
                <a:off x="4976" y="2841"/>
                <a:ext cx="428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-0.61 (-0.90, -0.31)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90" name="Rectangle 566"/>
              <p:cNvSpPr>
                <a:spLocks noChangeArrowheads="1"/>
              </p:cNvSpPr>
              <p:nvPr/>
            </p:nvSpPr>
            <p:spPr bwMode="auto">
              <a:xfrm>
                <a:off x="4976" y="2887"/>
                <a:ext cx="22" cy="4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91" name="Rectangle 567"/>
              <p:cNvSpPr>
                <a:spLocks noChangeArrowheads="1"/>
              </p:cNvSpPr>
              <p:nvPr/>
            </p:nvSpPr>
            <p:spPr bwMode="auto">
              <a:xfrm>
                <a:off x="4976" y="2929"/>
                <a:ext cx="380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0.54 (0.36, 0.72)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92" name="Rectangle 568"/>
              <p:cNvSpPr>
                <a:spLocks noChangeArrowheads="1"/>
              </p:cNvSpPr>
              <p:nvPr/>
            </p:nvSpPr>
            <p:spPr bwMode="auto">
              <a:xfrm>
                <a:off x="4976" y="2975"/>
                <a:ext cx="380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0.80 (0.60, 1.00)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93" name="Rectangle 569"/>
              <p:cNvSpPr>
                <a:spLocks noChangeArrowheads="1"/>
              </p:cNvSpPr>
              <p:nvPr/>
            </p:nvSpPr>
            <p:spPr bwMode="auto">
              <a:xfrm>
                <a:off x="4976" y="3105"/>
                <a:ext cx="22" cy="4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94" name="Rectangle 570"/>
              <p:cNvSpPr>
                <a:spLocks noChangeArrowheads="1"/>
              </p:cNvSpPr>
              <p:nvPr/>
            </p:nvSpPr>
            <p:spPr bwMode="auto">
              <a:xfrm>
                <a:off x="4976" y="3151"/>
                <a:ext cx="39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0.08 (-0.10, 0.27)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95" name="Rectangle 571"/>
              <p:cNvSpPr>
                <a:spLocks noChangeArrowheads="1"/>
              </p:cNvSpPr>
              <p:nvPr/>
            </p:nvSpPr>
            <p:spPr bwMode="auto">
              <a:xfrm>
                <a:off x="4976" y="3281"/>
                <a:ext cx="22" cy="4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96" name="Rectangle 572"/>
              <p:cNvSpPr>
                <a:spLocks noChangeArrowheads="1"/>
              </p:cNvSpPr>
              <p:nvPr/>
            </p:nvSpPr>
            <p:spPr bwMode="auto">
              <a:xfrm>
                <a:off x="4976" y="3327"/>
                <a:ext cx="428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-0.21 (-0.37, -0.04)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97" name="Rectangle 573"/>
              <p:cNvSpPr>
                <a:spLocks noChangeArrowheads="1"/>
              </p:cNvSpPr>
              <p:nvPr/>
            </p:nvSpPr>
            <p:spPr bwMode="auto">
              <a:xfrm>
                <a:off x="4976" y="3457"/>
                <a:ext cx="22" cy="4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98" name="Rectangle 574"/>
              <p:cNvSpPr>
                <a:spLocks noChangeArrowheads="1"/>
              </p:cNvSpPr>
              <p:nvPr/>
            </p:nvSpPr>
            <p:spPr bwMode="auto">
              <a:xfrm>
                <a:off x="4976" y="3503"/>
                <a:ext cx="428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-0.54 (-0.81, -0.27)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99" name="Rectangle 575"/>
              <p:cNvSpPr>
                <a:spLocks noChangeArrowheads="1"/>
              </p:cNvSpPr>
              <p:nvPr/>
            </p:nvSpPr>
            <p:spPr bwMode="auto">
              <a:xfrm>
                <a:off x="4976" y="3633"/>
                <a:ext cx="22" cy="4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00" name="Rectangle 576"/>
              <p:cNvSpPr>
                <a:spLocks noChangeArrowheads="1"/>
              </p:cNvSpPr>
              <p:nvPr/>
            </p:nvSpPr>
            <p:spPr bwMode="auto">
              <a:xfrm>
                <a:off x="4976" y="3678"/>
                <a:ext cx="380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0.23 (0.06, 0.40)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01" name="Rectangle 577"/>
              <p:cNvSpPr>
                <a:spLocks noChangeArrowheads="1"/>
              </p:cNvSpPr>
              <p:nvPr/>
            </p:nvSpPr>
            <p:spPr bwMode="auto">
              <a:xfrm>
                <a:off x="4976" y="3809"/>
                <a:ext cx="22" cy="4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02" name="Rectangle 578"/>
              <p:cNvSpPr>
                <a:spLocks noChangeArrowheads="1"/>
              </p:cNvSpPr>
              <p:nvPr/>
            </p:nvSpPr>
            <p:spPr bwMode="auto">
              <a:xfrm>
                <a:off x="4976" y="3854"/>
                <a:ext cx="39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0.07 (-0.10, 0.25)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03" name="Rectangle 579"/>
              <p:cNvSpPr>
                <a:spLocks noChangeArrowheads="1"/>
              </p:cNvSpPr>
              <p:nvPr/>
            </p:nvSpPr>
            <p:spPr bwMode="auto">
              <a:xfrm>
                <a:off x="4976" y="2402"/>
                <a:ext cx="598" cy="7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800" b="1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c</a:t>
                </a:r>
                <a:r>
                  <a: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oefficient (95% CI)</a:t>
                </a:r>
                <a:endPara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04" name="Rectangle 580"/>
              <p:cNvSpPr>
                <a:spLocks noChangeArrowheads="1"/>
              </p:cNvSpPr>
              <p:nvPr/>
            </p:nvSpPr>
            <p:spPr bwMode="auto">
              <a:xfrm>
                <a:off x="4976" y="2331"/>
                <a:ext cx="353" cy="7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Regression</a:t>
                </a:r>
                <a:endPara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06" name="Rectangle 582"/>
              <p:cNvSpPr>
                <a:spLocks noChangeArrowheads="1"/>
              </p:cNvSpPr>
              <p:nvPr/>
            </p:nvSpPr>
            <p:spPr bwMode="auto">
              <a:xfrm>
                <a:off x="4976" y="2578"/>
                <a:ext cx="39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0.03 (-0.21, 0.27)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07" name="Rectangle 583"/>
              <p:cNvSpPr>
                <a:spLocks noChangeArrowheads="1"/>
              </p:cNvSpPr>
              <p:nvPr/>
            </p:nvSpPr>
            <p:spPr bwMode="auto">
              <a:xfrm>
                <a:off x="4976" y="2620"/>
                <a:ext cx="39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0.07 (-0.18, 0.32)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08" name="Rectangle 584"/>
              <p:cNvSpPr>
                <a:spLocks noChangeArrowheads="1"/>
              </p:cNvSpPr>
              <p:nvPr/>
            </p:nvSpPr>
            <p:spPr bwMode="auto">
              <a:xfrm>
                <a:off x="4976" y="2666"/>
                <a:ext cx="411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-0.11 (-0.37, 0.14)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09" name="Rectangle 585"/>
              <p:cNvSpPr>
                <a:spLocks noChangeArrowheads="1"/>
              </p:cNvSpPr>
              <p:nvPr/>
            </p:nvSpPr>
            <p:spPr bwMode="auto">
              <a:xfrm>
                <a:off x="4976" y="2708"/>
                <a:ext cx="411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-0.06 (-0.42, 0.30)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10" name="Rectangle 586"/>
              <p:cNvSpPr>
                <a:spLocks noChangeArrowheads="1"/>
              </p:cNvSpPr>
              <p:nvPr/>
            </p:nvSpPr>
            <p:spPr bwMode="auto">
              <a:xfrm>
                <a:off x="4976" y="2819"/>
                <a:ext cx="428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-0.61 (-0.90, -0.31)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12" name="Rectangle 588"/>
              <p:cNvSpPr>
                <a:spLocks noChangeArrowheads="1"/>
              </p:cNvSpPr>
              <p:nvPr/>
            </p:nvSpPr>
            <p:spPr bwMode="auto">
              <a:xfrm>
                <a:off x="4976" y="2929"/>
                <a:ext cx="380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0.54 (0.36, 0.72)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13" name="Rectangle 589"/>
              <p:cNvSpPr>
                <a:spLocks noChangeArrowheads="1"/>
              </p:cNvSpPr>
              <p:nvPr/>
            </p:nvSpPr>
            <p:spPr bwMode="auto">
              <a:xfrm>
                <a:off x="4976" y="2975"/>
                <a:ext cx="380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0.80 (0.60, 1.00)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15" name="Rectangle 591"/>
              <p:cNvSpPr>
                <a:spLocks noChangeArrowheads="1"/>
              </p:cNvSpPr>
              <p:nvPr/>
            </p:nvSpPr>
            <p:spPr bwMode="auto">
              <a:xfrm>
                <a:off x="4976" y="3151"/>
                <a:ext cx="39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0.08 (-0.10, 0.27)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17" name="Rectangle 593"/>
              <p:cNvSpPr>
                <a:spLocks noChangeArrowheads="1"/>
              </p:cNvSpPr>
              <p:nvPr/>
            </p:nvSpPr>
            <p:spPr bwMode="auto">
              <a:xfrm>
                <a:off x="4976" y="3327"/>
                <a:ext cx="428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-0.21 (-0.37, -0.04)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19" name="Rectangle 595"/>
              <p:cNvSpPr>
                <a:spLocks noChangeArrowheads="1"/>
              </p:cNvSpPr>
              <p:nvPr/>
            </p:nvSpPr>
            <p:spPr bwMode="auto">
              <a:xfrm>
                <a:off x="4976" y="3503"/>
                <a:ext cx="428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-0.54 (-0.81, -0.27)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21" name="Rectangle 597"/>
              <p:cNvSpPr>
                <a:spLocks noChangeArrowheads="1"/>
              </p:cNvSpPr>
              <p:nvPr/>
            </p:nvSpPr>
            <p:spPr bwMode="auto">
              <a:xfrm>
                <a:off x="4976" y="3678"/>
                <a:ext cx="380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0.23 (0.06, 0.40)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23" name="Rectangle 599"/>
              <p:cNvSpPr>
                <a:spLocks noChangeArrowheads="1"/>
              </p:cNvSpPr>
              <p:nvPr/>
            </p:nvSpPr>
            <p:spPr bwMode="auto">
              <a:xfrm>
                <a:off x="4976" y="3854"/>
                <a:ext cx="39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0.07 (-0.10, 0.25)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26" name="Freeform 602"/>
              <p:cNvSpPr>
                <a:spLocks/>
              </p:cNvSpPr>
              <p:nvPr/>
            </p:nvSpPr>
            <p:spPr bwMode="auto">
              <a:xfrm>
                <a:off x="4592" y="2553"/>
                <a:ext cx="13" cy="14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7"/>
                  </a:cxn>
                  <a:cxn ang="0">
                    <a:pos x="6" y="14"/>
                  </a:cxn>
                  <a:cxn ang="0">
                    <a:pos x="13" y="7"/>
                  </a:cxn>
                  <a:cxn ang="0">
                    <a:pos x="6" y="0"/>
                  </a:cxn>
                </a:cxnLst>
                <a:rect l="0" t="0" r="r" b="b"/>
                <a:pathLst>
                  <a:path w="13" h="14">
                    <a:moveTo>
                      <a:pt x="6" y="0"/>
                    </a:moveTo>
                    <a:lnTo>
                      <a:pt x="0" y="7"/>
                    </a:lnTo>
                    <a:lnTo>
                      <a:pt x="6" y="14"/>
                    </a:lnTo>
                    <a:lnTo>
                      <a:pt x="13" y="7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27" name="Freeform 603"/>
              <p:cNvSpPr>
                <a:spLocks/>
              </p:cNvSpPr>
              <p:nvPr/>
            </p:nvSpPr>
            <p:spPr bwMode="auto">
              <a:xfrm>
                <a:off x="4602" y="2595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28" name="Freeform 604"/>
              <p:cNvSpPr>
                <a:spLocks/>
              </p:cNvSpPr>
              <p:nvPr/>
            </p:nvSpPr>
            <p:spPr bwMode="auto">
              <a:xfrm>
                <a:off x="4616" y="2641"/>
                <a:ext cx="13" cy="14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7"/>
                  </a:cxn>
                  <a:cxn ang="0">
                    <a:pos x="6" y="14"/>
                  </a:cxn>
                  <a:cxn ang="0">
                    <a:pos x="13" y="7"/>
                  </a:cxn>
                  <a:cxn ang="0">
                    <a:pos x="6" y="0"/>
                  </a:cxn>
                </a:cxnLst>
                <a:rect l="0" t="0" r="r" b="b"/>
                <a:pathLst>
                  <a:path w="13" h="14">
                    <a:moveTo>
                      <a:pt x="6" y="0"/>
                    </a:moveTo>
                    <a:lnTo>
                      <a:pt x="0" y="7"/>
                    </a:lnTo>
                    <a:lnTo>
                      <a:pt x="6" y="14"/>
                    </a:lnTo>
                    <a:lnTo>
                      <a:pt x="13" y="7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29" name="Freeform 605"/>
              <p:cNvSpPr>
                <a:spLocks/>
              </p:cNvSpPr>
              <p:nvPr/>
            </p:nvSpPr>
            <p:spPr bwMode="auto">
              <a:xfrm>
                <a:off x="4550" y="2687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30" name="Freeform 606"/>
              <p:cNvSpPr>
                <a:spLocks/>
              </p:cNvSpPr>
              <p:nvPr/>
            </p:nvSpPr>
            <p:spPr bwMode="auto">
              <a:xfrm>
                <a:off x="4568" y="2729"/>
                <a:ext cx="13" cy="14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7"/>
                  </a:cxn>
                  <a:cxn ang="0">
                    <a:pos x="6" y="14"/>
                  </a:cxn>
                  <a:cxn ang="0">
                    <a:pos x="13" y="7"/>
                  </a:cxn>
                  <a:cxn ang="0">
                    <a:pos x="6" y="0"/>
                  </a:cxn>
                </a:cxnLst>
                <a:rect l="0" t="0" r="r" b="b"/>
                <a:pathLst>
                  <a:path w="13" h="14">
                    <a:moveTo>
                      <a:pt x="6" y="0"/>
                    </a:moveTo>
                    <a:lnTo>
                      <a:pt x="0" y="7"/>
                    </a:lnTo>
                    <a:lnTo>
                      <a:pt x="6" y="14"/>
                    </a:lnTo>
                    <a:lnTo>
                      <a:pt x="13" y="7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sp>
          <p:nvSpPr>
            <p:cNvPr id="1632" name="Freeform 608"/>
            <p:cNvSpPr>
              <a:spLocks/>
            </p:cNvSpPr>
            <p:nvPr/>
          </p:nvSpPr>
          <p:spPr bwMode="auto">
            <a:xfrm>
              <a:off x="4379" y="2863"/>
              <a:ext cx="13" cy="14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0" y="7"/>
                </a:cxn>
                <a:cxn ang="0">
                  <a:pos x="7" y="14"/>
                </a:cxn>
                <a:cxn ang="0">
                  <a:pos x="13" y="7"/>
                </a:cxn>
                <a:cxn ang="0">
                  <a:pos x="7" y="0"/>
                </a:cxn>
              </a:cxnLst>
              <a:rect l="0" t="0" r="r" b="b"/>
              <a:pathLst>
                <a:path w="13" h="14">
                  <a:moveTo>
                    <a:pt x="7" y="0"/>
                  </a:moveTo>
                  <a:lnTo>
                    <a:pt x="0" y="7"/>
                  </a:lnTo>
                  <a:lnTo>
                    <a:pt x="7" y="14"/>
                  </a:lnTo>
                  <a:lnTo>
                    <a:pt x="13" y="7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285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33" name="Freeform 609"/>
            <p:cNvSpPr>
              <a:spLocks/>
            </p:cNvSpPr>
            <p:nvPr/>
          </p:nvSpPr>
          <p:spPr bwMode="auto">
            <a:xfrm>
              <a:off x="4592" y="2905"/>
              <a:ext cx="13" cy="14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0" y="7"/>
                </a:cxn>
                <a:cxn ang="0">
                  <a:pos x="6" y="14"/>
                </a:cxn>
                <a:cxn ang="0">
                  <a:pos x="13" y="7"/>
                </a:cxn>
                <a:cxn ang="0">
                  <a:pos x="6" y="0"/>
                </a:cxn>
              </a:cxnLst>
              <a:rect l="0" t="0" r="r" b="b"/>
              <a:pathLst>
                <a:path w="13" h="14">
                  <a:moveTo>
                    <a:pt x="6" y="0"/>
                  </a:moveTo>
                  <a:lnTo>
                    <a:pt x="0" y="7"/>
                  </a:lnTo>
                  <a:lnTo>
                    <a:pt x="6" y="14"/>
                  </a:lnTo>
                  <a:lnTo>
                    <a:pt x="13" y="7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285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34" name="Freeform 610"/>
            <p:cNvSpPr>
              <a:spLocks/>
            </p:cNvSpPr>
            <p:nvPr/>
          </p:nvSpPr>
          <p:spPr bwMode="auto">
            <a:xfrm>
              <a:off x="4780" y="2951"/>
              <a:ext cx="14" cy="14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0" y="7"/>
                </a:cxn>
                <a:cxn ang="0">
                  <a:pos x="7" y="14"/>
                </a:cxn>
                <a:cxn ang="0">
                  <a:pos x="14" y="7"/>
                </a:cxn>
                <a:cxn ang="0">
                  <a:pos x="7" y="0"/>
                </a:cxn>
              </a:cxnLst>
              <a:rect l="0" t="0" r="r" b="b"/>
              <a:pathLst>
                <a:path w="14" h="14">
                  <a:moveTo>
                    <a:pt x="7" y="0"/>
                  </a:moveTo>
                  <a:lnTo>
                    <a:pt x="0" y="7"/>
                  </a:lnTo>
                  <a:lnTo>
                    <a:pt x="7" y="14"/>
                  </a:lnTo>
                  <a:lnTo>
                    <a:pt x="14" y="7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285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35" name="Freeform 611"/>
            <p:cNvSpPr>
              <a:spLocks/>
            </p:cNvSpPr>
            <p:nvPr/>
          </p:nvSpPr>
          <p:spPr bwMode="auto">
            <a:xfrm>
              <a:off x="4873" y="2993"/>
              <a:ext cx="14" cy="14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0" y="7"/>
                </a:cxn>
                <a:cxn ang="0">
                  <a:pos x="7" y="14"/>
                </a:cxn>
                <a:cxn ang="0">
                  <a:pos x="14" y="7"/>
                </a:cxn>
                <a:cxn ang="0">
                  <a:pos x="7" y="0"/>
                </a:cxn>
              </a:cxnLst>
              <a:rect l="0" t="0" r="r" b="b"/>
              <a:pathLst>
                <a:path w="14" h="14">
                  <a:moveTo>
                    <a:pt x="7" y="0"/>
                  </a:moveTo>
                  <a:lnTo>
                    <a:pt x="0" y="7"/>
                  </a:lnTo>
                  <a:lnTo>
                    <a:pt x="7" y="14"/>
                  </a:lnTo>
                  <a:lnTo>
                    <a:pt x="14" y="7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285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36" name="Freeform 612"/>
            <p:cNvSpPr>
              <a:spLocks/>
            </p:cNvSpPr>
            <p:nvPr/>
          </p:nvSpPr>
          <p:spPr bwMode="auto">
            <a:xfrm>
              <a:off x="4592" y="3126"/>
              <a:ext cx="13" cy="14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0" y="7"/>
                </a:cxn>
                <a:cxn ang="0">
                  <a:pos x="6" y="14"/>
                </a:cxn>
                <a:cxn ang="0">
                  <a:pos x="13" y="7"/>
                </a:cxn>
                <a:cxn ang="0">
                  <a:pos x="6" y="0"/>
                </a:cxn>
              </a:cxnLst>
              <a:rect l="0" t="0" r="r" b="b"/>
              <a:pathLst>
                <a:path w="13" h="14">
                  <a:moveTo>
                    <a:pt x="6" y="0"/>
                  </a:moveTo>
                  <a:lnTo>
                    <a:pt x="0" y="7"/>
                  </a:lnTo>
                  <a:lnTo>
                    <a:pt x="6" y="14"/>
                  </a:lnTo>
                  <a:lnTo>
                    <a:pt x="13" y="7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285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37" name="Freeform 613"/>
            <p:cNvSpPr>
              <a:spLocks/>
            </p:cNvSpPr>
            <p:nvPr/>
          </p:nvSpPr>
          <p:spPr bwMode="auto">
            <a:xfrm>
              <a:off x="4619" y="3169"/>
              <a:ext cx="14" cy="14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0" y="7"/>
                </a:cxn>
                <a:cxn ang="0">
                  <a:pos x="7" y="14"/>
                </a:cxn>
                <a:cxn ang="0">
                  <a:pos x="14" y="7"/>
                </a:cxn>
                <a:cxn ang="0">
                  <a:pos x="7" y="0"/>
                </a:cxn>
              </a:cxnLst>
              <a:rect l="0" t="0" r="r" b="b"/>
              <a:pathLst>
                <a:path w="14" h="14">
                  <a:moveTo>
                    <a:pt x="7" y="0"/>
                  </a:moveTo>
                  <a:lnTo>
                    <a:pt x="0" y="7"/>
                  </a:lnTo>
                  <a:lnTo>
                    <a:pt x="7" y="14"/>
                  </a:lnTo>
                  <a:lnTo>
                    <a:pt x="14" y="7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285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38" name="Freeform 614"/>
            <p:cNvSpPr>
              <a:spLocks/>
            </p:cNvSpPr>
            <p:nvPr/>
          </p:nvSpPr>
          <p:spPr bwMode="auto">
            <a:xfrm>
              <a:off x="4592" y="3302"/>
              <a:ext cx="13" cy="14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0" y="7"/>
                </a:cxn>
                <a:cxn ang="0">
                  <a:pos x="6" y="14"/>
                </a:cxn>
                <a:cxn ang="0">
                  <a:pos x="13" y="7"/>
                </a:cxn>
                <a:cxn ang="0">
                  <a:pos x="6" y="0"/>
                </a:cxn>
              </a:cxnLst>
              <a:rect l="0" t="0" r="r" b="b"/>
              <a:pathLst>
                <a:path w="13" h="14">
                  <a:moveTo>
                    <a:pt x="6" y="0"/>
                  </a:moveTo>
                  <a:lnTo>
                    <a:pt x="0" y="7"/>
                  </a:lnTo>
                  <a:lnTo>
                    <a:pt x="6" y="14"/>
                  </a:lnTo>
                  <a:lnTo>
                    <a:pt x="13" y="7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285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39" name="Freeform 615"/>
            <p:cNvSpPr>
              <a:spLocks/>
            </p:cNvSpPr>
            <p:nvPr/>
          </p:nvSpPr>
          <p:spPr bwMode="auto">
            <a:xfrm>
              <a:off x="4519" y="3344"/>
              <a:ext cx="14" cy="14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0" y="7"/>
                </a:cxn>
                <a:cxn ang="0">
                  <a:pos x="7" y="14"/>
                </a:cxn>
                <a:cxn ang="0">
                  <a:pos x="14" y="7"/>
                </a:cxn>
                <a:cxn ang="0">
                  <a:pos x="7" y="0"/>
                </a:cxn>
              </a:cxnLst>
              <a:rect l="0" t="0" r="r" b="b"/>
              <a:pathLst>
                <a:path w="14" h="14">
                  <a:moveTo>
                    <a:pt x="7" y="0"/>
                  </a:moveTo>
                  <a:lnTo>
                    <a:pt x="0" y="7"/>
                  </a:lnTo>
                  <a:lnTo>
                    <a:pt x="7" y="14"/>
                  </a:lnTo>
                  <a:lnTo>
                    <a:pt x="14" y="7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285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40" name="Freeform 616"/>
            <p:cNvSpPr>
              <a:spLocks/>
            </p:cNvSpPr>
            <p:nvPr/>
          </p:nvSpPr>
          <p:spPr bwMode="auto">
            <a:xfrm>
              <a:off x="4592" y="3478"/>
              <a:ext cx="13" cy="14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0" y="7"/>
                </a:cxn>
                <a:cxn ang="0">
                  <a:pos x="6" y="14"/>
                </a:cxn>
                <a:cxn ang="0">
                  <a:pos x="13" y="7"/>
                </a:cxn>
                <a:cxn ang="0">
                  <a:pos x="6" y="0"/>
                </a:cxn>
              </a:cxnLst>
              <a:rect l="0" t="0" r="r" b="b"/>
              <a:pathLst>
                <a:path w="13" h="14">
                  <a:moveTo>
                    <a:pt x="6" y="0"/>
                  </a:moveTo>
                  <a:lnTo>
                    <a:pt x="0" y="7"/>
                  </a:lnTo>
                  <a:lnTo>
                    <a:pt x="6" y="14"/>
                  </a:lnTo>
                  <a:lnTo>
                    <a:pt x="13" y="7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285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41" name="Freeform 617"/>
            <p:cNvSpPr>
              <a:spLocks/>
            </p:cNvSpPr>
            <p:nvPr/>
          </p:nvSpPr>
          <p:spPr bwMode="auto">
            <a:xfrm>
              <a:off x="4399" y="3520"/>
              <a:ext cx="14" cy="14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0" y="7"/>
                </a:cxn>
                <a:cxn ang="0">
                  <a:pos x="7" y="14"/>
                </a:cxn>
                <a:cxn ang="0">
                  <a:pos x="14" y="7"/>
                </a:cxn>
                <a:cxn ang="0">
                  <a:pos x="7" y="0"/>
                </a:cxn>
              </a:cxnLst>
              <a:rect l="0" t="0" r="r" b="b"/>
              <a:pathLst>
                <a:path w="14" h="14">
                  <a:moveTo>
                    <a:pt x="7" y="0"/>
                  </a:moveTo>
                  <a:lnTo>
                    <a:pt x="0" y="7"/>
                  </a:lnTo>
                  <a:lnTo>
                    <a:pt x="7" y="14"/>
                  </a:lnTo>
                  <a:lnTo>
                    <a:pt x="14" y="7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285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42" name="Freeform 618"/>
            <p:cNvSpPr>
              <a:spLocks/>
            </p:cNvSpPr>
            <p:nvPr/>
          </p:nvSpPr>
          <p:spPr bwMode="auto">
            <a:xfrm>
              <a:off x="4592" y="3654"/>
              <a:ext cx="13" cy="14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0" y="7"/>
                </a:cxn>
                <a:cxn ang="0">
                  <a:pos x="6" y="14"/>
                </a:cxn>
                <a:cxn ang="0">
                  <a:pos x="13" y="7"/>
                </a:cxn>
                <a:cxn ang="0">
                  <a:pos x="6" y="0"/>
                </a:cxn>
              </a:cxnLst>
              <a:rect l="0" t="0" r="r" b="b"/>
              <a:pathLst>
                <a:path w="13" h="14">
                  <a:moveTo>
                    <a:pt x="6" y="0"/>
                  </a:moveTo>
                  <a:lnTo>
                    <a:pt x="0" y="7"/>
                  </a:lnTo>
                  <a:lnTo>
                    <a:pt x="6" y="14"/>
                  </a:lnTo>
                  <a:lnTo>
                    <a:pt x="13" y="7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285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43" name="Freeform 619"/>
            <p:cNvSpPr>
              <a:spLocks/>
            </p:cNvSpPr>
            <p:nvPr/>
          </p:nvSpPr>
          <p:spPr bwMode="auto">
            <a:xfrm>
              <a:off x="4670" y="3696"/>
              <a:ext cx="14" cy="14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0" y="7"/>
                </a:cxn>
                <a:cxn ang="0">
                  <a:pos x="7" y="14"/>
                </a:cxn>
                <a:cxn ang="0">
                  <a:pos x="14" y="7"/>
                </a:cxn>
                <a:cxn ang="0">
                  <a:pos x="7" y="0"/>
                </a:cxn>
              </a:cxnLst>
              <a:rect l="0" t="0" r="r" b="b"/>
              <a:pathLst>
                <a:path w="14" h="14">
                  <a:moveTo>
                    <a:pt x="7" y="0"/>
                  </a:moveTo>
                  <a:lnTo>
                    <a:pt x="0" y="7"/>
                  </a:lnTo>
                  <a:lnTo>
                    <a:pt x="7" y="14"/>
                  </a:lnTo>
                  <a:lnTo>
                    <a:pt x="14" y="7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285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44" name="Freeform 620"/>
            <p:cNvSpPr>
              <a:spLocks/>
            </p:cNvSpPr>
            <p:nvPr/>
          </p:nvSpPr>
          <p:spPr bwMode="auto">
            <a:xfrm>
              <a:off x="4592" y="3830"/>
              <a:ext cx="13" cy="14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0" y="7"/>
                </a:cxn>
                <a:cxn ang="0">
                  <a:pos x="6" y="14"/>
                </a:cxn>
                <a:cxn ang="0">
                  <a:pos x="13" y="7"/>
                </a:cxn>
                <a:cxn ang="0">
                  <a:pos x="6" y="0"/>
                </a:cxn>
              </a:cxnLst>
              <a:rect l="0" t="0" r="r" b="b"/>
              <a:pathLst>
                <a:path w="13" h="14">
                  <a:moveTo>
                    <a:pt x="6" y="0"/>
                  </a:moveTo>
                  <a:lnTo>
                    <a:pt x="0" y="7"/>
                  </a:lnTo>
                  <a:lnTo>
                    <a:pt x="6" y="14"/>
                  </a:lnTo>
                  <a:lnTo>
                    <a:pt x="13" y="7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285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45" name="Freeform 621"/>
            <p:cNvSpPr>
              <a:spLocks/>
            </p:cNvSpPr>
            <p:nvPr/>
          </p:nvSpPr>
          <p:spPr bwMode="auto">
            <a:xfrm>
              <a:off x="4616" y="3872"/>
              <a:ext cx="13" cy="14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0" y="7"/>
                </a:cxn>
                <a:cxn ang="0">
                  <a:pos x="6" y="14"/>
                </a:cxn>
                <a:cxn ang="0">
                  <a:pos x="13" y="7"/>
                </a:cxn>
                <a:cxn ang="0">
                  <a:pos x="6" y="0"/>
                </a:cxn>
              </a:cxnLst>
              <a:rect l="0" t="0" r="r" b="b"/>
              <a:pathLst>
                <a:path w="13" h="14">
                  <a:moveTo>
                    <a:pt x="6" y="0"/>
                  </a:moveTo>
                  <a:lnTo>
                    <a:pt x="0" y="7"/>
                  </a:lnTo>
                  <a:lnTo>
                    <a:pt x="6" y="14"/>
                  </a:lnTo>
                  <a:lnTo>
                    <a:pt x="13" y="7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285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46" name="Line 622"/>
            <p:cNvSpPr>
              <a:spLocks noChangeShapeType="1"/>
            </p:cNvSpPr>
            <p:nvPr/>
          </p:nvSpPr>
          <p:spPr bwMode="auto">
            <a:xfrm>
              <a:off x="4012" y="4012"/>
              <a:ext cx="1410" cy="1"/>
            </a:xfrm>
            <a:prstGeom prst="line">
              <a:avLst/>
            </a:prstGeom>
            <a:grp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47" name="Rectangle 623"/>
            <p:cNvSpPr>
              <a:spLocks noChangeArrowheads="1"/>
            </p:cNvSpPr>
            <p:nvPr/>
          </p:nvSpPr>
          <p:spPr bwMode="auto">
            <a:xfrm>
              <a:off x="4417" y="4027"/>
              <a:ext cx="34" cy="6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48" name="Rectangle 624"/>
            <p:cNvSpPr>
              <a:spLocks noChangeArrowheads="1"/>
            </p:cNvSpPr>
            <p:nvPr/>
          </p:nvSpPr>
          <p:spPr bwMode="auto">
            <a:xfrm>
              <a:off x="4770" y="4027"/>
              <a:ext cx="34" cy="6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49" name="Line 625"/>
            <p:cNvSpPr>
              <a:spLocks noChangeShapeType="1"/>
            </p:cNvSpPr>
            <p:nvPr/>
          </p:nvSpPr>
          <p:spPr bwMode="auto">
            <a:xfrm>
              <a:off x="4598" y="4012"/>
              <a:ext cx="1" cy="25"/>
            </a:xfrm>
            <a:prstGeom prst="line">
              <a:avLst/>
            </a:prstGeom>
            <a:grp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50" name="Rectangle 626"/>
            <p:cNvSpPr>
              <a:spLocks noChangeArrowheads="1"/>
            </p:cNvSpPr>
            <p:nvPr/>
          </p:nvSpPr>
          <p:spPr bwMode="auto">
            <a:xfrm>
              <a:off x="4588" y="4051"/>
              <a:ext cx="48" cy="6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51" name="Line 627"/>
            <p:cNvSpPr>
              <a:spLocks noChangeShapeType="1"/>
            </p:cNvSpPr>
            <p:nvPr/>
          </p:nvSpPr>
          <p:spPr bwMode="auto">
            <a:xfrm>
              <a:off x="4245" y="4012"/>
              <a:ext cx="1" cy="25"/>
            </a:xfrm>
            <a:prstGeom prst="line">
              <a:avLst/>
            </a:prstGeom>
            <a:grp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52" name="Rectangle 628"/>
            <p:cNvSpPr>
              <a:spLocks noChangeArrowheads="1"/>
            </p:cNvSpPr>
            <p:nvPr/>
          </p:nvSpPr>
          <p:spPr bwMode="auto">
            <a:xfrm>
              <a:off x="4228" y="4051"/>
              <a:ext cx="43" cy="5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-1</a:t>
              </a:r>
              <a:endParaRPr kumimoji="0" lang="en-US" sz="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53" name="Line 629"/>
            <p:cNvSpPr>
              <a:spLocks noChangeShapeType="1"/>
            </p:cNvSpPr>
            <p:nvPr/>
          </p:nvSpPr>
          <p:spPr bwMode="auto">
            <a:xfrm>
              <a:off x="4598" y="4012"/>
              <a:ext cx="1" cy="25"/>
            </a:xfrm>
            <a:prstGeom prst="line">
              <a:avLst/>
            </a:prstGeom>
            <a:grp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54" name="Rectangle 630"/>
            <p:cNvSpPr>
              <a:spLocks noChangeArrowheads="1"/>
            </p:cNvSpPr>
            <p:nvPr/>
          </p:nvSpPr>
          <p:spPr bwMode="auto">
            <a:xfrm>
              <a:off x="4588" y="4051"/>
              <a:ext cx="27" cy="5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55" name="Line 631"/>
            <p:cNvSpPr>
              <a:spLocks noChangeShapeType="1"/>
            </p:cNvSpPr>
            <p:nvPr/>
          </p:nvSpPr>
          <p:spPr bwMode="auto">
            <a:xfrm>
              <a:off x="4952" y="4012"/>
              <a:ext cx="1" cy="25"/>
            </a:xfrm>
            <a:prstGeom prst="line">
              <a:avLst/>
            </a:prstGeom>
            <a:grp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56" name="Rectangle 632"/>
            <p:cNvSpPr>
              <a:spLocks noChangeArrowheads="1"/>
            </p:cNvSpPr>
            <p:nvPr/>
          </p:nvSpPr>
          <p:spPr bwMode="auto">
            <a:xfrm>
              <a:off x="4942" y="4051"/>
              <a:ext cx="27" cy="5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</a:t>
              </a:r>
              <a:endParaRPr kumimoji="0" lang="en-US" sz="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57" name="Line 633"/>
            <p:cNvSpPr>
              <a:spLocks noChangeShapeType="1"/>
            </p:cNvSpPr>
            <p:nvPr/>
          </p:nvSpPr>
          <p:spPr bwMode="auto">
            <a:xfrm>
              <a:off x="4598" y="4012"/>
              <a:ext cx="1" cy="25"/>
            </a:xfrm>
            <a:prstGeom prst="line">
              <a:avLst/>
            </a:prstGeom>
            <a:grp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58" name="Rectangle 634"/>
            <p:cNvSpPr>
              <a:spLocks noChangeArrowheads="1"/>
            </p:cNvSpPr>
            <p:nvPr/>
          </p:nvSpPr>
          <p:spPr bwMode="auto">
            <a:xfrm>
              <a:off x="4105" y="2160"/>
              <a:ext cx="1168" cy="116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66FF"/>
                  </a:solidFill>
                  <a:effectLst/>
                  <a:latin typeface="Arial" pitchFamily="34" charset="0"/>
                  <a:cs typeface="Arial" pitchFamily="34" charset="0"/>
                </a:rPr>
                <a:t>SXA Dense Volume (cm</a:t>
              </a:r>
              <a:r>
                <a:rPr kumimoji="0" lang="en-US" sz="1200" b="1" i="0" u="none" strike="noStrike" cap="none" normalizeH="0" baseline="30000" dirty="0" smtClean="0">
                  <a:ln>
                    <a:noFill/>
                  </a:ln>
                  <a:solidFill>
                    <a:srgbClr val="0066FF"/>
                  </a:solidFill>
                  <a:effectLst/>
                  <a:latin typeface="Arial" pitchFamily="34" charset="0"/>
                  <a:cs typeface="Arial" pitchFamily="34" charset="0"/>
                </a:rPr>
                <a:t>3</a:t>
              </a: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66FF"/>
                  </a:solidFill>
                  <a:effectLst/>
                  <a:latin typeface="Arial" pitchFamily="34" charset="0"/>
                  <a:cs typeface="Arial" pitchFamily="34" charset="0"/>
                </a:rPr>
                <a:t>)</a:t>
              </a:r>
              <a:endParaRPr kumimoji="0" lang="en-US" sz="1800" b="1" i="0" u="none" strike="noStrike" cap="none" normalizeH="0" baseline="0" dirty="0" smtClean="0">
                <a:ln>
                  <a:noFill/>
                </a:ln>
                <a:solidFill>
                  <a:srgbClr val="0066FF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637" name="TextBox 636"/>
          <p:cNvSpPr txBox="1"/>
          <p:nvPr/>
        </p:nvSpPr>
        <p:spPr>
          <a:xfrm>
            <a:off x="6732240" y="44624"/>
            <a:ext cx="2376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latin typeface="Arial" pitchFamily="34" charset="0"/>
                <a:cs typeface="Arial" pitchFamily="34" charset="0"/>
              </a:rPr>
              <a:t>Figure S6 </a:t>
            </a:r>
            <a:endParaRPr lang="en-GB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38" name="TextBox 637"/>
          <p:cNvSpPr txBox="1"/>
          <p:nvPr/>
        </p:nvSpPr>
        <p:spPr>
          <a:xfrm>
            <a:off x="2699792" y="1035844"/>
            <a:ext cx="50405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b="1" dirty="0" smtClean="0"/>
              <a:t>Pt=0.01</a:t>
            </a:r>
            <a:endParaRPr lang="en-GB" sz="700" b="1" dirty="0"/>
          </a:p>
        </p:txBody>
      </p:sp>
      <p:sp>
        <p:nvSpPr>
          <p:cNvPr id="639" name="TextBox 638"/>
          <p:cNvSpPr txBox="1"/>
          <p:nvPr/>
        </p:nvSpPr>
        <p:spPr>
          <a:xfrm>
            <a:off x="2699792" y="1460495"/>
            <a:ext cx="57606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b="1" dirty="0" smtClean="0"/>
              <a:t>Pt&lt;0.0001</a:t>
            </a:r>
            <a:endParaRPr lang="en-GB" sz="700" b="1" dirty="0"/>
          </a:p>
        </p:txBody>
      </p:sp>
      <p:sp>
        <p:nvSpPr>
          <p:cNvPr id="640" name="TextBox 639"/>
          <p:cNvSpPr txBox="1"/>
          <p:nvPr/>
        </p:nvSpPr>
        <p:spPr>
          <a:xfrm>
            <a:off x="2699792" y="2023859"/>
            <a:ext cx="57606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b="1" dirty="0" smtClean="0"/>
              <a:t>P&lt;0.0001</a:t>
            </a:r>
            <a:endParaRPr lang="en-GB" sz="700" b="1" dirty="0"/>
          </a:p>
        </p:txBody>
      </p:sp>
      <p:sp>
        <p:nvSpPr>
          <p:cNvPr id="641" name="TextBox 640"/>
          <p:cNvSpPr txBox="1"/>
          <p:nvPr/>
        </p:nvSpPr>
        <p:spPr>
          <a:xfrm>
            <a:off x="2699792" y="1745258"/>
            <a:ext cx="57606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b="1" dirty="0" smtClean="0"/>
              <a:t>P=0.10</a:t>
            </a:r>
            <a:endParaRPr lang="en-GB" sz="700" b="1" dirty="0"/>
          </a:p>
        </p:txBody>
      </p:sp>
      <p:sp>
        <p:nvSpPr>
          <p:cNvPr id="642" name="TextBox 641"/>
          <p:cNvSpPr txBox="1"/>
          <p:nvPr/>
        </p:nvSpPr>
        <p:spPr>
          <a:xfrm>
            <a:off x="2699792" y="2580873"/>
            <a:ext cx="57606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b="1" dirty="0" smtClean="0"/>
              <a:t>P=0.14</a:t>
            </a:r>
            <a:endParaRPr lang="en-GB" sz="700" b="1" dirty="0"/>
          </a:p>
        </p:txBody>
      </p:sp>
      <p:sp>
        <p:nvSpPr>
          <p:cNvPr id="643" name="TextBox 642"/>
          <p:cNvSpPr txBox="1"/>
          <p:nvPr/>
        </p:nvSpPr>
        <p:spPr>
          <a:xfrm>
            <a:off x="2699792" y="2292841"/>
            <a:ext cx="57606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b="1" dirty="0" smtClean="0"/>
              <a:t>P&lt;0.0001</a:t>
            </a:r>
            <a:endParaRPr lang="en-GB" sz="700" b="1" dirty="0"/>
          </a:p>
        </p:txBody>
      </p:sp>
      <p:sp>
        <p:nvSpPr>
          <p:cNvPr id="644" name="TextBox 643"/>
          <p:cNvSpPr txBox="1"/>
          <p:nvPr/>
        </p:nvSpPr>
        <p:spPr>
          <a:xfrm>
            <a:off x="2699792" y="2868905"/>
            <a:ext cx="57606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b="1" dirty="0" smtClean="0"/>
              <a:t>P=0.77</a:t>
            </a:r>
            <a:endParaRPr lang="en-GB" sz="700" b="1" dirty="0"/>
          </a:p>
        </p:txBody>
      </p:sp>
      <p:sp>
        <p:nvSpPr>
          <p:cNvPr id="645" name="TextBox 644"/>
          <p:cNvSpPr txBox="1"/>
          <p:nvPr/>
        </p:nvSpPr>
        <p:spPr>
          <a:xfrm>
            <a:off x="5580112" y="1031528"/>
            <a:ext cx="50405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b="1" dirty="0" smtClean="0"/>
              <a:t>Pt=0.08</a:t>
            </a:r>
            <a:endParaRPr lang="en-GB" sz="700" b="1" dirty="0"/>
          </a:p>
        </p:txBody>
      </p:sp>
      <p:sp>
        <p:nvSpPr>
          <p:cNvPr id="646" name="TextBox 645"/>
          <p:cNvSpPr txBox="1"/>
          <p:nvPr/>
        </p:nvSpPr>
        <p:spPr>
          <a:xfrm>
            <a:off x="5580112" y="1459384"/>
            <a:ext cx="57606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b="1" dirty="0" smtClean="0"/>
              <a:t>Pt&lt;0.0001</a:t>
            </a:r>
            <a:endParaRPr lang="en-GB" sz="700" b="1" dirty="0"/>
          </a:p>
        </p:txBody>
      </p:sp>
      <p:sp>
        <p:nvSpPr>
          <p:cNvPr id="647" name="TextBox 646"/>
          <p:cNvSpPr txBox="1"/>
          <p:nvPr/>
        </p:nvSpPr>
        <p:spPr>
          <a:xfrm>
            <a:off x="5580112" y="1744335"/>
            <a:ext cx="57606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b="1" dirty="0" smtClean="0"/>
              <a:t>P=0.14</a:t>
            </a:r>
            <a:endParaRPr lang="en-GB" sz="700" b="1" dirty="0"/>
          </a:p>
        </p:txBody>
      </p:sp>
      <p:sp>
        <p:nvSpPr>
          <p:cNvPr id="648" name="TextBox 647"/>
          <p:cNvSpPr txBox="1"/>
          <p:nvPr/>
        </p:nvSpPr>
        <p:spPr>
          <a:xfrm>
            <a:off x="5580112" y="2292841"/>
            <a:ext cx="57606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b="1" dirty="0" smtClean="0"/>
              <a:t>P&lt;0.01</a:t>
            </a:r>
            <a:endParaRPr lang="en-GB" sz="700" b="1" dirty="0"/>
          </a:p>
        </p:txBody>
      </p:sp>
      <p:sp>
        <p:nvSpPr>
          <p:cNvPr id="649" name="TextBox 648"/>
          <p:cNvSpPr txBox="1"/>
          <p:nvPr/>
        </p:nvSpPr>
        <p:spPr>
          <a:xfrm>
            <a:off x="5580112" y="2032367"/>
            <a:ext cx="57606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b="1" dirty="0" smtClean="0"/>
              <a:t>P&lt;0.001</a:t>
            </a:r>
            <a:endParaRPr lang="en-GB" sz="700" b="1" dirty="0"/>
          </a:p>
        </p:txBody>
      </p:sp>
      <p:sp>
        <p:nvSpPr>
          <p:cNvPr id="650" name="TextBox 649"/>
          <p:cNvSpPr txBox="1"/>
          <p:nvPr/>
        </p:nvSpPr>
        <p:spPr>
          <a:xfrm>
            <a:off x="5580112" y="2583954"/>
            <a:ext cx="57606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b="1" dirty="0" smtClean="0"/>
              <a:t>P=0.50</a:t>
            </a:r>
            <a:endParaRPr lang="en-GB" sz="700" b="1" dirty="0"/>
          </a:p>
        </p:txBody>
      </p:sp>
      <p:sp>
        <p:nvSpPr>
          <p:cNvPr id="651" name="TextBox 650"/>
          <p:cNvSpPr txBox="1"/>
          <p:nvPr/>
        </p:nvSpPr>
        <p:spPr>
          <a:xfrm>
            <a:off x="5580112" y="2865636"/>
            <a:ext cx="57606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b="1" dirty="0" smtClean="0"/>
              <a:t>P=0.35</a:t>
            </a:r>
            <a:endParaRPr lang="en-GB" sz="700" b="1" dirty="0"/>
          </a:p>
        </p:txBody>
      </p:sp>
      <p:sp>
        <p:nvSpPr>
          <p:cNvPr id="652" name="TextBox 651"/>
          <p:cNvSpPr txBox="1"/>
          <p:nvPr/>
        </p:nvSpPr>
        <p:spPr>
          <a:xfrm>
            <a:off x="2699792" y="4237057"/>
            <a:ext cx="50405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b="1" dirty="0" smtClean="0"/>
              <a:t>Pt=0.08</a:t>
            </a:r>
            <a:endParaRPr lang="en-GB" sz="700" b="1" dirty="0"/>
          </a:p>
        </p:txBody>
      </p:sp>
      <p:sp>
        <p:nvSpPr>
          <p:cNvPr id="653" name="TextBox 652"/>
          <p:cNvSpPr txBox="1"/>
          <p:nvPr/>
        </p:nvSpPr>
        <p:spPr>
          <a:xfrm>
            <a:off x="2699792" y="4637355"/>
            <a:ext cx="57606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b="1" dirty="0" smtClean="0"/>
              <a:t>Pt&lt;0.0001</a:t>
            </a:r>
            <a:endParaRPr lang="en-GB" sz="700" b="1" dirty="0"/>
          </a:p>
        </p:txBody>
      </p:sp>
      <p:sp>
        <p:nvSpPr>
          <p:cNvPr id="654" name="TextBox 653"/>
          <p:cNvSpPr txBox="1"/>
          <p:nvPr/>
        </p:nvSpPr>
        <p:spPr>
          <a:xfrm>
            <a:off x="2699792" y="4944437"/>
            <a:ext cx="57606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b="1" dirty="0" smtClean="0"/>
              <a:t>P=0.37</a:t>
            </a:r>
            <a:endParaRPr lang="en-GB" sz="700" b="1" dirty="0"/>
          </a:p>
        </p:txBody>
      </p:sp>
      <p:sp>
        <p:nvSpPr>
          <p:cNvPr id="655" name="TextBox 654"/>
          <p:cNvSpPr txBox="1"/>
          <p:nvPr/>
        </p:nvSpPr>
        <p:spPr>
          <a:xfrm>
            <a:off x="2699792" y="5232469"/>
            <a:ext cx="57606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b="1" dirty="0" smtClean="0"/>
              <a:t>P&lt;0.01</a:t>
            </a:r>
            <a:endParaRPr lang="en-GB" sz="700" b="1" dirty="0"/>
          </a:p>
        </p:txBody>
      </p:sp>
      <p:sp>
        <p:nvSpPr>
          <p:cNvPr id="656" name="TextBox 655"/>
          <p:cNvSpPr txBox="1"/>
          <p:nvPr/>
        </p:nvSpPr>
        <p:spPr>
          <a:xfrm>
            <a:off x="2699792" y="5501451"/>
            <a:ext cx="57606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b="1" dirty="0" smtClean="0"/>
              <a:t>P&lt;0.01</a:t>
            </a:r>
            <a:endParaRPr lang="en-GB" sz="700" b="1" dirty="0"/>
          </a:p>
        </p:txBody>
      </p:sp>
      <p:sp>
        <p:nvSpPr>
          <p:cNvPr id="657" name="TextBox 656"/>
          <p:cNvSpPr txBox="1"/>
          <p:nvPr/>
        </p:nvSpPr>
        <p:spPr>
          <a:xfrm>
            <a:off x="2699792" y="5768275"/>
            <a:ext cx="57606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b="1" dirty="0" smtClean="0"/>
              <a:t>P=0.06</a:t>
            </a:r>
            <a:endParaRPr lang="en-GB" sz="700" b="1" dirty="0"/>
          </a:p>
        </p:txBody>
      </p:sp>
      <p:sp>
        <p:nvSpPr>
          <p:cNvPr id="658" name="TextBox 657"/>
          <p:cNvSpPr txBox="1"/>
          <p:nvPr/>
        </p:nvSpPr>
        <p:spPr>
          <a:xfrm>
            <a:off x="2699792" y="6056307"/>
            <a:ext cx="57606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b="1" dirty="0" smtClean="0"/>
              <a:t>P=0.13</a:t>
            </a:r>
            <a:endParaRPr lang="en-GB" sz="700" b="1" dirty="0"/>
          </a:p>
        </p:txBody>
      </p:sp>
      <p:sp>
        <p:nvSpPr>
          <p:cNvPr id="659" name="TextBox 658"/>
          <p:cNvSpPr txBox="1"/>
          <p:nvPr/>
        </p:nvSpPr>
        <p:spPr>
          <a:xfrm>
            <a:off x="5580112" y="4233788"/>
            <a:ext cx="50405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b="1" dirty="0" smtClean="0"/>
              <a:t>Pt=0.42</a:t>
            </a:r>
            <a:endParaRPr lang="en-GB" sz="700" b="1" dirty="0"/>
          </a:p>
        </p:txBody>
      </p:sp>
      <p:sp>
        <p:nvSpPr>
          <p:cNvPr id="660" name="TextBox 659"/>
          <p:cNvSpPr txBox="1"/>
          <p:nvPr/>
        </p:nvSpPr>
        <p:spPr>
          <a:xfrm>
            <a:off x="5580112" y="4653136"/>
            <a:ext cx="57606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b="1" dirty="0" smtClean="0"/>
              <a:t>Pt&lt;0.0001</a:t>
            </a:r>
            <a:endParaRPr lang="en-GB" sz="700" b="1" dirty="0"/>
          </a:p>
        </p:txBody>
      </p:sp>
      <p:sp>
        <p:nvSpPr>
          <p:cNvPr id="661" name="TextBox 660"/>
          <p:cNvSpPr txBox="1"/>
          <p:nvPr/>
        </p:nvSpPr>
        <p:spPr>
          <a:xfrm>
            <a:off x="5580112" y="4941168"/>
            <a:ext cx="57606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b="1" dirty="0" smtClean="0"/>
              <a:t>P=0.80</a:t>
            </a:r>
            <a:endParaRPr lang="en-GB" sz="700" b="1" dirty="0"/>
          </a:p>
        </p:txBody>
      </p:sp>
      <p:sp>
        <p:nvSpPr>
          <p:cNvPr id="662" name="TextBox 661"/>
          <p:cNvSpPr txBox="1"/>
          <p:nvPr/>
        </p:nvSpPr>
        <p:spPr>
          <a:xfrm>
            <a:off x="5580112" y="5229200"/>
            <a:ext cx="57606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b="1" dirty="0" smtClean="0"/>
              <a:t>P=0.25</a:t>
            </a:r>
            <a:endParaRPr lang="en-GB" sz="700" b="1" dirty="0"/>
          </a:p>
        </p:txBody>
      </p:sp>
      <p:sp>
        <p:nvSpPr>
          <p:cNvPr id="663" name="TextBox 662"/>
          <p:cNvSpPr txBox="1"/>
          <p:nvPr/>
        </p:nvSpPr>
        <p:spPr>
          <a:xfrm>
            <a:off x="5580112" y="5504532"/>
            <a:ext cx="57606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b="1" dirty="0" smtClean="0"/>
              <a:t>P=0.01</a:t>
            </a:r>
            <a:endParaRPr lang="en-GB" sz="700" b="1" dirty="0"/>
          </a:p>
        </p:txBody>
      </p:sp>
      <p:sp>
        <p:nvSpPr>
          <p:cNvPr id="664" name="TextBox 663"/>
          <p:cNvSpPr txBox="1"/>
          <p:nvPr/>
        </p:nvSpPr>
        <p:spPr>
          <a:xfrm>
            <a:off x="5580112" y="5776783"/>
            <a:ext cx="57606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b="1" dirty="0" smtClean="0"/>
              <a:t>P=0.05</a:t>
            </a:r>
            <a:endParaRPr lang="en-GB" sz="700" b="1" dirty="0"/>
          </a:p>
        </p:txBody>
      </p:sp>
      <p:sp>
        <p:nvSpPr>
          <p:cNvPr id="665" name="TextBox 664"/>
          <p:cNvSpPr txBox="1"/>
          <p:nvPr/>
        </p:nvSpPr>
        <p:spPr>
          <a:xfrm>
            <a:off x="5580112" y="6065738"/>
            <a:ext cx="57606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b="1" dirty="0" smtClean="0"/>
              <a:t>P=0.25</a:t>
            </a:r>
            <a:endParaRPr lang="en-GB" sz="700" b="1" dirty="0"/>
          </a:p>
        </p:txBody>
      </p:sp>
      <p:sp>
        <p:nvSpPr>
          <p:cNvPr id="666" name="TextBox 665"/>
          <p:cNvSpPr txBox="1"/>
          <p:nvPr/>
        </p:nvSpPr>
        <p:spPr>
          <a:xfrm>
            <a:off x="8460432" y="4233788"/>
            <a:ext cx="50405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b="1" dirty="0" smtClean="0"/>
              <a:t>Pt=0.57</a:t>
            </a:r>
            <a:endParaRPr lang="en-GB" sz="700" b="1" dirty="0"/>
          </a:p>
        </p:txBody>
      </p:sp>
      <p:sp>
        <p:nvSpPr>
          <p:cNvPr id="667" name="TextBox 666"/>
          <p:cNvSpPr txBox="1"/>
          <p:nvPr/>
        </p:nvSpPr>
        <p:spPr>
          <a:xfrm>
            <a:off x="8460432" y="4650055"/>
            <a:ext cx="57606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b="1" dirty="0" smtClean="0"/>
              <a:t>Pt&lt;0.0001</a:t>
            </a:r>
            <a:endParaRPr lang="en-GB" sz="700" b="1" dirty="0"/>
          </a:p>
        </p:txBody>
      </p:sp>
      <p:sp>
        <p:nvSpPr>
          <p:cNvPr id="668" name="TextBox 667"/>
          <p:cNvSpPr txBox="1"/>
          <p:nvPr/>
        </p:nvSpPr>
        <p:spPr>
          <a:xfrm>
            <a:off x="8460432" y="4941168"/>
            <a:ext cx="57606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b="1" dirty="0" smtClean="0"/>
              <a:t>P=0.37</a:t>
            </a:r>
            <a:endParaRPr lang="en-GB" sz="700" b="1" dirty="0"/>
          </a:p>
        </p:txBody>
      </p:sp>
      <p:sp>
        <p:nvSpPr>
          <p:cNvPr id="669" name="TextBox 668"/>
          <p:cNvSpPr txBox="1"/>
          <p:nvPr/>
        </p:nvSpPr>
        <p:spPr>
          <a:xfrm>
            <a:off x="8460432" y="5229200"/>
            <a:ext cx="57606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b="1" dirty="0" smtClean="0"/>
              <a:t>P=0.01</a:t>
            </a:r>
            <a:endParaRPr lang="en-GB" sz="700" b="1" dirty="0"/>
          </a:p>
        </p:txBody>
      </p:sp>
      <p:sp>
        <p:nvSpPr>
          <p:cNvPr id="670" name="TextBox 669"/>
          <p:cNvSpPr txBox="1"/>
          <p:nvPr/>
        </p:nvSpPr>
        <p:spPr>
          <a:xfrm>
            <a:off x="8460432" y="5517232"/>
            <a:ext cx="57606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b="1" dirty="0" smtClean="0"/>
              <a:t>P&lt;0.001</a:t>
            </a:r>
            <a:endParaRPr lang="en-GB" sz="700" b="1" dirty="0"/>
          </a:p>
        </p:txBody>
      </p:sp>
      <p:sp>
        <p:nvSpPr>
          <p:cNvPr id="671" name="TextBox 670"/>
          <p:cNvSpPr txBox="1"/>
          <p:nvPr/>
        </p:nvSpPr>
        <p:spPr>
          <a:xfrm>
            <a:off x="8460432" y="5779864"/>
            <a:ext cx="57606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b="1" dirty="0" smtClean="0"/>
              <a:t>P=0.01</a:t>
            </a:r>
            <a:endParaRPr lang="en-GB" sz="700" b="1" dirty="0"/>
          </a:p>
        </p:txBody>
      </p:sp>
      <p:sp>
        <p:nvSpPr>
          <p:cNvPr id="672" name="TextBox 671"/>
          <p:cNvSpPr txBox="1"/>
          <p:nvPr/>
        </p:nvSpPr>
        <p:spPr>
          <a:xfrm>
            <a:off x="8460432" y="6064815"/>
            <a:ext cx="57606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b="1" dirty="0" smtClean="0"/>
              <a:t>P=0.38</a:t>
            </a:r>
            <a:endParaRPr lang="en-GB" sz="700" b="1" dirty="0"/>
          </a:p>
        </p:txBody>
      </p:sp>
      <p:sp>
        <p:nvSpPr>
          <p:cNvPr id="673" name="TextBox 672"/>
          <p:cNvSpPr txBox="1"/>
          <p:nvPr/>
        </p:nvSpPr>
        <p:spPr>
          <a:xfrm>
            <a:off x="4211960" y="6472386"/>
            <a:ext cx="432048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" b="1" dirty="0" smtClean="0"/>
              <a:t>No. SDs</a:t>
            </a:r>
            <a:endParaRPr lang="en-GB" sz="600" b="1" dirty="0"/>
          </a:p>
        </p:txBody>
      </p:sp>
      <p:sp>
        <p:nvSpPr>
          <p:cNvPr id="674" name="TextBox 673"/>
          <p:cNvSpPr txBox="1"/>
          <p:nvPr/>
        </p:nvSpPr>
        <p:spPr>
          <a:xfrm>
            <a:off x="1331640" y="6472386"/>
            <a:ext cx="432048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" b="1" dirty="0" smtClean="0"/>
              <a:t>No. SDs</a:t>
            </a:r>
            <a:endParaRPr lang="en-GB" sz="600" b="1" dirty="0"/>
          </a:p>
        </p:txBody>
      </p:sp>
      <p:sp>
        <p:nvSpPr>
          <p:cNvPr id="675" name="TextBox 674"/>
          <p:cNvSpPr txBox="1"/>
          <p:nvPr/>
        </p:nvSpPr>
        <p:spPr>
          <a:xfrm>
            <a:off x="7092280" y="6472386"/>
            <a:ext cx="432048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" b="1" dirty="0" smtClean="0"/>
              <a:t>No. SDs</a:t>
            </a:r>
            <a:endParaRPr lang="en-GB" sz="600" b="1" dirty="0"/>
          </a:p>
        </p:txBody>
      </p:sp>
      <p:sp>
        <p:nvSpPr>
          <p:cNvPr id="676" name="TextBox 675"/>
          <p:cNvSpPr txBox="1"/>
          <p:nvPr/>
        </p:nvSpPr>
        <p:spPr>
          <a:xfrm>
            <a:off x="4211960" y="3284984"/>
            <a:ext cx="432048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" b="1" dirty="0" smtClean="0"/>
              <a:t>No. SDs</a:t>
            </a:r>
            <a:endParaRPr lang="en-GB" sz="600" b="1" dirty="0"/>
          </a:p>
        </p:txBody>
      </p:sp>
      <p:sp>
        <p:nvSpPr>
          <p:cNvPr id="677" name="TextBox 676"/>
          <p:cNvSpPr txBox="1"/>
          <p:nvPr/>
        </p:nvSpPr>
        <p:spPr>
          <a:xfrm>
            <a:off x="1331640" y="3284984"/>
            <a:ext cx="432048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" b="1" dirty="0" smtClean="0"/>
              <a:t>No. SDs</a:t>
            </a:r>
            <a:endParaRPr lang="en-GB" sz="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2" name="Group 4"/>
          <p:cNvGrpSpPr>
            <a:grpSpLocks noChangeAspect="1"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  <a:solidFill>
            <a:schemeClr val="bg1"/>
          </a:solidFill>
        </p:grpSpPr>
        <p:sp>
          <p:nvSpPr>
            <p:cNvPr id="2051" name="AutoShape 3"/>
            <p:cNvSpPr>
              <a:spLocks noChangeAspect="1" noChangeArrowheads="1" noTextEdit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grpSp>
          <p:nvGrpSpPr>
            <p:cNvPr id="2253" name="Group 205"/>
            <p:cNvGrpSpPr>
              <a:grpSpLocks/>
            </p:cNvGrpSpPr>
            <p:nvPr/>
          </p:nvGrpSpPr>
          <p:grpSpPr bwMode="auto">
            <a:xfrm>
              <a:off x="48" y="46"/>
              <a:ext cx="5669" cy="4227"/>
              <a:chOff x="48" y="46"/>
              <a:chExt cx="5669" cy="4227"/>
            </a:xfrm>
            <a:grpFill/>
          </p:grpSpPr>
          <p:sp>
            <p:nvSpPr>
              <p:cNvPr id="2053" name="Rectangle 5"/>
              <p:cNvSpPr>
                <a:spLocks noChangeArrowheads="1"/>
              </p:cNvSpPr>
              <p:nvPr/>
            </p:nvSpPr>
            <p:spPr bwMode="auto">
              <a:xfrm>
                <a:off x="48" y="46"/>
                <a:ext cx="5669" cy="422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54" name="Rectangle 6"/>
              <p:cNvSpPr>
                <a:spLocks noChangeArrowheads="1"/>
              </p:cNvSpPr>
              <p:nvPr/>
            </p:nvSpPr>
            <p:spPr bwMode="auto">
              <a:xfrm>
                <a:off x="52" y="53"/>
                <a:ext cx="5655" cy="4213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55" name="Rectangle 7"/>
              <p:cNvSpPr>
                <a:spLocks noChangeArrowheads="1"/>
              </p:cNvSpPr>
              <p:nvPr/>
            </p:nvSpPr>
            <p:spPr bwMode="auto">
              <a:xfrm>
                <a:off x="141" y="144"/>
                <a:ext cx="1822" cy="2012"/>
              </a:xfrm>
              <a:prstGeom prst="rect">
                <a:avLst/>
              </a:prstGeom>
              <a:solidFill>
                <a:schemeClr val="bg1"/>
              </a:solidFill>
              <a:ln w="4763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56" name="Rectangle 8"/>
              <p:cNvSpPr>
                <a:spLocks noChangeArrowheads="1"/>
              </p:cNvSpPr>
              <p:nvPr/>
            </p:nvSpPr>
            <p:spPr bwMode="auto">
              <a:xfrm>
                <a:off x="360" y="324"/>
                <a:ext cx="1411" cy="1670"/>
              </a:xfrm>
              <a:prstGeom prst="rect">
                <a:avLst/>
              </a:prstGeom>
              <a:grpFill/>
              <a:ln w="4763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58" name="Line 10"/>
              <p:cNvSpPr>
                <a:spLocks noChangeShapeType="1"/>
              </p:cNvSpPr>
              <p:nvPr/>
            </p:nvSpPr>
            <p:spPr bwMode="auto">
              <a:xfrm flipV="1">
                <a:off x="947" y="468"/>
                <a:ext cx="1" cy="1530"/>
              </a:xfrm>
              <a:prstGeom prst="line">
                <a:avLst/>
              </a:prstGeom>
              <a:grpFill/>
              <a:ln w="4763">
                <a:solidFill>
                  <a:srgbClr val="000000"/>
                </a:solidFill>
                <a:prstDash val="dash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59" name="Line 11"/>
              <p:cNvSpPr>
                <a:spLocks noChangeShapeType="1"/>
              </p:cNvSpPr>
              <p:nvPr/>
            </p:nvSpPr>
            <p:spPr bwMode="auto">
              <a:xfrm>
                <a:off x="947" y="545"/>
                <a:ext cx="1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60" name="Line 12"/>
              <p:cNvSpPr>
                <a:spLocks noChangeShapeType="1"/>
              </p:cNvSpPr>
              <p:nvPr/>
            </p:nvSpPr>
            <p:spPr bwMode="auto">
              <a:xfrm>
                <a:off x="947" y="587"/>
                <a:ext cx="86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61" name="Line 13"/>
              <p:cNvSpPr>
                <a:spLocks noChangeShapeType="1"/>
              </p:cNvSpPr>
              <p:nvPr/>
            </p:nvSpPr>
            <p:spPr bwMode="auto">
              <a:xfrm>
                <a:off x="954" y="633"/>
                <a:ext cx="89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62" name="Line 14"/>
              <p:cNvSpPr>
                <a:spLocks noChangeShapeType="1"/>
              </p:cNvSpPr>
              <p:nvPr/>
            </p:nvSpPr>
            <p:spPr bwMode="auto">
              <a:xfrm>
                <a:off x="957" y="675"/>
                <a:ext cx="90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63" name="Line 15"/>
              <p:cNvSpPr>
                <a:spLocks noChangeShapeType="1"/>
              </p:cNvSpPr>
              <p:nvPr/>
            </p:nvSpPr>
            <p:spPr bwMode="auto">
              <a:xfrm>
                <a:off x="1005" y="721"/>
                <a:ext cx="131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64" name="Line 16"/>
              <p:cNvSpPr>
                <a:spLocks noChangeShapeType="1"/>
              </p:cNvSpPr>
              <p:nvPr/>
            </p:nvSpPr>
            <p:spPr bwMode="auto">
              <a:xfrm>
                <a:off x="686" y="851"/>
                <a:ext cx="103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65" name="Line 17"/>
              <p:cNvSpPr>
                <a:spLocks noChangeShapeType="1"/>
              </p:cNvSpPr>
              <p:nvPr/>
            </p:nvSpPr>
            <p:spPr bwMode="auto">
              <a:xfrm>
                <a:off x="947" y="897"/>
                <a:ext cx="1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66" name="Line 18"/>
              <p:cNvSpPr>
                <a:spLocks noChangeShapeType="1"/>
              </p:cNvSpPr>
              <p:nvPr/>
            </p:nvSpPr>
            <p:spPr bwMode="auto">
              <a:xfrm>
                <a:off x="1088" y="939"/>
                <a:ext cx="65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67" name="Line 19"/>
              <p:cNvSpPr>
                <a:spLocks noChangeShapeType="1"/>
              </p:cNvSpPr>
              <p:nvPr/>
            </p:nvSpPr>
            <p:spPr bwMode="auto">
              <a:xfrm>
                <a:off x="1229" y="985"/>
                <a:ext cx="72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68" name="Line 20"/>
              <p:cNvSpPr>
                <a:spLocks noChangeShapeType="1"/>
              </p:cNvSpPr>
              <p:nvPr/>
            </p:nvSpPr>
            <p:spPr bwMode="auto">
              <a:xfrm>
                <a:off x="947" y="1115"/>
                <a:ext cx="1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69" name="Line 21"/>
              <p:cNvSpPr>
                <a:spLocks noChangeShapeType="1"/>
              </p:cNvSpPr>
              <p:nvPr/>
            </p:nvSpPr>
            <p:spPr bwMode="auto">
              <a:xfrm>
                <a:off x="923" y="1161"/>
                <a:ext cx="65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70" name="Line 22"/>
              <p:cNvSpPr>
                <a:spLocks noChangeShapeType="1"/>
              </p:cNvSpPr>
              <p:nvPr/>
            </p:nvSpPr>
            <p:spPr bwMode="auto">
              <a:xfrm>
                <a:off x="947" y="1294"/>
                <a:ext cx="1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71" name="Line 23"/>
              <p:cNvSpPr>
                <a:spLocks noChangeShapeType="1"/>
              </p:cNvSpPr>
              <p:nvPr/>
            </p:nvSpPr>
            <p:spPr bwMode="auto">
              <a:xfrm>
                <a:off x="971" y="1336"/>
                <a:ext cx="59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72" name="Line 24"/>
              <p:cNvSpPr>
                <a:spLocks noChangeShapeType="1"/>
              </p:cNvSpPr>
              <p:nvPr/>
            </p:nvSpPr>
            <p:spPr bwMode="auto">
              <a:xfrm>
                <a:off x="947" y="1470"/>
                <a:ext cx="1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73" name="Line 25"/>
              <p:cNvSpPr>
                <a:spLocks noChangeShapeType="1"/>
              </p:cNvSpPr>
              <p:nvPr/>
            </p:nvSpPr>
            <p:spPr bwMode="auto">
              <a:xfrm>
                <a:off x="906" y="1512"/>
                <a:ext cx="96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74" name="Line 26"/>
              <p:cNvSpPr>
                <a:spLocks noChangeShapeType="1"/>
              </p:cNvSpPr>
              <p:nvPr/>
            </p:nvSpPr>
            <p:spPr bwMode="auto">
              <a:xfrm>
                <a:off x="947" y="1646"/>
                <a:ext cx="1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75" name="Line 27"/>
              <p:cNvSpPr>
                <a:spLocks noChangeShapeType="1"/>
              </p:cNvSpPr>
              <p:nvPr/>
            </p:nvSpPr>
            <p:spPr bwMode="auto">
              <a:xfrm>
                <a:off x="909" y="1688"/>
                <a:ext cx="59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76" name="Line 28"/>
              <p:cNvSpPr>
                <a:spLocks noChangeShapeType="1"/>
              </p:cNvSpPr>
              <p:nvPr/>
            </p:nvSpPr>
            <p:spPr bwMode="auto">
              <a:xfrm>
                <a:off x="947" y="1822"/>
                <a:ext cx="1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77" name="Line 29"/>
              <p:cNvSpPr>
                <a:spLocks noChangeShapeType="1"/>
              </p:cNvSpPr>
              <p:nvPr/>
            </p:nvSpPr>
            <p:spPr bwMode="auto">
              <a:xfrm>
                <a:off x="933" y="1864"/>
                <a:ext cx="62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78" name="Rectangle 30"/>
              <p:cNvSpPr>
                <a:spLocks noChangeArrowheads="1"/>
              </p:cNvSpPr>
              <p:nvPr/>
            </p:nvSpPr>
            <p:spPr bwMode="auto">
              <a:xfrm>
                <a:off x="340" y="426"/>
                <a:ext cx="281" cy="7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Age (yrs)</a:t>
                </a:r>
                <a:endPara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79" name="Rectangle 31"/>
              <p:cNvSpPr>
                <a:spLocks noChangeArrowheads="1"/>
              </p:cNvSpPr>
              <p:nvPr/>
            </p:nvSpPr>
            <p:spPr bwMode="auto">
              <a:xfrm>
                <a:off x="384" y="517"/>
                <a:ext cx="14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44-53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80" name="Rectangle 32"/>
              <p:cNvSpPr>
                <a:spLocks noChangeArrowheads="1"/>
              </p:cNvSpPr>
              <p:nvPr/>
            </p:nvSpPr>
            <p:spPr bwMode="auto">
              <a:xfrm>
                <a:off x="384" y="563"/>
                <a:ext cx="14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54-57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81" name="Rectangle 33"/>
              <p:cNvSpPr>
                <a:spLocks noChangeArrowheads="1"/>
              </p:cNvSpPr>
              <p:nvPr/>
            </p:nvSpPr>
            <p:spPr bwMode="auto">
              <a:xfrm>
                <a:off x="384" y="605"/>
                <a:ext cx="14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58-62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82" name="Rectangle 34"/>
              <p:cNvSpPr>
                <a:spLocks noChangeArrowheads="1"/>
              </p:cNvSpPr>
              <p:nvPr/>
            </p:nvSpPr>
            <p:spPr bwMode="auto">
              <a:xfrm>
                <a:off x="384" y="651"/>
                <a:ext cx="14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63-69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83" name="Rectangle 35"/>
              <p:cNvSpPr>
                <a:spLocks noChangeArrowheads="1"/>
              </p:cNvSpPr>
              <p:nvPr/>
            </p:nvSpPr>
            <p:spPr bwMode="auto">
              <a:xfrm>
                <a:off x="384" y="693"/>
                <a:ext cx="102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70+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84" name="Rectangle 36"/>
              <p:cNvSpPr>
                <a:spLocks noChangeArrowheads="1"/>
              </p:cNvSpPr>
              <p:nvPr/>
            </p:nvSpPr>
            <p:spPr bwMode="auto">
              <a:xfrm>
                <a:off x="340" y="754"/>
                <a:ext cx="367" cy="7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BMI (kg/m</a:t>
                </a:r>
                <a:r>
                  <a:rPr kumimoji="0" lang="en-US" sz="800" b="1" i="0" u="none" strike="noStrike" cap="none" normalizeH="0" baseline="3000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</a:t>
                </a:r>
                <a:r>
                  <a: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)</a:t>
                </a:r>
                <a:endPara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85" name="Rectangle 37"/>
              <p:cNvSpPr>
                <a:spLocks noChangeArrowheads="1"/>
              </p:cNvSpPr>
              <p:nvPr/>
            </p:nvSpPr>
            <p:spPr bwMode="auto">
              <a:xfrm>
                <a:off x="384" y="827"/>
                <a:ext cx="102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&lt;20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86" name="Rectangle 38"/>
              <p:cNvSpPr>
                <a:spLocks noChangeArrowheads="1"/>
              </p:cNvSpPr>
              <p:nvPr/>
            </p:nvSpPr>
            <p:spPr bwMode="auto">
              <a:xfrm>
                <a:off x="384" y="869"/>
                <a:ext cx="89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20-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87" name="Rectangle 39"/>
              <p:cNvSpPr>
                <a:spLocks noChangeArrowheads="1"/>
              </p:cNvSpPr>
              <p:nvPr/>
            </p:nvSpPr>
            <p:spPr bwMode="auto">
              <a:xfrm>
                <a:off x="384" y="914"/>
                <a:ext cx="89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25-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88" name="Rectangle 40"/>
              <p:cNvSpPr>
                <a:spLocks noChangeArrowheads="1"/>
              </p:cNvSpPr>
              <p:nvPr/>
            </p:nvSpPr>
            <p:spPr bwMode="auto">
              <a:xfrm>
                <a:off x="384" y="957"/>
                <a:ext cx="102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30+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89" name="Rectangle 41"/>
              <p:cNvSpPr>
                <a:spLocks noChangeArrowheads="1"/>
              </p:cNvSpPr>
              <p:nvPr/>
            </p:nvSpPr>
            <p:spPr bwMode="auto">
              <a:xfrm>
                <a:off x="340" y="1013"/>
                <a:ext cx="274" cy="7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Ethnicity</a:t>
                </a:r>
                <a:endPara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90" name="Rectangle 42"/>
              <p:cNvSpPr>
                <a:spLocks noChangeArrowheads="1"/>
              </p:cNvSpPr>
              <p:nvPr/>
            </p:nvSpPr>
            <p:spPr bwMode="auto">
              <a:xfrm>
                <a:off x="384" y="1090"/>
                <a:ext cx="147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White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91" name="Rectangle 43"/>
              <p:cNvSpPr>
                <a:spLocks noChangeArrowheads="1"/>
              </p:cNvSpPr>
              <p:nvPr/>
            </p:nvSpPr>
            <p:spPr bwMode="auto">
              <a:xfrm>
                <a:off x="384" y="1133"/>
                <a:ext cx="14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Other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92" name="Rectangle 44"/>
              <p:cNvSpPr>
                <a:spLocks noChangeArrowheads="1"/>
              </p:cNvSpPr>
              <p:nvPr/>
            </p:nvSpPr>
            <p:spPr bwMode="auto">
              <a:xfrm>
                <a:off x="340" y="1189"/>
                <a:ext cx="181" cy="7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Parity</a:t>
                </a:r>
                <a:endPara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93" name="Rectangle 45"/>
              <p:cNvSpPr>
                <a:spLocks noChangeArrowheads="1"/>
              </p:cNvSpPr>
              <p:nvPr/>
            </p:nvSpPr>
            <p:spPr bwMode="auto">
              <a:xfrm>
                <a:off x="384" y="1266"/>
                <a:ext cx="82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No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94" name="Rectangle 46"/>
              <p:cNvSpPr>
                <a:spLocks noChangeArrowheads="1"/>
              </p:cNvSpPr>
              <p:nvPr/>
            </p:nvSpPr>
            <p:spPr bwMode="auto">
              <a:xfrm>
                <a:off x="384" y="1312"/>
                <a:ext cx="102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Yes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95" name="Rectangle 47"/>
              <p:cNvSpPr>
                <a:spLocks noChangeArrowheads="1"/>
              </p:cNvSpPr>
              <p:nvPr/>
            </p:nvSpPr>
            <p:spPr bwMode="auto">
              <a:xfrm>
                <a:off x="340" y="1367"/>
                <a:ext cx="584" cy="7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Menopausal status</a:t>
                </a:r>
                <a:endPara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96" name="Rectangle 48"/>
              <p:cNvSpPr>
                <a:spLocks noChangeArrowheads="1"/>
              </p:cNvSpPr>
              <p:nvPr/>
            </p:nvSpPr>
            <p:spPr bwMode="auto">
              <a:xfrm>
                <a:off x="384" y="1442"/>
                <a:ext cx="243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Pre &amp; Peri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97" name="Rectangle 49"/>
              <p:cNvSpPr>
                <a:spLocks noChangeArrowheads="1"/>
              </p:cNvSpPr>
              <p:nvPr/>
            </p:nvSpPr>
            <p:spPr bwMode="auto">
              <a:xfrm>
                <a:off x="384" y="1488"/>
                <a:ext cx="120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Post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98" name="Rectangle 50"/>
              <p:cNvSpPr>
                <a:spLocks noChangeArrowheads="1"/>
              </p:cNvSpPr>
              <p:nvPr/>
            </p:nvSpPr>
            <p:spPr bwMode="auto">
              <a:xfrm>
                <a:off x="340" y="1542"/>
                <a:ext cx="387" cy="7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Ever OC use</a:t>
                </a:r>
                <a:endPara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99" name="Rectangle 51"/>
              <p:cNvSpPr>
                <a:spLocks noChangeArrowheads="1"/>
              </p:cNvSpPr>
              <p:nvPr/>
            </p:nvSpPr>
            <p:spPr bwMode="auto">
              <a:xfrm>
                <a:off x="384" y="1618"/>
                <a:ext cx="82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No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00" name="Rectangle 52"/>
              <p:cNvSpPr>
                <a:spLocks noChangeArrowheads="1"/>
              </p:cNvSpPr>
              <p:nvPr/>
            </p:nvSpPr>
            <p:spPr bwMode="auto">
              <a:xfrm>
                <a:off x="384" y="1663"/>
                <a:ext cx="102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Yes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01" name="Rectangle 53"/>
              <p:cNvSpPr>
                <a:spLocks noChangeArrowheads="1"/>
              </p:cNvSpPr>
              <p:nvPr/>
            </p:nvSpPr>
            <p:spPr bwMode="auto">
              <a:xfrm>
                <a:off x="340" y="1716"/>
                <a:ext cx="245" cy="7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Ever HT</a:t>
                </a:r>
                <a:endPara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02" name="Rectangle 54"/>
              <p:cNvSpPr>
                <a:spLocks noChangeArrowheads="1"/>
              </p:cNvSpPr>
              <p:nvPr/>
            </p:nvSpPr>
            <p:spPr bwMode="auto">
              <a:xfrm>
                <a:off x="384" y="1794"/>
                <a:ext cx="82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No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03" name="Rectangle 55"/>
              <p:cNvSpPr>
                <a:spLocks noChangeArrowheads="1"/>
              </p:cNvSpPr>
              <p:nvPr/>
            </p:nvSpPr>
            <p:spPr bwMode="auto">
              <a:xfrm>
                <a:off x="384" y="1839"/>
                <a:ext cx="102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Yes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06" name="Rectangle 58"/>
              <p:cNvSpPr>
                <a:spLocks noChangeArrowheads="1"/>
              </p:cNvSpPr>
              <p:nvPr/>
            </p:nvSpPr>
            <p:spPr bwMode="auto">
              <a:xfrm>
                <a:off x="1325" y="517"/>
                <a:ext cx="22" cy="4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07" name="Rectangle 59"/>
              <p:cNvSpPr>
                <a:spLocks noChangeArrowheads="1"/>
              </p:cNvSpPr>
              <p:nvPr/>
            </p:nvSpPr>
            <p:spPr bwMode="auto">
              <a:xfrm>
                <a:off x="1325" y="563"/>
                <a:ext cx="380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0.20 (0.01, 0.39)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08" name="Rectangle 60"/>
              <p:cNvSpPr>
                <a:spLocks noChangeArrowheads="1"/>
              </p:cNvSpPr>
              <p:nvPr/>
            </p:nvSpPr>
            <p:spPr bwMode="auto">
              <a:xfrm>
                <a:off x="1325" y="605"/>
                <a:ext cx="380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0.23 (0.03, 0.42)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09" name="Rectangle 61"/>
              <p:cNvSpPr>
                <a:spLocks noChangeArrowheads="1"/>
              </p:cNvSpPr>
              <p:nvPr/>
            </p:nvSpPr>
            <p:spPr bwMode="auto">
              <a:xfrm>
                <a:off x="1325" y="651"/>
                <a:ext cx="380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0.24 (0.04, 0.44)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10" name="Rectangle 62"/>
              <p:cNvSpPr>
                <a:spLocks noChangeArrowheads="1"/>
              </p:cNvSpPr>
              <p:nvPr/>
            </p:nvSpPr>
            <p:spPr bwMode="auto">
              <a:xfrm>
                <a:off x="1325" y="693"/>
                <a:ext cx="380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0.55 (0.26, 0.84)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11" name="Rectangle 63"/>
              <p:cNvSpPr>
                <a:spLocks noChangeArrowheads="1"/>
              </p:cNvSpPr>
              <p:nvPr/>
            </p:nvSpPr>
            <p:spPr bwMode="auto">
              <a:xfrm>
                <a:off x="1325" y="827"/>
                <a:ext cx="428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-0.92 (-1.14, -0.69)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12" name="Rectangle 64"/>
              <p:cNvSpPr>
                <a:spLocks noChangeArrowheads="1"/>
              </p:cNvSpPr>
              <p:nvPr/>
            </p:nvSpPr>
            <p:spPr bwMode="auto">
              <a:xfrm>
                <a:off x="1325" y="869"/>
                <a:ext cx="22" cy="4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13" name="Rectangle 65"/>
              <p:cNvSpPr>
                <a:spLocks noChangeArrowheads="1"/>
              </p:cNvSpPr>
              <p:nvPr/>
            </p:nvSpPr>
            <p:spPr bwMode="auto">
              <a:xfrm>
                <a:off x="1325" y="914"/>
                <a:ext cx="380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0.77 (0.63, 0.91)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14" name="Rectangle 66"/>
              <p:cNvSpPr>
                <a:spLocks noChangeArrowheads="1"/>
              </p:cNvSpPr>
              <p:nvPr/>
            </p:nvSpPr>
            <p:spPr bwMode="auto">
              <a:xfrm>
                <a:off x="1325" y="957"/>
                <a:ext cx="380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1.41 (1.25, 1.56)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15" name="Rectangle 67"/>
              <p:cNvSpPr>
                <a:spLocks noChangeArrowheads="1"/>
              </p:cNvSpPr>
              <p:nvPr/>
            </p:nvSpPr>
            <p:spPr bwMode="auto">
              <a:xfrm>
                <a:off x="1325" y="1090"/>
                <a:ext cx="22" cy="4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16" name="Rectangle 68"/>
              <p:cNvSpPr>
                <a:spLocks noChangeArrowheads="1"/>
              </p:cNvSpPr>
              <p:nvPr/>
            </p:nvSpPr>
            <p:spPr bwMode="auto">
              <a:xfrm>
                <a:off x="1325" y="1133"/>
                <a:ext cx="39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0.04 (-0.10, 0.19)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17" name="Rectangle 69"/>
              <p:cNvSpPr>
                <a:spLocks noChangeArrowheads="1"/>
              </p:cNvSpPr>
              <p:nvPr/>
            </p:nvSpPr>
            <p:spPr bwMode="auto">
              <a:xfrm>
                <a:off x="1325" y="1266"/>
                <a:ext cx="22" cy="4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18" name="Rectangle 70"/>
              <p:cNvSpPr>
                <a:spLocks noChangeArrowheads="1"/>
              </p:cNvSpPr>
              <p:nvPr/>
            </p:nvSpPr>
            <p:spPr bwMode="auto">
              <a:xfrm>
                <a:off x="1325" y="1312"/>
                <a:ext cx="380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0.25 (0.12, 0.37)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19" name="Rectangle 71"/>
              <p:cNvSpPr>
                <a:spLocks noChangeArrowheads="1"/>
              </p:cNvSpPr>
              <p:nvPr/>
            </p:nvSpPr>
            <p:spPr bwMode="auto">
              <a:xfrm>
                <a:off x="1325" y="1442"/>
                <a:ext cx="22" cy="4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20" name="Rectangle 72"/>
              <p:cNvSpPr>
                <a:spLocks noChangeArrowheads="1"/>
              </p:cNvSpPr>
              <p:nvPr/>
            </p:nvSpPr>
            <p:spPr bwMode="auto">
              <a:xfrm>
                <a:off x="1325" y="1488"/>
                <a:ext cx="39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0.04 (-0.17, 0.25)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21" name="Rectangle 73"/>
              <p:cNvSpPr>
                <a:spLocks noChangeArrowheads="1"/>
              </p:cNvSpPr>
              <p:nvPr/>
            </p:nvSpPr>
            <p:spPr bwMode="auto">
              <a:xfrm>
                <a:off x="1325" y="1618"/>
                <a:ext cx="39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0.00 (-0.00, 0.00)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22" name="Rectangle 74"/>
              <p:cNvSpPr>
                <a:spLocks noChangeArrowheads="1"/>
              </p:cNvSpPr>
              <p:nvPr/>
            </p:nvSpPr>
            <p:spPr bwMode="auto">
              <a:xfrm>
                <a:off x="1325" y="1663"/>
                <a:ext cx="411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-0.03 (-0.17, 0.10)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23" name="Rectangle 75"/>
              <p:cNvSpPr>
                <a:spLocks noChangeArrowheads="1"/>
              </p:cNvSpPr>
              <p:nvPr/>
            </p:nvSpPr>
            <p:spPr bwMode="auto">
              <a:xfrm>
                <a:off x="1325" y="1794"/>
                <a:ext cx="39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0.00 (-0.00, 0.00)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24" name="Rectangle 76"/>
              <p:cNvSpPr>
                <a:spLocks noChangeArrowheads="1"/>
              </p:cNvSpPr>
              <p:nvPr/>
            </p:nvSpPr>
            <p:spPr bwMode="auto">
              <a:xfrm>
                <a:off x="1325" y="1839"/>
                <a:ext cx="39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0.08 (-0.05, 0.22)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25" name="Rectangle 77"/>
              <p:cNvSpPr>
                <a:spLocks noChangeArrowheads="1"/>
              </p:cNvSpPr>
              <p:nvPr/>
            </p:nvSpPr>
            <p:spPr bwMode="auto">
              <a:xfrm>
                <a:off x="1325" y="387"/>
                <a:ext cx="598" cy="7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800" b="1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c</a:t>
                </a:r>
                <a:r>
                  <a: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oefficient (95% CI)</a:t>
                </a:r>
                <a:endPara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26" name="Rectangle 78"/>
              <p:cNvSpPr>
                <a:spLocks noChangeArrowheads="1"/>
              </p:cNvSpPr>
              <p:nvPr/>
            </p:nvSpPr>
            <p:spPr bwMode="auto">
              <a:xfrm>
                <a:off x="1325" y="300"/>
                <a:ext cx="353" cy="7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Regression</a:t>
                </a:r>
                <a:endPara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28" name="Rectangle 80"/>
              <p:cNvSpPr>
                <a:spLocks noChangeArrowheads="1"/>
              </p:cNvSpPr>
              <p:nvPr/>
            </p:nvSpPr>
            <p:spPr bwMode="auto">
              <a:xfrm>
                <a:off x="1325" y="563"/>
                <a:ext cx="380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0.20 (0.01, 0.39)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29" name="Rectangle 81"/>
              <p:cNvSpPr>
                <a:spLocks noChangeArrowheads="1"/>
              </p:cNvSpPr>
              <p:nvPr/>
            </p:nvSpPr>
            <p:spPr bwMode="auto">
              <a:xfrm>
                <a:off x="1325" y="605"/>
                <a:ext cx="380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0.23 (0.03, 0.42)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30" name="Rectangle 82"/>
              <p:cNvSpPr>
                <a:spLocks noChangeArrowheads="1"/>
              </p:cNvSpPr>
              <p:nvPr/>
            </p:nvSpPr>
            <p:spPr bwMode="auto">
              <a:xfrm>
                <a:off x="1325" y="651"/>
                <a:ext cx="380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0.24 (0.04, 0.44)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31" name="Rectangle 83"/>
              <p:cNvSpPr>
                <a:spLocks noChangeArrowheads="1"/>
              </p:cNvSpPr>
              <p:nvPr/>
            </p:nvSpPr>
            <p:spPr bwMode="auto">
              <a:xfrm>
                <a:off x="1325" y="693"/>
                <a:ext cx="380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0.55 (0.26, 0.84)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32" name="Rectangle 84"/>
              <p:cNvSpPr>
                <a:spLocks noChangeArrowheads="1"/>
              </p:cNvSpPr>
              <p:nvPr/>
            </p:nvSpPr>
            <p:spPr bwMode="auto">
              <a:xfrm>
                <a:off x="1325" y="806"/>
                <a:ext cx="428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-0.92 (-1.14, -0.69)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34" name="Rectangle 86"/>
              <p:cNvSpPr>
                <a:spLocks noChangeArrowheads="1"/>
              </p:cNvSpPr>
              <p:nvPr/>
            </p:nvSpPr>
            <p:spPr bwMode="auto">
              <a:xfrm>
                <a:off x="1325" y="914"/>
                <a:ext cx="380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0.77 (0.63, 0.91)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35" name="Rectangle 87"/>
              <p:cNvSpPr>
                <a:spLocks noChangeArrowheads="1"/>
              </p:cNvSpPr>
              <p:nvPr/>
            </p:nvSpPr>
            <p:spPr bwMode="auto">
              <a:xfrm>
                <a:off x="1325" y="957"/>
                <a:ext cx="380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1.41 (1.25, 1.56)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37" name="Rectangle 89"/>
              <p:cNvSpPr>
                <a:spLocks noChangeArrowheads="1"/>
              </p:cNvSpPr>
              <p:nvPr/>
            </p:nvSpPr>
            <p:spPr bwMode="auto">
              <a:xfrm>
                <a:off x="1325" y="1133"/>
                <a:ext cx="39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0.04 (-0.10, 0.19)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39" name="Rectangle 91"/>
              <p:cNvSpPr>
                <a:spLocks noChangeArrowheads="1"/>
              </p:cNvSpPr>
              <p:nvPr/>
            </p:nvSpPr>
            <p:spPr bwMode="auto">
              <a:xfrm>
                <a:off x="1325" y="1312"/>
                <a:ext cx="380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0.25 (0.12, 0.37)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41" name="Rectangle 93"/>
              <p:cNvSpPr>
                <a:spLocks noChangeArrowheads="1"/>
              </p:cNvSpPr>
              <p:nvPr/>
            </p:nvSpPr>
            <p:spPr bwMode="auto">
              <a:xfrm>
                <a:off x="1325" y="1488"/>
                <a:ext cx="39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0.04 (-0.17, 0.25)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42" name="Rectangle 94"/>
              <p:cNvSpPr>
                <a:spLocks noChangeArrowheads="1"/>
              </p:cNvSpPr>
              <p:nvPr/>
            </p:nvSpPr>
            <p:spPr bwMode="auto">
              <a:xfrm>
                <a:off x="1325" y="1618"/>
                <a:ext cx="39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0.00 (-0.00, 0.00)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43" name="Rectangle 95"/>
              <p:cNvSpPr>
                <a:spLocks noChangeArrowheads="1"/>
              </p:cNvSpPr>
              <p:nvPr/>
            </p:nvSpPr>
            <p:spPr bwMode="auto">
              <a:xfrm>
                <a:off x="1325" y="1663"/>
                <a:ext cx="411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-0.03 (-0.17, 0.10)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44" name="Rectangle 96"/>
              <p:cNvSpPr>
                <a:spLocks noChangeArrowheads="1"/>
              </p:cNvSpPr>
              <p:nvPr/>
            </p:nvSpPr>
            <p:spPr bwMode="auto">
              <a:xfrm>
                <a:off x="1325" y="1794"/>
                <a:ext cx="39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0.00 (-0.00, 0.00)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45" name="Rectangle 97"/>
              <p:cNvSpPr>
                <a:spLocks noChangeArrowheads="1"/>
              </p:cNvSpPr>
              <p:nvPr/>
            </p:nvSpPr>
            <p:spPr bwMode="auto">
              <a:xfrm>
                <a:off x="1325" y="1839"/>
                <a:ext cx="39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0.08 (-0.05, 0.22)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48" name="Freeform 100"/>
              <p:cNvSpPr>
                <a:spLocks/>
              </p:cNvSpPr>
              <p:nvPr/>
            </p:nvSpPr>
            <p:spPr bwMode="auto">
              <a:xfrm>
                <a:off x="940" y="538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49" name="Freeform 101"/>
              <p:cNvSpPr>
                <a:spLocks/>
              </p:cNvSpPr>
              <p:nvPr/>
            </p:nvSpPr>
            <p:spPr bwMode="auto">
              <a:xfrm>
                <a:off x="985" y="580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50" name="Freeform 102"/>
              <p:cNvSpPr>
                <a:spLocks/>
              </p:cNvSpPr>
              <p:nvPr/>
            </p:nvSpPr>
            <p:spPr bwMode="auto">
              <a:xfrm>
                <a:off x="992" y="626"/>
                <a:ext cx="13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3" y="7"/>
                  </a:cxn>
                  <a:cxn ang="0">
                    <a:pos x="7" y="0"/>
                  </a:cxn>
                </a:cxnLst>
                <a:rect l="0" t="0" r="r" b="b"/>
                <a:pathLst>
                  <a:path w="13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3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51" name="Freeform 103"/>
              <p:cNvSpPr>
                <a:spLocks/>
              </p:cNvSpPr>
              <p:nvPr/>
            </p:nvSpPr>
            <p:spPr bwMode="auto">
              <a:xfrm>
                <a:off x="995" y="668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52" name="Freeform 104"/>
              <p:cNvSpPr>
                <a:spLocks/>
              </p:cNvSpPr>
              <p:nvPr/>
            </p:nvSpPr>
            <p:spPr bwMode="auto">
              <a:xfrm>
                <a:off x="1064" y="714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53" name="Freeform 105"/>
              <p:cNvSpPr>
                <a:spLocks/>
              </p:cNvSpPr>
              <p:nvPr/>
            </p:nvSpPr>
            <p:spPr bwMode="auto">
              <a:xfrm>
                <a:off x="731" y="844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54" name="Freeform 106"/>
              <p:cNvSpPr>
                <a:spLocks/>
              </p:cNvSpPr>
              <p:nvPr/>
            </p:nvSpPr>
            <p:spPr bwMode="auto">
              <a:xfrm>
                <a:off x="940" y="890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55" name="Freeform 107"/>
              <p:cNvSpPr>
                <a:spLocks/>
              </p:cNvSpPr>
              <p:nvPr/>
            </p:nvSpPr>
            <p:spPr bwMode="auto">
              <a:xfrm>
                <a:off x="1112" y="932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56" name="Freeform 108"/>
              <p:cNvSpPr>
                <a:spLocks/>
              </p:cNvSpPr>
              <p:nvPr/>
            </p:nvSpPr>
            <p:spPr bwMode="auto">
              <a:xfrm>
                <a:off x="1256" y="978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57" name="Freeform 109"/>
              <p:cNvSpPr>
                <a:spLocks/>
              </p:cNvSpPr>
              <p:nvPr/>
            </p:nvSpPr>
            <p:spPr bwMode="auto">
              <a:xfrm>
                <a:off x="940" y="1108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58" name="Freeform 110"/>
              <p:cNvSpPr>
                <a:spLocks/>
              </p:cNvSpPr>
              <p:nvPr/>
            </p:nvSpPr>
            <p:spPr bwMode="auto">
              <a:xfrm>
                <a:off x="951" y="1154"/>
                <a:ext cx="13" cy="14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7"/>
                  </a:cxn>
                  <a:cxn ang="0">
                    <a:pos x="6" y="14"/>
                  </a:cxn>
                  <a:cxn ang="0">
                    <a:pos x="13" y="7"/>
                  </a:cxn>
                  <a:cxn ang="0">
                    <a:pos x="6" y="0"/>
                  </a:cxn>
                </a:cxnLst>
                <a:rect l="0" t="0" r="r" b="b"/>
                <a:pathLst>
                  <a:path w="13" h="14">
                    <a:moveTo>
                      <a:pt x="6" y="0"/>
                    </a:moveTo>
                    <a:lnTo>
                      <a:pt x="0" y="7"/>
                    </a:lnTo>
                    <a:lnTo>
                      <a:pt x="6" y="14"/>
                    </a:lnTo>
                    <a:lnTo>
                      <a:pt x="13" y="7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59" name="Freeform 111"/>
              <p:cNvSpPr>
                <a:spLocks/>
              </p:cNvSpPr>
              <p:nvPr/>
            </p:nvSpPr>
            <p:spPr bwMode="auto">
              <a:xfrm>
                <a:off x="940" y="1287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60" name="Freeform 112"/>
              <p:cNvSpPr>
                <a:spLocks/>
              </p:cNvSpPr>
              <p:nvPr/>
            </p:nvSpPr>
            <p:spPr bwMode="auto">
              <a:xfrm>
                <a:off x="995" y="1329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61" name="Freeform 113"/>
              <p:cNvSpPr>
                <a:spLocks/>
              </p:cNvSpPr>
              <p:nvPr/>
            </p:nvSpPr>
            <p:spPr bwMode="auto">
              <a:xfrm>
                <a:off x="940" y="1463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62" name="Freeform 114"/>
              <p:cNvSpPr>
                <a:spLocks/>
              </p:cNvSpPr>
              <p:nvPr/>
            </p:nvSpPr>
            <p:spPr bwMode="auto">
              <a:xfrm>
                <a:off x="947" y="1505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63" name="Freeform 115"/>
              <p:cNvSpPr>
                <a:spLocks/>
              </p:cNvSpPr>
              <p:nvPr/>
            </p:nvSpPr>
            <p:spPr bwMode="auto">
              <a:xfrm>
                <a:off x="940" y="1639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64" name="Freeform 116"/>
              <p:cNvSpPr>
                <a:spLocks/>
              </p:cNvSpPr>
              <p:nvPr/>
            </p:nvSpPr>
            <p:spPr bwMode="auto">
              <a:xfrm>
                <a:off x="930" y="1681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65" name="Freeform 117"/>
              <p:cNvSpPr>
                <a:spLocks/>
              </p:cNvSpPr>
              <p:nvPr/>
            </p:nvSpPr>
            <p:spPr bwMode="auto">
              <a:xfrm>
                <a:off x="940" y="1815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66" name="Freeform 118"/>
              <p:cNvSpPr>
                <a:spLocks/>
              </p:cNvSpPr>
              <p:nvPr/>
            </p:nvSpPr>
            <p:spPr bwMode="auto">
              <a:xfrm>
                <a:off x="957" y="1857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67" name="Line 119"/>
              <p:cNvSpPr>
                <a:spLocks noChangeShapeType="1"/>
              </p:cNvSpPr>
              <p:nvPr/>
            </p:nvSpPr>
            <p:spPr bwMode="auto">
              <a:xfrm>
                <a:off x="360" y="1998"/>
                <a:ext cx="1411" cy="1"/>
              </a:xfrm>
              <a:prstGeom prst="line">
                <a:avLst/>
              </a:prstGeom>
              <a:grp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68" name="Rectangle 120"/>
              <p:cNvSpPr>
                <a:spLocks noChangeArrowheads="1"/>
              </p:cNvSpPr>
              <p:nvPr/>
            </p:nvSpPr>
            <p:spPr bwMode="auto">
              <a:xfrm>
                <a:off x="765" y="2008"/>
                <a:ext cx="3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69" name="Rectangle 121"/>
              <p:cNvSpPr>
                <a:spLocks noChangeArrowheads="1"/>
              </p:cNvSpPr>
              <p:nvPr/>
            </p:nvSpPr>
            <p:spPr bwMode="auto">
              <a:xfrm>
                <a:off x="1119" y="2008"/>
                <a:ext cx="3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70" name="Line 122"/>
              <p:cNvSpPr>
                <a:spLocks noChangeShapeType="1"/>
              </p:cNvSpPr>
              <p:nvPr/>
            </p:nvSpPr>
            <p:spPr bwMode="auto">
              <a:xfrm>
                <a:off x="947" y="1998"/>
                <a:ext cx="1" cy="24"/>
              </a:xfrm>
              <a:prstGeom prst="line">
                <a:avLst/>
              </a:prstGeom>
              <a:grp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71" name="Rectangle 123"/>
              <p:cNvSpPr>
                <a:spLocks noChangeArrowheads="1"/>
              </p:cNvSpPr>
              <p:nvPr/>
            </p:nvSpPr>
            <p:spPr bwMode="auto">
              <a:xfrm>
                <a:off x="937" y="2036"/>
                <a:ext cx="48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72" name="Line 124"/>
              <p:cNvSpPr>
                <a:spLocks noChangeShapeType="1"/>
              </p:cNvSpPr>
              <p:nvPr/>
            </p:nvSpPr>
            <p:spPr bwMode="auto">
              <a:xfrm>
                <a:off x="594" y="1998"/>
                <a:ext cx="1" cy="24"/>
              </a:xfrm>
              <a:prstGeom prst="line">
                <a:avLst/>
              </a:prstGeom>
              <a:grp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73" name="Rectangle 125"/>
              <p:cNvSpPr>
                <a:spLocks noChangeArrowheads="1"/>
              </p:cNvSpPr>
              <p:nvPr/>
            </p:nvSpPr>
            <p:spPr bwMode="auto">
              <a:xfrm>
                <a:off x="546" y="2036"/>
                <a:ext cx="111" cy="5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6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-1.56</a:t>
                </a:r>
                <a:endParaRPr kumimoji="0" lang="en-US" sz="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74" name="Line 126"/>
              <p:cNvSpPr>
                <a:spLocks noChangeShapeType="1"/>
              </p:cNvSpPr>
              <p:nvPr/>
            </p:nvSpPr>
            <p:spPr bwMode="auto">
              <a:xfrm>
                <a:off x="947" y="1998"/>
                <a:ext cx="1" cy="24"/>
              </a:xfrm>
              <a:prstGeom prst="line">
                <a:avLst/>
              </a:prstGeom>
              <a:grp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75" name="Rectangle 127"/>
              <p:cNvSpPr>
                <a:spLocks noChangeArrowheads="1"/>
              </p:cNvSpPr>
              <p:nvPr/>
            </p:nvSpPr>
            <p:spPr bwMode="auto">
              <a:xfrm>
                <a:off x="937" y="2036"/>
                <a:ext cx="27" cy="5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6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76" name="Line 128"/>
              <p:cNvSpPr>
                <a:spLocks noChangeShapeType="1"/>
              </p:cNvSpPr>
              <p:nvPr/>
            </p:nvSpPr>
            <p:spPr bwMode="auto">
              <a:xfrm>
                <a:off x="1301" y="1998"/>
                <a:ext cx="1" cy="24"/>
              </a:xfrm>
              <a:prstGeom prst="line">
                <a:avLst/>
              </a:prstGeom>
              <a:grp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77" name="Rectangle 129"/>
              <p:cNvSpPr>
                <a:spLocks noChangeArrowheads="1"/>
              </p:cNvSpPr>
              <p:nvPr/>
            </p:nvSpPr>
            <p:spPr bwMode="auto">
              <a:xfrm>
                <a:off x="1259" y="2036"/>
                <a:ext cx="95" cy="5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6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1.56</a:t>
                </a:r>
                <a:endParaRPr kumimoji="0" lang="en-US" sz="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78" name="Line 130"/>
              <p:cNvSpPr>
                <a:spLocks noChangeShapeType="1"/>
              </p:cNvSpPr>
              <p:nvPr/>
            </p:nvSpPr>
            <p:spPr bwMode="auto">
              <a:xfrm>
                <a:off x="947" y="1998"/>
                <a:ext cx="1" cy="24"/>
              </a:xfrm>
              <a:prstGeom prst="line">
                <a:avLst/>
              </a:prstGeom>
              <a:grp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79" name="Rectangle 131"/>
              <p:cNvSpPr>
                <a:spLocks noChangeArrowheads="1"/>
              </p:cNvSpPr>
              <p:nvPr/>
            </p:nvSpPr>
            <p:spPr bwMode="auto">
              <a:xfrm>
                <a:off x="385" y="128"/>
                <a:ext cx="1476" cy="116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0" u="none" strike="noStrike" cap="none" normalizeH="0" baseline="0" dirty="0" smtClean="0">
                    <a:ln>
                      <a:noFill/>
                    </a:ln>
                    <a:solidFill>
                      <a:srgbClr val="0066FF"/>
                    </a:solidFill>
                    <a:effectLst/>
                    <a:latin typeface="Arial" pitchFamily="34" charset="0"/>
                    <a:cs typeface="Arial" pitchFamily="34" charset="0"/>
                  </a:rPr>
                  <a:t>Cumulus Non-Dense Area (cm</a:t>
                </a:r>
                <a:r>
                  <a:rPr kumimoji="0" lang="en-US" sz="1200" b="1" i="0" u="none" strike="noStrike" cap="none" normalizeH="0" baseline="30000" dirty="0" smtClean="0">
                    <a:ln>
                      <a:noFill/>
                    </a:ln>
                    <a:solidFill>
                      <a:srgbClr val="0066FF"/>
                    </a:solidFill>
                    <a:effectLst/>
                    <a:latin typeface="Arial" pitchFamily="34" charset="0"/>
                    <a:cs typeface="Arial" pitchFamily="34" charset="0"/>
                  </a:rPr>
                  <a:t>2</a:t>
                </a:r>
                <a:r>
                  <a:rPr kumimoji="0" lang="en-US" sz="1200" b="1" i="0" u="none" strike="noStrike" cap="none" normalizeH="0" baseline="0" dirty="0" smtClean="0">
                    <a:ln>
                      <a:noFill/>
                    </a:ln>
                    <a:solidFill>
                      <a:srgbClr val="0066FF"/>
                    </a:solidFill>
                    <a:effectLst/>
                    <a:latin typeface="Arial" pitchFamily="34" charset="0"/>
                    <a:cs typeface="Arial" pitchFamily="34" charset="0"/>
                  </a:rPr>
                  <a:t>)</a:t>
                </a:r>
                <a:endPara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rgbClr val="0066FF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80" name="Rectangle 132"/>
              <p:cNvSpPr>
                <a:spLocks noChangeArrowheads="1"/>
              </p:cNvSpPr>
              <p:nvPr/>
            </p:nvSpPr>
            <p:spPr bwMode="auto">
              <a:xfrm>
                <a:off x="1966" y="144"/>
                <a:ext cx="1829" cy="2012"/>
              </a:xfrm>
              <a:prstGeom prst="rect">
                <a:avLst/>
              </a:prstGeom>
              <a:solidFill>
                <a:schemeClr val="bg1"/>
              </a:solidFill>
              <a:ln w="4763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81" name="Rectangle 133"/>
              <p:cNvSpPr>
                <a:spLocks noChangeArrowheads="1"/>
              </p:cNvSpPr>
              <p:nvPr/>
            </p:nvSpPr>
            <p:spPr bwMode="auto">
              <a:xfrm>
                <a:off x="2186" y="324"/>
                <a:ext cx="1410" cy="1670"/>
              </a:xfrm>
              <a:prstGeom prst="rect">
                <a:avLst/>
              </a:prstGeom>
              <a:grpFill/>
              <a:ln w="4763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83" name="Line 135"/>
              <p:cNvSpPr>
                <a:spLocks noChangeShapeType="1"/>
              </p:cNvSpPr>
              <p:nvPr/>
            </p:nvSpPr>
            <p:spPr bwMode="auto">
              <a:xfrm flipV="1">
                <a:off x="2773" y="468"/>
                <a:ext cx="1" cy="1530"/>
              </a:xfrm>
              <a:prstGeom prst="line">
                <a:avLst/>
              </a:prstGeom>
              <a:grpFill/>
              <a:ln w="4763">
                <a:solidFill>
                  <a:srgbClr val="000000"/>
                </a:solidFill>
                <a:prstDash val="dash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84" name="Line 136"/>
              <p:cNvSpPr>
                <a:spLocks noChangeShapeType="1"/>
              </p:cNvSpPr>
              <p:nvPr/>
            </p:nvSpPr>
            <p:spPr bwMode="auto">
              <a:xfrm>
                <a:off x="2773" y="545"/>
                <a:ext cx="1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85" name="Line 137"/>
              <p:cNvSpPr>
                <a:spLocks noChangeShapeType="1"/>
              </p:cNvSpPr>
              <p:nvPr/>
            </p:nvSpPr>
            <p:spPr bwMode="auto">
              <a:xfrm>
                <a:off x="2759" y="587"/>
                <a:ext cx="103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86" name="Line 138"/>
              <p:cNvSpPr>
                <a:spLocks noChangeShapeType="1"/>
              </p:cNvSpPr>
              <p:nvPr/>
            </p:nvSpPr>
            <p:spPr bwMode="auto">
              <a:xfrm>
                <a:off x="2756" y="633"/>
                <a:ext cx="109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87" name="Line 139"/>
              <p:cNvSpPr>
                <a:spLocks noChangeShapeType="1"/>
              </p:cNvSpPr>
              <p:nvPr/>
            </p:nvSpPr>
            <p:spPr bwMode="auto">
              <a:xfrm>
                <a:off x="2749" y="675"/>
                <a:ext cx="110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88" name="Line 140"/>
              <p:cNvSpPr>
                <a:spLocks noChangeShapeType="1"/>
              </p:cNvSpPr>
              <p:nvPr/>
            </p:nvSpPr>
            <p:spPr bwMode="auto">
              <a:xfrm>
                <a:off x="2793" y="721"/>
                <a:ext cx="155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89" name="Line 141"/>
              <p:cNvSpPr>
                <a:spLocks noChangeShapeType="1"/>
              </p:cNvSpPr>
              <p:nvPr/>
            </p:nvSpPr>
            <p:spPr bwMode="auto">
              <a:xfrm>
                <a:off x="2512" y="851"/>
                <a:ext cx="117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90" name="Line 142"/>
              <p:cNvSpPr>
                <a:spLocks noChangeShapeType="1"/>
              </p:cNvSpPr>
              <p:nvPr/>
            </p:nvSpPr>
            <p:spPr bwMode="auto">
              <a:xfrm>
                <a:off x="2773" y="897"/>
                <a:ext cx="1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91" name="Line 143"/>
              <p:cNvSpPr>
                <a:spLocks noChangeShapeType="1"/>
              </p:cNvSpPr>
              <p:nvPr/>
            </p:nvSpPr>
            <p:spPr bwMode="auto">
              <a:xfrm>
                <a:off x="2920" y="939"/>
                <a:ext cx="76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92" name="Line 144"/>
              <p:cNvSpPr>
                <a:spLocks noChangeShapeType="1"/>
              </p:cNvSpPr>
              <p:nvPr/>
            </p:nvSpPr>
            <p:spPr bwMode="auto">
              <a:xfrm>
                <a:off x="3023" y="985"/>
                <a:ext cx="103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93" name="Line 145"/>
              <p:cNvSpPr>
                <a:spLocks noChangeShapeType="1"/>
              </p:cNvSpPr>
              <p:nvPr/>
            </p:nvSpPr>
            <p:spPr bwMode="auto">
              <a:xfrm>
                <a:off x="2773" y="1115"/>
                <a:ext cx="1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94" name="Line 146"/>
              <p:cNvSpPr>
                <a:spLocks noChangeShapeType="1"/>
              </p:cNvSpPr>
              <p:nvPr/>
            </p:nvSpPr>
            <p:spPr bwMode="auto">
              <a:xfrm>
                <a:off x="2745" y="1161"/>
                <a:ext cx="79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95" name="Line 147"/>
              <p:cNvSpPr>
                <a:spLocks noChangeShapeType="1"/>
              </p:cNvSpPr>
              <p:nvPr/>
            </p:nvSpPr>
            <p:spPr bwMode="auto">
              <a:xfrm>
                <a:off x="2773" y="1294"/>
                <a:ext cx="1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96" name="Line 148"/>
              <p:cNvSpPr>
                <a:spLocks noChangeShapeType="1"/>
              </p:cNvSpPr>
              <p:nvPr/>
            </p:nvSpPr>
            <p:spPr bwMode="auto">
              <a:xfrm>
                <a:off x="2793" y="1336"/>
                <a:ext cx="72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97" name="Line 149"/>
              <p:cNvSpPr>
                <a:spLocks noChangeShapeType="1"/>
              </p:cNvSpPr>
              <p:nvPr/>
            </p:nvSpPr>
            <p:spPr bwMode="auto">
              <a:xfrm>
                <a:off x="2773" y="1470"/>
                <a:ext cx="1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98" name="Line 150"/>
              <p:cNvSpPr>
                <a:spLocks noChangeShapeType="1"/>
              </p:cNvSpPr>
              <p:nvPr/>
            </p:nvSpPr>
            <p:spPr bwMode="auto">
              <a:xfrm>
                <a:off x="2732" y="1512"/>
                <a:ext cx="116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99" name="Line 151"/>
              <p:cNvSpPr>
                <a:spLocks noChangeShapeType="1"/>
              </p:cNvSpPr>
              <p:nvPr/>
            </p:nvSpPr>
            <p:spPr bwMode="auto">
              <a:xfrm>
                <a:off x="2773" y="1646"/>
                <a:ext cx="1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00" name="Line 152"/>
              <p:cNvSpPr>
                <a:spLocks noChangeShapeType="1"/>
              </p:cNvSpPr>
              <p:nvPr/>
            </p:nvSpPr>
            <p:spPr bwMode="auto">
              <a:xfrm>
                <a:off x="2721" y="1688"/>
                <a:ext cx="76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01" name="Line 153"/>
              <p:cNvSpPr>
                <a:spLocks noChangeShapeType="1"/>
              </p:cNvSpPr>
              <p:nvPr/>
            </p:nvSpPr>
            <p:spPr bwMode="auto">
              <a:xfrm>
                <a:off x="2773" y="1822"/>
                <a:ext cx="1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02" name="Line 154"/>
              <p:cNvSpPr>
                <a:spLocks noChangeShapeType="1"/>
              </p:cNvSpPr>
              <p:nvPr/>
            </p:nvSpPr>
            <p:spPr bwMode="auto">
              <a:xfrm>
                <a:off x="2759" y="1864"/>
                <a:ext cx="72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03" name="Rectangle 155"/>
              <p:cNvSpPr>
                <a:spLocks noChangeArrowheads="1"/>
              </p:cNvSpPr>
              <p:nvPr/>
            </p:nvSpPr>
            <p:spPr bwMode="auto">
              <a:xfrm>
                <a:off x="2154" y="436"/>
                <a:ext cx="281" cy="7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Age (yrs)</a:t>
                </a:r>
                <a:endPara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04" name="Rectangle 156"/>
              <p:cNvSpPr>
                <a:spLocks noChangeArrowheads="1"/>
              </p:cNvSpPr>
              <p:nvPr/>
            </p:nvSpPr>
            <p:spPr bwMode="auto">
              <a:xfrm>
                <a:off x="2210" y="517"/>
                <a:ext cx="14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44-53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05" name="Rectangle 157"/>
              <p:cNvSpPr>
                <a:spLocks noChangeArrowheads="1"/>
              </p:cNvSpPr>
              <p:nvPr/>
            </p:nvSpPr>
            <p:spPr bwMode="auto">
              <a:xfrm>
                <a:off x="2210" y="563"/>
                <a:ext cx="14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54-57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06" name="Rectangle 158"/>
              <p:cNvSpPr>
                <a:spLocks noChangeArrowheads="1"/>
              </p:cNvSpPr>
              <p:nvPr/>
            </p:nvSpPr>
            <p:spPr bwMode="auto">
              <a:xfrm>
                <a:off x="2210" y="605"/>
                <a:ext cx="14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58-62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07" name="Rectangle 159"/>
              <p:cNvSpPr>
                <a:spLocks noChangeArrowheads="1"/>
              </p:cNvSpPr>
              <p:nvPr/>
            </p:nvSpPr>
            <p:spPr bwMode="auto">
              <a:xfrm>
                <a:off x="2210" y="651"/>
                <a:ext cx="14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63-69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08" name="Rectangle 160"/>
              <p:cNvSpPr>
                <a:spLocks noChangeArrowheads="1"/>
              </p:cNvSpPr>
              <p:nvPr/>
            </p:nvSpPr>
            <p:spPr bwMode="auto">
              <a:xfrm>
                <a:off x="2210" y="693"/>
                <a:ext cx="102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70+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09" name="Rectangle 161"/>
              <p:cNvSpPr>
                <a:spLocks noChangeArrowheads="1"/>
              </p:cNvSpPr>
              <p:nvPr/>
            </p:nvSpPr>
            <p:spPr bwMode="auto">
              <a:xfrm>
                <a:off x="2154" y="754"/>
                <a:ext cx="297" cy="7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BMI (cm</a:t>
                </a:r>
                <a:r>
                  <a:rPr kumimoji="0" lang="en-US" sz="800" b="1" i="0" u="none" strike="noStrike" cap="none" normalizeH="0" baseline="3000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</a:t>
                </a:r>
                <a:r>
                  <a: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)</a:t>
                </a:r>
                <a:endPara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10" name="Rectangle 162"/>
              <p:cNvSpPr>
                <a:spLocks noChangeArrowheads="1"/>
              </p:cNvSpPr>
              <p:nvPr/>
            </p:nvSpPr>
            <p:spPr bwMode="auto">
              <a:xfrm>
                <a:off x="2210" y="827"/>
                <a:ext cx="102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&lt;20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11" name="Rectangle 163"/>
              <p:cNvSpPr>
                <a:spLocks noChangeArrowheads="1"/>
              </p:cNvSpPr>
              <p:nvPr/>
            </p:nvSpPr>
            <p:spPr bwMode="auto">
              <a:xfrm>
                <a:off x="2210" y="869"/>
                <a:ext cx="89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20-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12" name="Rectangle 164"/>
              <p:cNvSpPr>
                <a:spLocks noChangeArrowheads="1"/>
              </p:cNvSpPr>
              <p:nvPr/>
            </p:nvSpPr>
            <p:spPr bwMode="auto">
              <a:xfrm>
                <a:off x="2210" y="914"/>
                <a:ext cx="89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25-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13" name="Rectangle 165"/>
              <p:cNvSpPr>
                <a:spLocks noChangeArrowheads="1"/>
              </p:cNvSpPr>
              <p:nvPr/>
            </p:nvSpPr>
            <p:spPr bwMode="auto">
              <a:xfrm>
                <a:off x="2210" y="957"/>
                <a:ext cx="102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30+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14" name="Rectangle 166"/>
              <p:cNvSpPr>
                <a:spLocks noChangeArrowheads="1"/>
              </p:cNvSpPr>
              <p:nvPr/>
            </p:nvSpPr>
            <p:spPr bwMode="auto">
              <a:xfrm>
                <a:off x="2154" y="1013"/>
                <a:ext cx="274" cy="7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Ethnicity</a:t>
                </a:r>
                <a:endPara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15" name="Rectangle 167"/>
              <p:cNvSpPr>
                <a:spLocks noChangeArrowheads="1"/>
              </p:cNvSpPr>
              <p:nvPr/>
            </p:nvSpPr>
            <p:spPr bwMode="auto">
              <a:xfrm>
                <a:off x="2210" y="1090"/>
                <a:ext cx="147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White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16" name="Rectangle 168"/>
              <p:cNvSpPr>
                <a:spLocks noChangeArrowheads="1"/>
              </p:cNvSpPr>
              <p:nvPr/>
            </p:nvSpPr>
            <p:spPr bwMode="auto">
              <a:xfrm>
                <a:off x="2210" y="1133"/>
                <a:ext cx="14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Other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17" name="Rectangle 169"/>
              <p:cNvSpPr>
                <a:spLocks noChangeArrowheads="1"/>
              </p:cNvSpPr>
              <p:nvPr/>
            </p:nvSpPr>
            <p:spPr bwMode="auto">
              <a:xfrm>
                <a:off x="2154" y="1189"/>
                <a:ext cx="181" cy="7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Parity</a:t>
                </a:r>
                <a:endPara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18" name="Rectangle 170"/>
              <p:cNvSpPr>
                <a:spLocks noChangeArrowheads="1"/>
              </p:cNvSpPr>
              <p:nvPr/>
            </p:nvSpPr>
            <p:spPr bwMode="auto">
              <a:xfrm>
                <a:off x="2210" y="1266"/>
                <a:ext cx="82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No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19" name="Rectangle 171"/>
              <p:cNvSpPr>
                <a:spLocks noChangeArrowheads="1"/>
              </p:cNvSpPr>
              <p:nvPr/>
            </p:nvSpPr>
            <p:spPr bwMode="auto">
              <a:xfrm>
                <a:off x="2210" y="1312"/>
                <a:ext cx="102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Yes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20" name="Rectangle 172"/>
              <p:cNvSpPr>
                <a:spLocks noChangeArrowheads="1"/>
              </p:cNvSpPr>
              <p:nvPr/>
            </p:nvSpPr>
            <p:spPr bwMode="auto">
              <a:xfrm>
                <a:off x="2154" y="1367"/>
                <a:ext cx="584" cy="7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Menopausal status</a:t>
                </a:r>
                <a:endPara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21" name="Rectangle 173"/>
              <p:cNvSpPr>
                <a:spLocks noChangeArrowheads="1"/>
              </p:cNvSpPr>
              <p:nvPr/>
            </p:nvSpPr>
            <p:spPr bwMode="auto">
              <a:xfrm>
                <a:off x="2210" y="1442"/>
                <a:ext cx="243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Pre &amp; Peri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22" name="Rectangle 174"/>
              <p:cNvSpPr>
                <a:spLocks noChangeArrowheads="1"/>
              </p:cNvSpPr>
              <p:nvPr/>
            </p:nvSpPr>
            <p:spPr bwMode="auto">
              <a:xfrm>
                <a:off x="2210" y="1488"/>
                <a:ext cx="120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Post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23" name="Rectangle 175"/>
              <p:cNvSpPr>
                <a:spLocks noChangeArrowheads="1"/>
              </p:cNvSpPr>
              <p:nvPr/>
            </p:nvSpPr>
            <p:spPr bwMode="auto">
              <a:xfrm>
                <a:off x="2154" y="1545"/>
                <a:ext cx="387" cy="7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Ever OC use</a:t>
                </a:r>
                <a:endPara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24" name="Rectangle 176"/>
              <p:cNvSpPr>
                <a:spLocks noChangeArrowheads="1"/>
              </p:cNvSpPr>
              <p:nvPr/>
            </p:nvSpPr>
            <p:spPr bwMode="auto">
              <a:xfrm>
                <a:off x="2210" y="1618"/>
                <a:ext cx="82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No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25" name="Rectangle 177"/>
              <p:cNvSpPr>
                <a:spLocks noChangeArrowheads="1"/>
              </p:cNvSpPr>
              <p:nvPr/>
            </p:nvSpPr>
            <p:spPr bwMode="auto">
              <a:xfrm>
                <a:off x="2210" y="1663"/>
                <a:ext cx="102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Yes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26" name="Rectangle 178"/>
              <p:cNvSpPr>
                <a:spLocks noChangeArrowheads="1"/>
              </p:cNvSpPr>
              <p:nvPr/>
            </p:nvSpPr>
            <p:spPr bwMode="auto">
              <a:xfrm>
                <a:off x="2154" y="1723"/>
                <a:ext cx="245" cy="7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Ever HT</a:t>
                </a:r>
                <a:endPara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27" name="Rectangle 179"/>
              <p:cNvSpPr>
                <a:spLocks noChangeArrowheads="1"/>
              </p:cNvSpPr>
              <p:nvPr/>
            </p:nvSpPr>
            <p:spPr bwMode="auto">
              <a:xfrm>
                <a:off x="2210" y="1794"/>
                <a:ext cx="82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No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28" name="Rectangle 180"/>
              <p:cNvSpPr>
                <a:spLocks noChangeArrowheads="1"/>
              </p:cNvSpPr>
              <p:nvPr/>
            </p:nvSpPr>
            <p:spPr bwMode="auto">
              <a:xfrm>
                <a:off x="2210" y="1839"/>
                <a:ext cx="102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Yes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31" name="Rectangle 183"/>
              <p:cNvSpPr>
                <a:spLocks noChangeArrowheads="1"/>
              </p:cNvSpPr>
              <p:nvPr/>
            </p:nvSpPr>
            <p:spPr bwMode="auto">
              <a:xfrm>
                <a:off x="3150" y="517"/>
                <a:ext cx="22" cy="4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32" name="Rectangle 184"/>
              <p:cNvSpPr>
                <a:spLocks noChangeArrowheads="1"/>
              </p:cNvSpPr>
              <p:nvPr/>
            </p:nvSpPr>
            <p:spPr bwMode="auto">
              <a:xfrm>
                <a:off x="3150" y="563"/>
                <a:ext cx="39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0.17 (-0.06, 0.39)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33" name="Rectangle 185"/>
              <p:cNvSpPr>
                <a:spLocks noChangeArrowheads="1"/>
              </p:cNvSpPr>
              <p:nvPr/>
            </p:nvSpPr>
            <p:spPr bwMode="auto">
              <a:xfrm>
                <a:off x="3150" y="605"/>
                <a:ext cx="39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0.17 (-0.07, 0.40)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34" name="Rectangle 186"/>
              <p:cNvSpPr>
                <a:spLocks noChangeArrowheads="1"/>
              </p:cNvSpPr>
              <p:nvPr/>
            </p:nvSpPr>
            <p:spPr bwMode="auto">
              <a:xfrm>
                <a:off x="3150" y="651"/>
                <a:ext cx="39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0.14 (-0.10, 0.37)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35" name="Rectangle 187"/>
              <p:cNvSpPr>
                <a:spLocks noChangeArrowheads="1"/>
              </p:cNvSpPr>
              <p:nvPr/>
            </p:nvSpPr>
            <p:spPr bwMode="auto">
              <a:xfrm>
                <a:off x="3150" y="693"/>
                <a:ext cx="380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0.43 (0.10, 0.76)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36" name="Rectangle 188"/>
              <p:cNvSpPr>
                <a:spLocks noChangeArrowheads="1"/>
              </p:cNvSpPr>
              <p:nvPr/>
            </p:nvSpPr>
            <p:spPr bwMode="auto">
              <a:xfrm>
                <a:off x="3150" y="827"/>
                <a:ext cx="428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-0.87 (-1.11, -0.62)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37" name="Rectangle 189"/>
              <p:cNvSpPr>
                <a:spLocks noChangeArrowheads="1"/>
              </p:cNvSpPr>
              <p:nvPr/>
            </p:nvSpPr>
            <p:spPr bwMode="auto">
              <a:xfrm>
                <a:off x="3150" y="869"/>
                <a:ext cx="22" cy="4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38" name="Rectangle 190"/>
              <p:cNvSpPr>
                <a:spLocks noChangeArrowheads="1"/>
              </p:cNvSpPr>
              <p:nvPr/>
            </p:nvSpPr>
            <p:spPr bwMode="auto">
              <a:xfrm>
                <a:off x="3150" y="914"/>
                <a:ext cx="380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0.81 (0.64, 0.97)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39" name="Rectangle 191"/>
              <p:cNvSpPr>
                <a:spLocks noChangeArrowheads="1"/>
              </p:cNvSpPr>
              <p:nvPr/>
            </p:nvSpPr>
            <p:spPr bwMode="auto">
              <a:xfrm>
                <a:off x="3150" y="957"/>
                <a:ext cx="380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1.30 (1.08, 1.52)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40" name="Rectangle 192"/>
              <p:cNvSpPr>
                <a:spLocks noChangeArrowheads="1"/>
              </p:cNvSpPr>
              <p:nvPr/>
            </p:nvSpPr>
            <p:spPr bwMode="auto">
              <a:xfrm>
                <a:off x="3150" y="1090"/>
                <a:ext cx="22" cy="4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41" name="Rectangle 193"/>
              <p:cNvSpPr>
                <a:spLocks noChangeArrowheads="1"/>
              </p:cNvSpPr>
              <p:nvPr/>
            </p:nvSpPr>
            <p:spPr bwMode="auto">
              <a:xfrm>
                <a:off x="3150" y="1133"/>
                <a:ext cx="39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0.06 (-0.11, 0.23)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42" name="Rectangle 194"/>
              <p:cNvSpPr>
                <a:spLocks noChangeArrowheads="1"/>
              </p:cNvSpPr>
              <p:nvPr/>
            </p:nvSpPr>
            <p:spPr bwMode="auto">
              <a:xfrm>
                <a:off x="3150" y="1266"/>
                <a:ext cx="22" cy="4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43" name="Rectangle 195"/>
              <p:cNvSpPr>
                <a:spLocks noChangeArrowheads="1"/>
              </p:cNvSpPr>
              <p:nvPr/>
            </p:nvSpPr>
            <p:spPr bwMode="auto">
              <a:xfrm>
                <a:off x="3150" y="1312"/>
                <a:ext cx="380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0.25 (0.10, 0.40)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44" name="Rectangle 196"/>
              <p:cNvSpPr>
                <a:spLocks noChangeArrowheads="1"/>
              </p:cNvSpPr>
              <p:nvPr/>
            </p:nvSpPr>
            <p:spPr bwMode="auto">
              <a:xfrm>
                <a:off x="3150" y="1442"/>
                <a:ext cx="22" cy="4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45" name="Rectangle 197"/>
              <p:cNvSpPr>
                <a:spLocks noChangeArrowheads="1"/>
              </p:cNvSpPr>
              <p:nvPr/>
            </p:nvSpPr>
            <p:spPr bwMode="auto">
              <a:xfrm>
                <a:off x="3150" y="1488"/>
                <a:ext cx="39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0.08 (-0.17, 0.33)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46" name="Rectangle 198"/>
              <p:cNvSpPr>
                <a:spLocks noChangeArrowheads="1"/>
              </p:cNvSpPr>
              <p:nvPr/>
            </p:nvSpPr>
            <p:spPr bwMode="auto">
              <a:xfrm>
                <a:off x="3150" y="1618"/>
                <a:ext cx="22" cy="4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47" name="Rectangle 199"/>
              <p:cNvSpPr>
                <a:spLocks noChangeArrowheads="1"/>
              </p:cNvSpPr>
              <p:nvPr/>
            </p:nvSpPr>
            <p:spPr bwMode="auto">
              <a:xfrm>
                <a:off x="3150" y="1663"/>
                <a:ext cx="411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-0.06 (-0.22, 0.10)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48" name="Rectangle 200"/>
              <p:cNvSpPr>
                <a:spLocks noChangeArrowheads="1"/>
              </p:cNvSpPr>
              <p:nvPr/>
            </p:nvSpPr>
            <p:spPr bwMode="auto">
              <a:xfrm>
                <a:off x="3150" y="1794"/>
                <a:ext cx="22" cy="4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49" name="Rectangle 201"/>
              <p:cNvSpPr>
                <a:spLocks noChangeArrowheads="1"/>
              </p:cNvSpPr>
              <p:nvPr/>
            </p:nvSpPr>
            <p:spPr bwMode="auto">
              <a:xfrm>
                <a:off x="3150" y="1839"/>
                <a:ext cx="39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0.10 (-0.06, 0.26)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50" name="Rectangle 202"/>
              <p:cNvSpPr>
                <a:spLocks noChangeArrowheads="1"/>
              </p:cNvSpPr>
              <p:nvPr/>
            </p:nvSpPr>
            <p:spPr bwMode="auto">
              <a:xfrm>
                <a:off x="3150" y="387"/>
                <a:ext cx="598" cy="7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800" b="1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c</a:t>
                </a:r>
                <a:r>
                  <a: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oefficient (95% CI)</a:t>
                </a:r>
                <a:endPara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51" name="Rectangle 203"/>
              <p:cNvSpPr>
                <a:spLocks noChangeArrowheads="1"/>
              </p:cNvSpPr>
              <p:nvPr/>
            </p:nvSpPr>
            <p:spPr bwMode="auto">
              <a:xfrm>
                <a:off x="3150" y="307"/>
                <a:ext cx="353" cy="7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Regression</a:t>
                </a:r>
                <a:endPara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454" name="Group 406"/>
            <p:cNvGrpSpPr>
              <a:grpSpLocks/>
            </p:cNvGrpSpPr>
            <p:nvPr/>
          </p:nvGrpSpPr>
          <p:grpSpPr bwMode="auto">
            <a:xfrm>
              <a:off x="141" y="119"/>
              <a:ext cx="3719" cy="4059"/>
              <a:chOff x="141" y="119"/>
              <a:chExt cx="3719" cy="4059"/>
            </a:xfrm>
            <a:grpFill/>
          </p:grpSpPr>
          <p:sp>
            <p:nvSpPr>
              <p:cNvPr id="2254" name="Rectangle 206"/>
              <p:cNvSpPr>
                <a:spLocks noChangeArrowheads="1"/>
              </p:cNvSpPr>
              <p:nvPr/>
            </p:nvSpPr>
            <p:spPr bwMode="auto">
              <a:xfrm>
                <a:off x="3150" y="563"/>
                <a:ext cx="39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0.17 (-0.06, 0.39)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55" name="Rectangle 207"/>
              <p:cNvSpPr>
                <a:spLocks noChangeArrowheads="1"/>
              </p:cNvSpPr>
              <p:nvPr/>
            </p:nvSpPr>
            <p:spPr bwMode="auto">
              <a:xfrm>
                <a:off x="3150" y="605"/>
                <a:ext cx="39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0.17 (-0.07, 0.40)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56" name="Rectangle 208"/>
              <p:cNvSpPr>
                <a:spLocks noChangeArrowheads="1"/>
              </p:cNvSpPr>
              <p:nvPr/>
            </p:nvSpPr>
            <p:spPr bwMode="auto">
              <a:xfrm>
                <a:off x="3150" y="651"/>
                <a:ext cx="39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0.14 (-0.10, 0.37)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57" name="Rectangle 209"/>
              <p:cNvSpPr>
                <a:spLocks noChangeArrowheads="1"/>
              </p:cNvSpPr>
              <p:nvPr/>
            </p:nvSpPr>
            <p:spPr bwMode="auto">
              <a:xfrm>
                <a:off x="3150" y="693"/>
                <a:ext cx="380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0.43 (0.10, 0.76)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58" name="Rectangle 210"/>
              <p:cNvSpPr>
                <a:spLocks noChangeArrowheads="1"/>
              </p:cNvSpPr>
              <p:nvPr/>
            </p:nvSpPr>
            <p:spPr bwMode="auto">
              <a:xfrm>
                <a:off x="3150" y="810"/>
                <a:ext cx="428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-0.87 (-1.11, -0.62)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60" name="Rectangle 212"/>
              <p:cNvSpPr>
                <a:spLocks noChangeArrowheads="1"/>
              </p:cNvSpPr>
              <p:nvPr/>
            </p:nvSpPr>
            <p:spPr bwMode="auto">
              <a:xfrm>
                <a:off x="3150" y="914"/>
                <a:ext cx="380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0.81 (0.64, 0.97)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61" name="Rectangle 213"/>
              <p:cNvSpPr>
                <a:spLocks noChangeArrowheads="1"/>
              </p:cNvSpPr>
              <p:nvPr/>
            </p:nvSpPr>
            <p:spPr bwMode="auto">
              <a:xfrm>
                <a:off x="3150" y="957"/>
                <a:ext cx="380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1.30 (1.08, 1.52)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63" name="Rectangle 215"/>
              <p:cNvSpPr>
                <a:spLocks noChangeArrowheads="1"/>
              </p:cNvSpPr>
              <p:nvPr/>
            </p:nvSpPr>
            <p:spPr bwMode="auto">
              <a:xfrm>
                <a:off x="3150" y="1133"/>
                <a:ext cx="39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0.06 (-0.11, 0.23)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65" name="Rectangle 217"/>
              <p:cNvSpPr>
                <a:spLocks noChangeArrowheads="1"/>
              </p:cNvSpPr>
              <p:nvPr/>
            </p:nvSpPr>
            <p:spPr bwMode="auto">
              <a:xfrm>
                <a:off x="3150" y="1312"/>
                <a:ext cx="380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0.25 (0.10, 0.40)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67" name="Rectangle 219"/>
              <p:cNvSpPr>
                <a:spLocks noChangeArrowheads="1"/>
              </p:cNvSpPr>
              <p:nvPr/>
            </p:nvSpPr>
            <p:spPr bwMode="auto">
              <a:xfrm>
                <a:off x="3150" y="1488"/>
                <a:ext cx="39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0.08 (-0.17, 0.33)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69" name="Rectangle 221"/>
              <p:cNvSpPr>
                <a:spLocks noChangeArrowheads="1"/>
              </p:cNvSpPr>
              <p:nvPr/>
            </p:nvSpPr>
            <p:spPr bwMode="auto">
              <a:xfrm>
                <a:off x="3150" y="1663"/>
                <a:ext cx="411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-0.06 (-0.22, 0.10)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71" name="Rectangle 223"/>
              <p:cNvSpPr>
                <a:spLocks noChangeArrowheads="1"/>
              </p:cNvSpPr>
              <p:nvPr/>
            </p:nvSpPr>
            <p:spPr bwMode="auto">
              <a:xfrm>
                <a:off x="3150" y="1839"/>
                <a:ext cx="39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0.10 (-0.06, 0.26)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74" name="Freeform 226"/>
              <p:cNvSpPr>
                <a:spLocks/>
              </p:cNvSpPr>
              <p:nvPr/>
            </p:nvSpPr>
            <p:spPr bwMode="auto">
              <a:xfrm>
                <a:off x="2766" y="538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75" name="Freeform 227"/>
              <p:cNvSpPr>
                <a:spLocks/>
              </p:cNvSpPr>
              <p:nvPr/>
            </p:nvSpPr>
            <p:spPr bwMode="auto">
              <a:xfrm>
                <a:off x="2804" y="580"/>
                <a:ext cx="13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3" y="7"/>
                  </a:cxn>
                  <a:cxn ang="0">
                    <a:pos x="7" y="0"/>
                  </a:cxn>
                </a:cxnLst>
                <a:rect l="0" t="0" r="r" b="b"/>
                <a:pathLst>
                  <a:path w="13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3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76" name="Freeform 228"/>
              <p:cNvSpPr>
                <a:spLocks/>
              </p:cNvSpPr>
              <p:nvPr/>
            </p:nvSpPr>
            <p:spPr bwMode="auto">
              <a:xfrm>
                <a:off x="2804" y="626"/>
                <a:ext cx="13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3" y="7"/>
                  </a:cxn>
                  <a:cxn ang="0">
                    <a:pos x="7" y="0"/>
                  </a:cxn>
                </a:cxnLst>
                <a:rect l="0" t="0" r="r" b="b"/>
                <a:pathLst>
                  <a:path w="13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3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77" name="Freeform 229"/>
              <p:cNvSpPr>
                <a:spLocks/>
              </p:cNvSpPr>
              <p:nvPr/>
            </p:nvSpPr>
            <p:spPr bwMode="auto">
              <a:xfrm>
                <a:off x="2797" y="668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78" name="Freeform 230"/>
              <p:cNvSpPr>
                <a:spLocks/>
              </p:cNvSpPr>
              <p:nvPr/>
            </p:nvSpPr>
            <p:spPr bwMode="auto">
              <a:xfrm>
                <a:off x="2865" y="714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79" name="Freeform 231"/>
              <p:cNvSpPr>
                <a:spLocks/>
              </p:cNvSpPr>
              <p:nvPr/>
            </p:nvSpPr>
            <p:spPr bwMode="auto">
              <a:xfrm>
                <a:off x="2563" y="844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80" name="Freeform 232"/>
              <p:cNvSpPr>
                <a:spLocks/>
              </p:cNvSpPr>
              <p:nvPr/>
            </p:nvSpPr>
            <p:spPr bwMode="auto">
              <a:xfrm>
                <a:off x="2766" y="890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81" name="Freeform 233"/>
              <p:cNvSpPr>
                <a:spLocks/>
              </p:cNvSpPr>
              <p:nvPr/>
            </p:nvSpPr>
            <p:spPr bwMode="auto">
              <a:xfrm>
                <a:off x="2951" y="932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82" name="Freeform 234"/>
              <p:cNvSpPr>
                <a:spLocks/>
              </p:cNvSpPr>
              <p:nvPr/>
            </p:nvSpPr>
            <p:spPr bwMode="auto">
              <a:xfrm>
                <a:off x="3068" y="978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83" name="Freeform 235"/>
              <p:cNvSpPr>
                <a:spLocks/>
              </p:cNvSpPr>
              <p:nvPr/>
            </p:nvSpPr>
            <p:spPr bwMode="auto">
              <a:xfrm>
                <a:off x="2766" y="1108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84" name="Freeform 236"/>
              <p:cNvSpPr>
                <a:spLocks/>
              </p:cNvSpPr>
              <p:nvPr/>
            </p:nvSpPr>
            <p:spPr bwMode="auto">
              <a:xfrm>
                <a:off x="2776" y="1154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85" name="Freeform 237"/>
              <p:cNvSpPr>
                <a:spLocks/>
              </p:cNvSpPr>
              <p:nvPr/>
            </p:nvSpPr>
            <p:spPr bwMode="auto">
              <a:xfrm>
                <a:off x="2766" y="1287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86" name="Freeform 238"/>
              <p:cNvSpPr>
                <a:spLocks/>
              </p:cNvSpPr>
              <p:nvPr/>
            </p:nvSpPr>
            <p:spPr bwMode="auto">
              <a:xfrm>
                <a:off x="2821" y="1329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87" name="Freeform 239"/>
              <p:cNvSpPr>
                <a:spLocks/>
              </p:cNvSpPr>
              <p:nvPr/>
            </p:nvSpPr>
            <p:spPr bwMode="auto">
              <a:xfrm>
                <a:off x="2766" y="1463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88" name="Freeform 240"/>
              <p:cNvSpPr>
                <a:spLocks/>
              </p:cNvSpPr>
              <p:nvPr/>
            </p:nvSpPr>
            <p:spPr bwMode="auto">
              <a:xfrm>
                <a:off x="2783" y="1505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89" name="Freeform 241"/>
              <p:cNvSpPr>
                <a:spLocks/>
              </p:cNvSpPr>
              <p:nvPr/>
            </p:nvSpPr>
            <p:spPr bwMode="auto">
              <a:xfrm>
                <a:off x="2766" y="1639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90" name="Freeform 242"/>
              <p:cNvSpPr>
                <a:spLocks/>
              </p:cNvSpPr>
              <p:nvPr/>
            </p:nvSpPr>
            <p:spPr bwMode="auto">
              <a:xfrm>
                <a:off x="2752" y="1681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91" name="Freeform 243"/>
              <p:cNvSpPr>
                <a:spLocks/>
              </p:cNvSpPr>
              <p:nvPr/>
            </p:nvSpPr>
            <p:spPr bwMode="auto">
              <a:xfrm>
                <a:off x="2766" y="1815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92" name="Freeform 244"/>
              <p:cNvSpPr>
                <a:spLocks/>
              </p:cNvSpPr>
              <p:nvPr/>
            </p:nvSpPr>
            <p:spPr bwMode="auto">
              <a:xfrm>
                <a:off x="2786" y="1857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93" name="Line 245"/>
              <p:cNvSpPr>
                <a:spLocks noChangeShapeType="1"/>
              </p:cNvSpPr>
              <p:nvPr/>
            </p:nvSpPr>
            <p:spPr bwMode="auto">
              <a:xfrm>
                <a:off x="2186" y="1998"/>
                <a:ext cx="1410" cy="1"/>
              </a:xfrm>
              <a:prstGeom prst="line">
                <a:avLst/>
              </a:prstGeom>
              <a:grp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94" name="Rectangle 246"/>
              <p:cNvSpPr>
                <a:spLocks noChangeArrowheads="1"/>
              </p:cNvSpPr>
              <p:nvPr/>
            </p:nvSpPr>
            <p:spPr bwMode="auto">
              <a:xfrm>
                <a:off x="2591" y="2008"/>
                <a:ext cx="3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95" name="Rectangle 247"/>
              <p:cNvSpPr>
                <a:spLocks noChangeArrowheads="1"/>
              </p:cNvSpPr>
              <p:nvPr/>
            </p:nvSpPr>
            <p:spPr bwMode="auto">
              <a:xfrm>
                <a:off x="2944" y="2008"/>
                <a:ext cx="3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96" name="Line 248"/>
              <p:cNvSpPr>
                <a:spLocks noChangeShapeType="1"/>
              </p:cNvSpPr>
              <p:nvPr/>
            </p:nvSpPr>
            <p:spPr bwMode="auto">
              <a:xfrm>
                <a:off x="2773" y="1998"/>
                <a:ext cx="1" cy="24"/>
              </a:xfrm>
              <a:prstGeom prst="line">
                <a:avLst/>
              </a:prstGeom>
              <a:grp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97" name="Rectangle 249"/>
              <p:cNvSpPr>
                <a:spLocks noChangeArrowheads="1"/>
              </p:cNvSpPr>
              <p:nvPr/>
            </p:nvSpPr>
            <p:spPr bwMode="auto">
              <a:xfrm>
                <a:off x="2762" y="2036"/>
                <a:ext cx="48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98" name="Line 250"/>
              <p:cNvSpPr>
                <a:spLocks noChangeShapeType="1"/>
              </p:cNvSpPr>
              <p:nvPr/>
            </p:nvSpPr>
            <p:spPr bwMode="auto">
              <a:xfrm>
                <a:off x="2419" y="1998"/>
                <a:ext cx="1" cy="24"/>
              </a:xfrm>
              <a:prstGeom prst="line">
                <a:avLst/>
              </a:prstGeom>
              <a:grp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99" name="Rectangle 251"/>
              <p:cNvSpPr>
                <a:spLocks noChangeArrowheads="1"/>
              </p:cNvSpPr>
              <p:nvPr/>
            </p:nvSpPr>
            <p:spPr bwMode="auto">
              <a:xfrm>
                <a:off x="2371" y="2036"/>
                <a:ext cx="111" cy="5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6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-1.52</a:t>
                </a:r>
                <a:endParaRPr kumimoji="0" lang="en-US" sz="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00" name="Line 252"/>
              <p:cNvSpPr>
                <a:spLocks noChangeShapeType="1"/>
              </p:cNvSpPr>
              <p:nvPr/>
            </p:nvSpPr>
            <p:spPr bwMode="auto">
              <a:xfrm>
                <a:off x="2773" y="1998"/>
                <a:ext cx="1" cy="24"/>
              </a:xfrm>
              <a:prstGeom prst="line">
                <a:avLst/>
              </a:prstGeom>
              <a:grp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01" name="Rectangle 253"/>
              <p:cNvSpPr>
                <a:spLocks noChangeArrowheads="1"/>
              </p:cNvSpPr>
              <p:nvPr/>
            </p:nvSpPr>
            <p:spPr bwMode="auto">
              <a:xfrm>
                <a:off x="2762" y="2036"/>
                <a:ext cx="27" cy="5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6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02" name="Line 254"/>
              <p:cNvSpPr>
                <a:spLocks noChangeShapeType="1"/>
              </p:cNvSpPr>
              <p:nvPr/>
            </p:nvSpPr>
            <p:spPr bwMode="auto">
              <a:xfrm>
                <a:off x="3126" y="1998"/>
                <a:ext cx="1" cy="24"/>
              </a:xfrm>
              <a:prstGeom prst="line">
                <a:avLst/>
              </a:prstGeom>
              <a:grp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03" name="Rectangle 255"/>
              <p:cNvSpPr>
                <a:spLocks noChangeArrowheads="1"/>
              </p:cNvSpPr>
              <p:nvPr/>
            </p:nvSpPr>
            <p:spPr bwMode="auto">
              <a:xfrm>
                <a:off x="3085" y="2036"/>
                <a:ext cx="95" cy="5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6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1.52</a:t>
                </a:r>
                <a:endParaRPr kumimoji="0" lang="en-US" sz="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04" name="Line 256"/>
              <p:cNvSpPr>
                <a:spLocks noChangeShapeType="1"/>
              </p:cNvSpPr>
              <p:nvPr/>
            </p:nvSpPr>
            <p:spPr bwMode="auto">
              <a:xfrm>
                <a:off x="2773" y="1998"/>
                <a:ext cx="1" cy="24"/>
              </a:xfrm>
              <a:prstGeom prst="line">
                <a:avLst/>
              </a:prstGeom>
              <a:grp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05" name="Rectangle 257"/>
              <p:cNvSpPr>
                <a:spLocks noChangeArrowheads="1"/>
              </p:cNvSpPr>
              <p:nvPr/>
            </p:nvSpPr>
            <p:spPr bwMode="auto">
              <a:xfrm>
                <a:off x="2154" y="119"/>
                <a:ext cx="1706" cy="116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0" u="none" strike="noStrike" cap="none" normalizeH="0" baseline="0" dirty="0" err="1" smtClean="0">
                    <a:ln>
                      <a:noFill/>
                    </a:ln>
                    <a:solidFill>
                      <a:srgbClr val="0066FF"/>
                    </a:solidFill>
                    <a:effectLst/>
                    <a:latin typeface="Arial" pitchFamily="34" charset="0"/>
                    <a:cs typeface="Arial" pitchFamily="34" charset="0"/>
                  </a:rPr>
                  <a:t>ImageJ</a:t>
                </a:r>
                <a:r>
                  <a:rPr kumimoji="0" lang="en-US" sz="1200" b="1" i="0" u="none" strike="noStrike" cap="none" normalizeH="0" baseline="0" dirty="0" smtClean="0">
                    <a:ln>
                      <a:noFill/>
                    </a:ln>
                    <a:solidFill>
                      <a:srgbClr val="0066FF"/>
                    </a:solidFill>
                    <a:effectLst/>
                    <a:latin typeface="Arial" pitchFamily="34" charset="0"/>
                    <a:cs typeface="Arial" pitchFamily="34" charset="0"/>
                  </a:rPr>
                  <a:t>-based Non-Dense Area (cm</a:t>
                </a:r>
                <a:r>
                  <a:rPr kumimoji="0" lang="en-US" sz="1200" b="1" i="0" u="none" strike="noStrike" cap="none" normalizeH="0" baseline="30000" dirty="0" smtClean="0">
                    <a:ln>
                      <a:noFill/>
                    </a:ln>
                    <a:solidFill>
                      <a:srgbClr val="0066FF"/>
                    </a:solidFill>
                    <a:effectLst/>
                    <a:latin typeface="Arial" pitchFamily="34" charset="0"/>
                    <a:cs typeface="Arial" pitchFamily="34" charset="0"/>
                  </a:rPr>
                  <a:t>2</a:t>
                </a:r>
                <a:r>
                  <a:rPr kumimoji="0" lang="en-US" sz="1200" b="1" i="0" u="none" strike="noStrike" cap="none" normalizeH="0" baseline="0" dirty="0" smtClean="0">
                    <a:ln>
                      <a:noFill/>
                    </a:ln>
                    <a:solidFill>
                      <a:srgbClr val="0066FF"/>
                    </a:solidFill>
                    <a:effectLst/>
                    <a:latin typeface="Arial" pitchFamily="34" charset="0"/>
                    <a:cs typeface="Arial" pitchFamily="34" charset="0"/>
                  </a:rPr>
                  <a:t>)</a:t>
                </a:r>
                <a:endPara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rgbClr val="0066FF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06" name="Rectangle 258"/>
              <p:cNvSpPr>
                <a:spLocks noChangeArrowheads="1"/>
              </p:cNvSpPr>
              <p:nvPr/>
            </p:nvSpPr>
            <p:spPr bwMode="auto">
              <a:xfrm>
                <a:off x="141" y="2159"/>
                <a:ext cx="1822" cy="2019"/>
              </a:xfrm>
              <a:prstGeom prst="rect">
                <a:avLst/>
              </a:prstGeom>
              <a:solidFill>
                <a:schemeClr val="bg1"/>
              </a:solidFill>
              <a:ln w="4763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07" name="Rectangle 259"/>
              <p:cNvSpPr>
                <a:spLocks noChangeArrowheads="1"/>
              </p:cNvSpPr>
              <p:nvPr/>
            </p:nvSpPr>
            <p:spPr bwMode="auto">
              <a:xfrm>
                <a:off x="360" y="2339"/>
                <a:ext cx="1411" cy="1673"/>
              </a:xfrm>
              <a:prstGeom prst="rect">
                <a:avLst/>
              </a:prstGeom>
              <a:grpFill/>
              <a:ln w="4763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09" name="Line 261"/>
              <p:cNvSpPr>
                <a:spLocks noChangeShapeType="1"/>
              </p:cNvSpPr>
              <p:nvPr/>
            </p:nvSpPr>
            <p:spPr bwMode="auto">
              <a:xfrm flipV="1">
                <a:off x="947" y="2483"/>
                <a:ext cx="1" cy="1529"/>
              </a:xfrm>
              <a:prstGeom prst="line">
                <a:avLst/>
              </a:prstGeom>
              <a:grpFill/>
              <a:ln w="4763">
                <a:solidFill>
                  <a:srgbClr val="000000"/>
                </a:solidFill>
                <a:prstDash val="dash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10" name="Line 262"/>
              <p:cNvSpPr>
                <a:spLocks noChangeShapeType="1"/>
              </p:cNvSpPr>
              <p:nvPr/>
            </p:nvSpPr>
            <p:spPr bwMode="auto">
              <a:xfrm>
                <a:off x="947" y="2560"/>
                <a:ext cx="1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11" name="Line 263"/>
              <p:cNvSpPr>
                <a:spLocks noChangeShapeType="1"/>
              </p:cNvSpPr>
              <p:nvPr/>
            </p:nvSpPr>
            <p:spPr bwMode="auto">
              <a:xfrm>
                <a:off x="927" y="2602"/>
                <a:ext cx="82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12" name="Line 264"/>
              <p:cNvSpPr>
                <a:spLocks noChangeShapeType="1"/>
              </p:cNvSpPr>
              <p:nvPr/>
            </p:nvSpPr>
            <p:spPr bwMode="auto">
              <a:xfrm>
                <a:off x="927" y="2648"/>
                <a:ext cx="89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13" name="Line 265"/>
              <p:cNvSpPr>
                <a:spLocks noChangeShapeType="1"/>
              </p:cNvSpPr>
              <p:nvPr/>
            </p:nvSpPr>
            <p:spPr bwMode="auto">
              <a:xfrm>
                <a:off x="916" y="2690"/>
                <a:ext cx="89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14" name="Line 266"/>
              <p:cNvSpPr>
                <a:spLocks noChangeShapeType="1"/>
              </p:cNvSpPr>
              <p:nvPr/>
            </p:nvSpPr>
            <p:spPr bwMode="auto">
              <a:xfrm>
                <a:off x="951" y="2736"/>
                <a:ext cx="127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15" name="Line 267"/>
              <p:cNvSpPr>
                <a:spLocks noChangeShapeType="1"/>
              </p:cNvSpPr>
              <p:nvPr/>
            </p:nvSpPr>
            <p:spPr bwMode="auto">
              <a:xfrm>
                <a:off x="597" y="2870"/>
                <a:ext cx="103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16" name="Line 268"/>
              <p:cNvSpPr>
                <a:spLocks noChangeShapeType="1"/>
              </p:cNvSpPr>
              <p:nvPr/>
            </p:nvSpPr>
            <p:spPr bwMode="auto">
              <a:xfrm>
                <a:off x="947" y="2912"/>
                <a:ext cx="1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17" name="Line 269"/>
              <p:cNvSpPr>
                <a:spLocks noChangeShapeType="1"/>
              </p:cNvSpPr>
              <p:nvPr/>
            </p:nvSpPr>
            <p:spPr bwMode="auto">
              <a:xfrm>
                <a:off x="1112" y="2958"/>
                <a:ext cx="62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18" name="Line 270"/>
              <p:cNvSpPr>
                <a:spLocks noChangeShapeType="1"/>
              </p:cNvSpPr>
              <p:nvPr/>
            </p:nvSpPr>
            <p:spPr bwMode="auto">
              <a:xfrm>
                <a:off x="1229" y="3000"/>
                <a:ext cx="72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19" name="Line 271"/>
              <p:cNvSpPr>
                <a:spLocks noChangeShapeType="1"/>
              </p:cNvSpPr>
              <p:nvPr/>
            </p:nvSpPr>
            <p:spPr bwMode="auto">
              <a:xfrm>
                <a:off x="947" y="3133"/>
                <a:ext cx="1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20" name="Line 272"/>
              <p:cNvSpPr>
                <a:spLocks noChangeShapeType="1"/>
              </p:cNvSpPr>
              <p:nvPr/>
            </p:nvSpPr>
            <p:spPr bwMode="auto">
              <a:xfrm>
                <a:off x="909" y="3176"/>
                <a:ext cx="66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21" name="Line 273"/>
              <p:cNvSpPr>
                <a:spLocks noChangeShapeType="1"/>
              </p:cNvSpPr>
              <p:nvPr/>
            </p:nvSpPr>
            <p:spPr bwMode="auto">
              <a:xfrm>
                <a:off x="947" y="3309"/>
                <a:ext cx="1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22" name="Line 274"/>
              <p:cNvSpPr>
                <a:spLocks noChangeShapeType="1"/>
              </p:cNvSpPr>
              <p:nvPr/>
            </p:nvSpPr>
            <p:spPr bwMode="auto">
              <a:xfrm>
                <a:off x="930" y="3351"/>
                <a:ext cx="58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23" name="Line 275"/>
              <p:cNvSpPr>
                <a:spLocks noChangeShapeType="1"/>
              </p:cNvSpPr>
              <p:nvPr/>
            </p:nvSpPr>
            <p:spPr bwMode="auto">
              <a:xfrm>
                <a:off x="947" y="3485"/>
                <a:ext cx="1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24" name="Line 276"/>
              <p:cNvSpPr>
                <a:spLocks noChangeShapeType="1"/>
              </p:cNvSpPr>
              <p:nvPr/>
            </p:nvSpPr>
            <p:spPr bwMode="auto">
              <a:xfrm>
                <a:off x="899" y="3527"/>
                <a:ext cx="96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25" name="Line 277"/>
              <p:cNvSpPr>
                <a:spLocks noChangeShapeType="1"/>
              </p:cNvSpPr>
              <p:nvPr/>
            </p:nvSpPr>
            <p:spPr bwMode="auto">
              <a:xfrm>
                <a:off x="947" y="3661"/>
                <a:ext cx="1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26" name="Line 278"/>
              <p:cNvSpPr>
                <a:spLocks noChangeShapeType="1"/>
              </p:cNvSpPr>
              <p:nvPr/>
            </p:nvSpPr>
            <p:spPr bwMode="auto">
              <a:xfrm>
                <a:off x="927" y="3703"/>
                <a:ext cx="58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27" name="Line 279"/>
              <p:cNvSpPr>
                <a:spLocks noChangeShapeType="1"/>
              </p:cNvSpPr>
              <p:nvPr/>
            </p:nvSpPr>
            <p:spPr bwMode="auto">
              <a:xfrm>
                <a:off x="947" y="3837"/>
                <a:ext cx="1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28" name="Line 280"/>
              <p:cNvSpPr>
                <a:spLocks noChangeShapeType="1"/>
              </p:cNvSpPr>
              <p:nvPr/>
            </p:nvSpPr>
            <p:spPr bwMode="auto">
              <a:xfrm>
                <a:off x="940" y="3879"/>
                <a:ext cx="59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29" name="Rectangle 281"/>
              <p:cNvSpPr>
                <a:spLocks noChangeArrowheads="1"/>
              </p:cNvSpPr>
              <p:nvPr/>
            </p:nvSpPr>
            <p:spPr bwMode="auto">
              <a:xfrm>
                <a:off x="340" y="2432"/>
                <a:ext cx="281" cy="7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Age (yrs)</a:t>
                </a:r>
                <a:endPara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30" name="Rectangle 282"/>
              <p:cNvSpPr>
                <a:spLocks noChangeArrowheads="1"/>
              </p:cNvSpPr>
              <p:nvPr/>
            </p:nvSpPr>
            <p:spPr bwMode="auto">
              <a:xfrm>
                <a:off x="384" y="2532"/>
                <a:ext cx="14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44-53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31" name="Rectangle 283"/>
              <p:cNvSpPr>
                <a:spLocks noChangeArrowheads="1"/>
              </p:cNvSpPr>
              <p:nvPr/>
            </p:nvSpPr>
            <p:spPr bwMode="auto">
              <a:xfrm>
                <a:off x="384" y="2578"/>
                <a:ext cx="14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54-57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32" name="Rectangle 284"/>
              <p:cNvSpPr>
                <a:spLocks noChangeArrowheads="1"/>
              </p:cNvSpPr>
              <p:nvPr/>
            </p:nvSpPr>
            <p:spPr bwMode="auto">
              <a:xfrm>
                <a:off x="384" y="2620"/>
                <a:ext cx="14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58-62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33" name="Rectangle 285"/>
              <p:cNvSpPr>
                <a:spLocks noChangeArrowheads="1"/>
              </p:cNvSpPr>
              <p:nvPr/>
            </p:nvSpPr>
            <p:spPr bwMode="auto">
              <a:xfrm>
                <a:off x="384" y="2666"/>
                <a:ext cx="14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63-69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34" name="Rectangle 286"/>
              <p:cNvSpPr>
                <a:spLocks noChangeArrowheads="1"/>
              </p:cNvSpPr>
              <p:nvPr/>
            </p:nvSpPr>
            <p:spPr bwMode="auto">
              <a:xfrm>
                <a:off x="384" y="2708"/>
                <a:ext cx="102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70+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35" name="Rectangle 287"/>
              <p:cNvSpPr>
                <a:spLocks noChangeArrowheads="1"/>
              </p:cNvSpPr>
              <p:nvPr/>
            </p:nvSpPr>
            <p:spPr bwMode="auto">
              <a:xfrm>
                <a:off x="340" y="2765"/>
                <a:ext cx="367" cy="7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BMI (kg/m</a:t>
                </a:r>
                <a:r>
                  <a:rPr kumimoji="0" lang="en-US" sz="800" b="1" i="0" u="none" strike="noStrike" cap="none" normalizeH="0" baseline="3000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</a:t>
                </a:r>
                <a:r>
                  <a: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)</a:t>
                </a:r>
                <a:endPara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36" name="Rectangle 288"/>
              <p:cNvSpPr>
                <a:spLocks noChangeArrowheads="1"/>
              </p:cNvSpPr>
              <p:nvPr/>
            </p:nvSpPr>
            <p:spPr bwMode="auto">
              <a:xfrm>
                <a:off x="384" y="2841"/>
                <a:ext cx="102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&lt;20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37" name="Rectangle 289"/>
              <p:cNvSpPr>
                <a:spLocks noChangeArrowheads="1"/>
              </p:cNvSpPr>
              <p:nvPr/>
            </p:nvSpPr>
            <p:spPr bwMode="auto">
              <a:xfrm>
                <a:off x="384" y="2887"/>
                <a:ext cx="89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20-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38" name="Rectangle 290"/>
              <p:cNvSpPr>
                <a:spLocks noChangeArrowheads="1"/>
              </p:cNvSpPr>
              <p:nvPr/>
            </p:nvSpPr>
            <p:spPr bwMode="auto">
              <a:xfrm>
                <a:off x="384" y="2929"/>
                <a:ext cx="89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25-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39" name="Rectangle 291"/>
              <p:cNvSpPr>
                <a:spLocks noChangeArrowheads="1"/>
              </p:cNvSpPr>
              <p:nvPr/>
            </p:nvSpPr>
            <p:spPr bwMode="auto">
              <a:xfrm>
                <a:off x="384" y="2975"/>
                <a:ext cx="102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30+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40" name="Rectangle 292"/>
              <p:cNvSpPr>
                <a:spLocks noChangeArrowheads="1"/>
              </p:cNvSpPr>
              <p:nvPr/>
            </p:nvSpPr>
            <p:spPr bwMode="auto">
              <a:xfrm>
                <a:off x="340" y="3022"/>
                <a:ext cx="274" cy="7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Ethnicity</a:t>
                </a:r>
                <a:endPara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41" name="Rectangle 293"/>
              <p:cNvSpPr>
                <a:spLocks noChangeArrowheads="1"/>
              </p:cNvSpPr>
              <p:nvPr/>
            </p:nvSpPr>
            <p:spPr bwMode="auto">
              <a:xfrm>
                <a:off x="384" y="3105"/>
                <a:ext cx="147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White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42" name="Rectangle 294"/>
              <p:cNvSpPr>
                <a:spLocks noChangeArrowheads="1"/>
              </p:cNvSpPr>
              <p:nvPr/>
            </p:nvSpPr>
            <p:spPr bwMode="auto">
              <a:xfrm>
                <a:off x="384" y="3151"/>
                <a:ext cx="14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Other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43" name="Rectangle 295"/>
              <p:cNvSpPr>
                <a:spLocks noChangeArrowheads="1"/>
              </p:cNvSpPr>
              <p:nvPr/>
            </p:nvSpPr>
            <p:spPr bwMode="auto">
              <a:xfrm>
                <a:off x="340" y="3203"/>
                <a:ext cx="181" cy="7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Parity</a:t>
                </a:r>
                <a:endPara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44" name="Rectangle 296"/>
              <p:cNvSpPr>
                <a:spLocks noChangeArrowheads="1"/>
              </p:cNvSpPr>
              <p:nvPr/>
            </p:nvSpPr>
            <p:spPr bwMode="auto">
              <a:xfrm>
                <a:off x="384" y="3281"/>
                <a:ext cx="82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No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45" name="Rectangle 297"/>
              <p:cNvSpPr>
                <a:spLocks noChangeArrowheads="1"/>
              </p:cNvSpPr>
              <p:nvPr/>
            </p:nvSpPr>
            <p:spPr bwMode="auto">
              <a:xfrm>
                <a:off x="384" y="3327"/>
                <a:ext cx="102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Yes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46" name="Rectangle 298"/>
              <p:cNvSpPr>
                <a:spLocks noChangeArrowheads="1"/>
              </p:cNvSpPr>
              <p:nvPr/>
            </p:nvSpPr>
            <p:spPr bwMode="auto">
              <a:xfrm>
                <a:off x="340" y="3385"/>
                <a:ext cx="584" cy="7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Menopausal status</a:t>
                </a:r>
                <a:endPara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47" name="Rectangle 299"/>
              <p:cNvSpPr>
                <a:spLocks noChangeArrowheads="1"/>
              </p:cNvSpPr>
              <p:nvPr/>
            </p:nvSpPr>
            <p:spPr bwMode="auto">
              <a:xfrm>
                <a:off x="384" y="3457"/>
                <a:ext cx="243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Pre &amp; Peri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48" name="Rectangle 300"/>
              <p:cNvSpPr>
                <a:spLocks noChangeArrowheads="1"/>
              </p:cNvSpPr>
              <p:nvPr/>
            </p:nvSpPr>
            <p:spPr bwMode="auto">
              <a:xfrm>
                <a:off x="384" y="3503"/>
                <a:ext cx="120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Post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49" name="Rectangle 301"/>
              <p:cNvSpPr>
                <a:spLocks noChangeArrowheads="1"/>
              </p:cNvSpPr>
              <p:nvPr/>
            </p:nvSpPr>
            <p:spPr bwMode="auto">
              <a:xfrm>
                <a:off x="340" y="3566"/>
                <a:ext cx="387" cy="7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Ever OC use</a:t>
                </a:r>
                <a:endPara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50" name="Rectangle 302"/>
              <p:cNvSpPr>
                <a:spLocks noChangeArrowheads="1"/>
              </p:cNvSpPr>
              <p:nvPr/>
            </p:nvSpPr>
            <p:spPr bwMode="auto">
              <a:xfrm>
                <a:off x="384" y="3633"/>
                <a:ext cx="82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No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51" name="Rectangle 303"/>
              <p:cNvSpPr>
                <a:spLocks noChangeArrowheads="1"/>
              </p:cNvSpPr>
              <p:nvPr/>
            </p:nvSpPr>
            <p:spPr bwMode="auto">
              <a:xfrm>
                <a:off x="384" y="3678"/>
                <a:ext cx="102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Yes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52" name="Rectangle 304"/>
              <p:cNvSpPr>
                <a:spLocks noChangeArrowheads="1"/>
              </p:cNvSpPr>
              <p:nvPr/>
            </p:nvSpPr>
            <p:spPr bwMode="auto">
              <a:xfrm>
                <a:off x="340" y="3725"/>
                <a:ext cx="245" cy="7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Ever HT</a:t>
                </a:r>
                <a:endPara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53" name="Rectangle 305"/>
              <p:cNvSpPr>
                <a:spLocks noChangeArrowheads="1"/>
              </p:cNvSpPr>
              <p:nvPr/>
            </p:nvSpPr>
            <p:spPr bwMode="auto">
              <a:xfrm>
                <a:off x="384" y="3809"/>
                <a:ext cx="82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No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54" name="Rectangle 306"/>
              <p:cNvSpPr>
                <a:spLocks noChangeArrowheads="1"/>
              </p:cNvSpPr>
              <p:nvPr/>
            </p:nvSpPr>
            <p:spPr bwMode="auto">
              <a:xfrm>
                <a:off x="384" y="3854"/>
                <a:ext cx="102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Yes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57" name="Rectangle 309"/>
              <p:cNvSpPr>
                <a:spLocks noChangeArrowheads="1"/>
              </p:cNvSpPr>
              <p:nvPr/>
            </p:nvSpPr>
            <p:spPr bwMode="auto">
              <a:xfrm>
                <a:off x="1325" y="2532"/>
                <a:ext cx="22" cy="4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58" name="Rectangle 310"/>
              <p:cNvSpPr>
                <a:spLocks noChangeArrowheads="1"/>
              </p:cNvSpPr>
              <p:nvPr/>
            </p:nvSpPr>
            <p:spPr bwMode="auto">
              <a:xfrm>
                <a:off x="1325" y="2578"/>
                <a:ext cx="39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0.09 (-0.09, 0.28)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59" name="Rectangle 311"/>
              <p:cNvSpPr>
                <a:spLocks noChangeArrowheads="1"/>
              </p:cNvSpPr>
              <p:nvPr/>
            </p:nvSpPr>
            <p:spPr bwMode="auto">
              <a:xfrm>
                <a:off x="1325" y="2620"/>
                <a:ext cx="39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0.11 (-0.08, 0.29)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60" name="Rectangle 312"/>
              <p:cNvSpPr>
                <a:spLocks noChangeArrowheads="1"/>
              </p:cNvSpPr>
              <p:nvPr/>
            </p:nvSpPr>
            <p:spPr bwMode="auto">
              <a:xfrm>
                <a:off x="1325" y="2666"/>
                <a:ext cx="39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0.07 (-0.13, 0.26)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61" name="Rectangle 313"/>
              <p:cNvSpPr>
                <a:spLocks noChangeArrowheads="1"/>
              </p:cNvSpPr>
              <p:nvPr/>
            </p:nvSpPr>
            <p:spPr bwMode="auto">
              <a:xfrm>
                <a:off x="1325" y="2708"/>
                <a:ext cx="380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0.30 (0.03, 0.57)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62" name="Rectangle 314"/>
              <p:cNvSpPr>
                <a:spLocks noChangeArrowheads="1"/>
              </p:cNvSpPr>
              <p:nvPr/>
            </p:nvSpPr>
            <p:spPr bwMode="auto">
              <a:xfrm>
                <a:off x="1325" y="2841"/>
                <a:ext cx="428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-1.29 (-1.50, -1.07)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63" name="Rectangle 315"/>
              <p:cNvSpPr>
                <a:spLocks noChangeArrowheads="1"/>
              </p:cNvSpPr>
              <p:nvPr/>
            </p:nvSpPr>
            <p:spPr bwMode="auto">
              <a:xfrm>
                <a:off x="1325" y="2887"/>
                <a:ext cx="22" cy="4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64" name="Rectangle 316"/>
              <p:cNvSpPr>
                <a:spLocks noChangeArrowheads="1"/>
              </p:cNvSpPr>
              <p:nvPr/>
            </p:nvSpPr>
            <p:spPr bwMode="auto">
              <a:xfrm>
                <a:off x="1325" y="2929"/>
                <a:ext cx="380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0.85 (0.72, 0.99)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65" name="Rectangle 317"/>
              <p:cNvSpPr>
                <a:spLocks noChangeArrowheads="1"/>
              </p:cNvSpPr>
              <p:nvPr/>
            </p:nvSpPr>
            <p:spPr bwMode="auto">
              <a:xfrm>
                <a:off x="1325" y="2975"/>
                <a:ext cx="380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1.38 (1.22, 1.53)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66" name="Rectangle 318"/>
              <p:cNvSpPr>
                <a:spLocks noChangeArrowheads="1"/>
              </p:cNvSpPr>
              <p:nvPr/>
            </p:nvSpPr>
            <p:spPr bwMode="auto">
              <a:xfrm>
                <a:off x="1325" y="3105"/>
                <a:ext cx="22" cy="4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67" name="Rectangle 319"/>
              <p:cNvSpPr>
                <a:spLocks noChangeArrowheads="1"/>
              </p:cNvSpPr>
              <p:nvPr/>
            </p:nvSpPr>
            <p:spPr bwMode="auto">
              <a:xfrm>
                <a:off x="1325" y="3151"/>
                <a:ext cx="411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-0.02 (-0.16, 0.12)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68" name="Rectangle 320"/>
              <p:cNvSpPr>
                <a:spLocks noChangeArrowheads="1"/>
              </p:cNvSpPr>
              <p:nvPr/>
            </p:nvSpPr>
            <p:spPr bwMode="auto">
              <a:xfrm>
                <a:off x="1325" y="3281"/>
                <a:ext cx="22" cy="4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69" name="Rectangle 321"/>
              <p:cNvSpPr>
                <a:spLocks noChangeArrowheads="1"/>
              </p:cNvSpPr>
              <p:nvPr/>
            </p:nvSpPr>
            <p:spPr bwMode="auto">
              <a:xfrm>
                <a:off x="1325" y="3327"/>
                <a:ext cx="39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0.06 (-0.06, 0.18)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70" name="Rectangle 322"/>
              <p:cNvSpPr>
                <a:spLocks noChangeArrowheads="1"/>
              </p:cNvSpPr>
              <p:nvPr/>
            </p:nvSpPr>
            <p:spPr bwMode="auto">
              <a:xfrm>
                <a:off x="1325" y="3457"/>
                <a:ext cx="22" cy="4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71" name="Rectangle 323"/>
              <p:cNvSpPr>
                <a:spLocks noChangeArrowheads="1"/>
              </p:cNvSpPr>
              <p:nvPr/>
            </p:nvSpPr>
            <p:spPr bwMode="auto">
              <a:xfrm>
                <a:off x="1325" y="3503"/>
                <a:ext cx="39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0.00 (-0.20, 0.21)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72" name="Rectangle 324"/>
              <p:cNvSpPr>
                <a:spLocks noChangeArrowheads="1"/>
              </p:cNvSpPr>
              <p:nvPr/>
            </p:nvSpPr>
            <p:spPr bwMode="auto">
              <a:xfrm>
                <a:off x="1325" y="3633"/>
                <a:ext cx="22" cy="4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73" name="Rectangle 325"/>
              <p:cNvSpPr>
                <a:spLocks noChangeArrowheads="1"/>
              </p:cNvSpPr>
              <p:nvPr/>
            </p:nvSpPr>
            <p:spPr bwMode="auto">
              <a:xfrm>
                <a:off x="1325" y="3678"/>
                <a:ext cx="39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0.04 (-0.09, 0.17)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74" name="Rectangle 326"/>
              <p:cNvSpPr>
                <a:spLocks noChangeArrowheads="1"/>
              </p:cNvSpPr>
              <p:nvPr/>
            </p:nvSpPr>
            <p:spPr bwMode="auto">
              <a:xfrm>
                <a:off x="1325" y="3809"/>
                <a:ext cx="22" cy="4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75" name="Rectangle 327"/>
              <p:cNvSpPr>
                <a:spLocks noChangeArrowheads="1"/>
              </p:cNvSpPr>
              <p:nvPr/>
            </p:nvSpPr>
            <p:spPr bwMode="auto">
              <a:xfrm>
                <a:off x="1325" y="3854"/>
                <a:ext cx="39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0.11 (-0.02, 0.23)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76" name="Rectangle 328"/>
              <p:cNvSpPr>
                <a:spLocks noChangeArrowheads="1"/>
              </p:cNvSpPr>
              <p:nvPr/>
            </p:nvSpPr>
            <p:spPr bwMode="auto">
              <a:xfrm>
                <a:off x="1325" y="2387"/>
                <a:ext cx="598" cy="7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800" b="1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c</a:t>
                </a:r>
                <a:r>
                  <a: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oefficient (95% CI)</a:t>
                </a:r>
                <a:endPara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77" name="Rectangle 329"/>
              <p:cNvSpPr>
                <a:spLocks noChangeArrowheads="1"/>
              </p:cNvSpPr>
              <p:nvPr/>
            </p:nvSpPr>
            <p:spPr bwMode="auto">
              <a:xfrm>
                <a:off x="1325" y="2296"/>
                <a:ext cx="353" cy="7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Regression</a:t>
                </a:r>
                <a:endPara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79" name="Rectangle 331"/>
              <p:cNvSpPr>
                <a:spLocks noChangeArrowheads="1"/>
              </p:cNvSpPr>
              <p:nvPr/>
            </p:nvSpPr>
            <p:spPr bwMode="auto">
              <a:xfrm>
                <a:off x="1325" y="2578"/>
                <a:ext cx="39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0.09 (-0.09, 0.28)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80" name="Rectangle 332"/>
              <p:cNvSpPr>
                <a:spLocks noChangeArrowheads="1"/>
              </p:cNvSpPr>
              <p:nvPr/>
            </p:nvSpPr>
            <p:spPr bwMode="auto">
              <a:xfrm>
                <a:off x="1325" y="2620"/>
                <a:ext cx="39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0.11 (-0.08, 0.29)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81" name="Rectangle 333"/>
              <p:cNvSpPr>
                <a:spLocks noChangeArrowheads="1"/>
              </p:cNvSpPr>
              <p:nvPr/>
            </p:nvSpPr>
            <p:spPr bwMode="auto">
              <a:xfrm>
                <a:off x="1325" y="2666"/>
                <a:ext cx="39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0.07 (-0.13, 0.26)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82" name="Rectangle 334"/>
              <p:cNvSpPr>
                <a:spLocks noChangeArrowheads="1"/>
              </p:cNvSpPr>
              <p:nvPr/>
            </p:nvSpPr>
            <p:spPr bwMode="auto">
              <a:xfrm>
                <a:off x="1325" y="2708"/>
                <a:ext cx="380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0.30 (0.03, 0.57)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83" name="Rectangle 335"/>
              <p:cNvSpPr>
                <a:spLocks noChangeArrowheads="1"/>
              </p:cNvSpPr>
              <p:nvPr/>
            </p:nvSpPr>
            <p:spPr bwMode="auto">
              <a:xfrm>
                <a:off x="1325" y="2819"/>
                <a:ext cx="428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-1.29 (-1.50, -1.07)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85" name="Rectangle 337"/>
              <p:cNvSpPr>
                <a:spLocks noChangeArrowheads="1"/>
              </p:cNvSpPr>
              <p:nvPr/>
            </p:nvSpPr>
            <p:spPr bwMode="auto">
              <a:xfrm>
                <a:off x="1325" y="2929"/>
                <a:ext cx="380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0.85 (0.72, 0.99)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86" name="Rectangle 338"/>
              <p:cNvSpPr>
                <a:spLocks noChangeArrowheads="1"/>
              </p:cNvSpPr>
              <p:nvPr/>
            </p:nvSpPr>
            <p:spPr bwMode="auto">
              <a:xfrm>
                <a:off x="1325" y="2975"/>
                <a:ext cx="380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1.38 (1.22, 1.53)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88" name="Rectangle 340"/>
              <p:cNvSpPr>
                <a:spLocks noChangeArrowheads="1"/>
              </p:cNvSpPr>
              <p:nvPr/>
            </p:nvSpPr>
            <p:spPr bwMode="auto">
              <a:xfrm>
                <a:off x="1325" y="3151"/>
                <a:ext cx="411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-0.02 (-0.16, 0.12)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90" name="Rectangle 342"/>
              <p:cNvSpPr>
                <a:spLocks noChangeArrowheads="1"/>
              </p:cNvSpPr>
              <p:nvPr/>
            </p:nvSpPr>
            <p:spPr bwMode="auto">
              <a:xfrm>
                <a:off x="1325" y="3327"/>
                <a:ext cx="39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0.06 (-0.06, 0.18)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92" name="Rectangle 344"/>
              <p:cNvSpPr>
                <a:spLocks noChangeArrowheads="1"/>
              </p:cNvSpPr>
              <p:nvPr/>
            </p:nvSpPr>
            <p:spPr bwMode="auto">
              <a:xfrm>
                <a:off x="1325" y="3503"/>
                <a:ext cx="39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0.00 (-0.20, 0.21)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94" name="Rectangle 346"/>
              <p:cNvSpPr>
                <a:spLocks noChangeArrowheads="1"/>
              </p:cNvSpPr>
              <p:nvPr/>
            </p:nvSpPr>
            <p:spPr bwMode="auto">
              <a:xfrm>
                <a:off x="1325" y="3678"/>
                <a:ext cx="39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0.04 (-0.09, 0.17)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96" name="Rectangle 348"/>
              <p:cNvSpPr>
                <a:spLocks noChangeArrowheads="1"/>
              </p:cNvSpPr>
              <p:nvPr/>
            </p:nvSpPr>
            <p:spPr bwMode="auto">
              <a:xfrm>
                <a:off x="1325" y="3854"/>
                <a:ext cx="39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0.11 (-0.02, 0.23)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99" name="Freeform 351"/>
              <p:cNvSpPr>
                <a:spLocks/>
              </p:cNvSpPr>
              <p:nvPr/>
            </p:nvSpPr>
            <p:spPr bwMode="auto">
              <a:xfrm>
                <a:off x="940" y="2553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00" name="Freeform 352"/>
              <p:cNvSpPr>
                <a:spLocks/>
              </p:cNvSpPr>
              <p:nvPr/>
            </p:nvSpPr>
            <p:spPr bwMode="auto">
              <a:xfrm>
                <a:off x="961" y="2595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01" name="Freeform 353"/>
              <p:cNvSpPr>
                <a:spLocks/>
              </p:cNvSpPr>
              <p:nvPr/>
            </p:nvSpPr>
            <p:spPr bwMode="auto">
              <a:xfrm>
                <a:off x="964" y="2641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02" name="Freeform 354"/>
              <p:cNvSpPr>
                <a:spLocks/>
              </p:cNvSpPr>
              <p:nvPr/>
            </p:nvSpPr>
            <p:spPr bwMode="auto">
              <a:xfrm>
                <a:off x="954" y="2687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03" name="Freeform 355"/>
              <p:cNvSpPr>
                <a:spLocks/>
              </p:cNvSpPr>
              <p:nvPr/>
            </p:nvSpPr>
            <p:spPr bwMode="auto">
              <a:xfrm>
                <a:off x="1009" y="2729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04" name="Freeform 356"/>
              <p:cNvSpPr>
                <a:spLocks/>
              </p:cNvSpPr>
              <p:nvPr/>
            </p:nvSpPr>
            <p:spPr bwMode="auto">
              <a:xfrm>
                <a:off x="642" y="2863"/>
                <a:ext cx="13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3" y="7"/>
                  </a:cxn>
                  <a:cxn ang="0">
                    <a:pos x="7" y="0"/>
                  </a:cxn>
                </a:cxnLst>
                <a:rect l="0" t="0" r="r" b="b"/>
                <a:pathLst>
                  <a:path w="13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3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05" name="Freeform 357"/>
              <p:cNvSpPr>
                <a:spLocks/>
              </p:cNvSpPr>
              <p:nvPr/>
            </p:nvSpPr>
            <p:spPr bwMode="auto">
              <a:xfrm>
                <a:off x="940" y="2905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06" name="Freeform 358"/>
              <p:cNvSpPr>
                <a:spLocks/>
              </p:cNvSpPr>
              <p:nvPr/>
            </p:nvSpPr>
            <p:spPr bwMode="auto">
              <a:xfrm>
                <a:off x="1136" y="2951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07" name="Freeform 359"/>
              <p:cNvSpPr>
                <a:spLocks/>
              </p:cNvSpPr>
              <p:nvPr/>
            </p:nvSpPr>
            <p:spPr bwMode="auto">
              <a:xfrm>
                <a:off x="1256" y="2993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08" name="Freeform 360"/>
              <p:cNvSpPr>
                <a:spLocks/>
              </p:cNvSpPr>
              <p:nvPr/>
            </p:nvSpPr>
            <p:spPr bwMode="auto">
              <a:xfrm>
                <a:off x="940" y="3126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09" name="Freeform 361"/>
              <p:cNvSpPr>
                <a:spLocks/>
              </p:cNvSpPr>
              <p:nvPr/>
            </p:nvSpPr>
            <p:spPr bwMode="auto">
              <a:xfrm>
                <a:off x="937" y="3169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10" name="Freeform 362"/>
              <p:cNvSpPr>
                <a:spLocks/>
              </p:cNvSpPr>
              <p:nvPr/>
            </p:nvSpPr>
            <p:spPr bwMode="auto">
              <a:xfrm>
                <a:off x="940" y="3302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11" name="Freeform 363"/>
              <p:cNvSpPr>
                <a:spLocks/>
              </p:cNvSpPr>
              <p:nvPr/>
            </p:nvSpPr>
            <p:spPr bwMode="auto">
              <a:xfrm>
                <a:off x="954" y="3344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12" name="Freeform 364"/>
              <p:cNvSpPr>
                <a:spLocks/>
              </p:cNvSpPr>
              <p:nvPr/>
            </p:nvSpPr>
            <p:spPr bwMode="auto">
              <a:xfrm>
                <a:off x="940" y="3478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13" name="Freeform 365"/>
              <p:cNvSpPr>
                <a:spLocks/>
              </p:cNvSpPr>
              <p:nvPr/>
            </p:nvSpPr>
            <p:spPr bwMode="auto">
              <a:xfrm>
                <a:off x="940" y="3520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14" name="Freeform 366"/>
              <p:cNvSpPr>
                <a:spLocks/>
              </p:cNvSpPr>
              <p:nvPr/>
            </p:nvSpPr>
            <p:spPr bwMode="auto">
              <a:xfrm>
                <a:off x="940" y="3654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15" name="Freeform 367"/>
              <p:cNvSpPr>
                <a:spLocks/>
              </p:cNvSpPr>
              <p:nvPr/>
            </p:nvSpPr>
            <p:spPr bwMode="auto">
              <a:xfrm>
                <a:off x="951" y="3696"/>
                <a:ext cx="13" cy="14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7"/>
                  </a:cxn>
                  <a:cxn ang="0">
                    <a:pos x="6" y="14"/>
                  </a:cxn>
                  <a:cxn ang="0">
                    <a:pos x="13" y="7"/>
                  </a:cxn>
                  <a:cxn ang="0">
                    <a:pos x="6" y="0"/>
                  </a:cxn>
                </a:cxnLst>
                <a:rect l="0" t="0" r="r" b="b"/>
                <a:pathLst>
                  <a:path w="13" h="14">
                    <a:moveTo>
                      <a:pt x="6" y="0"/>
                    </a:moveTo>
                    <a:lnTo>
                      <a:pt x="0" y="7"/>
                    </a:lnTo>
                    <a:lnTo>
                      <a:pt x="6" y="14"/>
                    </a:lnTo>
                    <a:lnTo>
                      <a:pt x="13" y="7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16" name="Freeform 368"/>
              <p:cNvSpPr>
                <a:spLocks/>
              </p:cNvSpPr>
              <p:nvPr/>
            </p:nvSpPr>
            <p:spPr bwMode="auto">
              <a:xfrm>
                <a:off x="940" y="3830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17" name="Freeform 369"/>
              <p:cNvSpPr>
                <a:spLocks/>
              </p:cNvSpPr>
              <p:nvPr/>
            </p:nvSpPr>
            <p:spPr bwMode="auto">
              <a:xfrm>
                <a:off x="964" y="3872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18" name="Line 370"/>
              <p:cNvSpPr>
                <a:spLocks noChangeShapeType="1"/>
              </p:cNvSpPr>
              <p:nvPr/>
            </p:nvSpPr>
            <p:spPr bwMode="auto">
              <a:xfrm>
                <a:off x="360" y="4012"/>
                <a:ext cx="1411" cy="1"/>
              </a:xfrm>
              <a:prstGeom prst="line">
                <a:avLst/>
              </a:prstGeom>
              <a:grp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19" name="Rectangle 371"/>
              <p:cNvSpPr>
                <a:spLocks noChangeArrowheads="1"/>
              </p:cNvSpPr>
              <p:nvPr/>
            </p:nvSpPr>
            <p:spPr bwMode="auto">
              <a:xfrm>
                <a:off x="765" y="4027"/>
                <a:ext cx="3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20" name="Rectangle 372"/>
              <p:cNvSpPr>
                <a:spLocks noChangeArrowheads="1"/>
              </p:cNvSpPr>
              <p:nvPr/>
            </p:nvSpPr>
            <p:spPr bwMode="auto">
              <a:xfrm>
                <a:off x="1119" y="4027"/>
                <a:ext cx="3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21" name="Line 373"/>
              <p:cNvSpPr>
                <a:spLocks noChangeShapeType="1"/>
              </p:cNvSpPr>
              <p:nvPr/>
            </p:nvSpPr>
            <p:spPr bwMode="auto">
              <a:xfrm>
                <a:off x="947" y="4012"/>
                <a:ext cx="1" cy="25"/>
              </a:xfrm>
              <a:prstGeom prst="line">
                <a:avLst/>
              </a:prstGeom>
              <a:grp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22" name="Rectangle 374"/>
              <p:cNvSpPr>
                <a:spLocks noChangeArrowheads="1"/>
              </p:cNvSpPr>
              <p:nvPr/>
            </p:nvSpPr>
            <p:spPr bwMode="auto">
              <a:xfrm>
                <a:off x="937" y="4051"/>
                <a:ext cx="48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23" name="Line 375"/>
              <p:cNvSpPr>
                <a:spLocks noChangeShapeType="1"/>
              </p:cNvSpPr>
              <p:nvPr/>
            </p:nvSpPr>
            <p:spPr bwMode="auto">
              <a:xfrm>
                <a:off x="594" y="4012"/>
                <a:ext cx="1" cy="25"/>
              </a:xfrm>
              <a:prstGeom prst="line">
                <a:avLst/>
              </a:prstGeom>
              <a:grp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24" name="Rectangle 376"/>
              <p:cNvSpPr>
                <a:spLocks noChangeArrowheads="1"/>
              </p:cNvSpPr>
              <p:nvPr/>
            </p:nvSpPr>
            <p:spPr bwMode="auto">
              <a:xfrm>
                <a:off x="546" y="4051"/>
                <a:ext cx="111" cy="5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6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-1.53</a:t>
                </a:r>
                <a:endParaRPr kumimoji="0" lang="en-US" sz="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25" name="Line 377"/>
              <p:cNvSpPr>
                <a:spLocks noChangeShapeType="1"/>
              </p:cNvSpPr>
              <p:nvPr/>
            </p:nvSpPr>
            <p:spPr bwMode="auto">
              <a:xfrm>
                <a:off x="947" y="4012"/>
                <a:ext cx="1" cy="25"/>
              </a:xfrm>
              <a:prstGeom prst="line">
                <a:avLst/>
              </a:prstGeom>
              <a:grp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26" name="Rectangle 378"/>
              <p:cNvSpPr>
                <a:spLocks noChangeArrowheads="1"/>
              </p:cNvSpPr>
              <p:nvPr/>
            </p:nvSpPr>
            <p:spPr bwMode="auto">
              <a:xfrm>
                <a:off x="937" y="4051"/>
                <a:ext cx="27" cy="5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6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27" name="Line 379"/>
              <p:cNvSpPr>
                <a:spLocks noChangeShapeType="1"/>
              </p:cNvSpPr>
              <p:nvPr/>
            </p:nvSpPr>
            <p:spPr bwMode="auto">
              <a:xfrm>
                <a:off x="1301" y="4012"/>
                <a:ext cx="1" cy="25"/>
              </a:xfrm>
              <a:prstGeom prst="line">
                <a:avLst/>
              </a:prstGeom>
              <a:grp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28" name="Rectangle 380"/>
              <p:cNvSpPr>
                <a:spLocks noChangeArrowheads="1"/>
              </p:cNvSpPr>
              <p:nvPr/>
            </p:nvSpPr>
            <p:spPr bwMode="auto">
              <a:xfrm>
                <a:off x="1259" y="4051"/>
                <a:ext cx="95" cy="5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6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1.53</a:t>
                </a:r>
                <a:endParaRPr kumimoji="0" lang="en-US" sz="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29" name="Line 381"/>
              <p:cNvSpPr>
                <a:spLocks noChangeShapeType="1"/>
              </p:cNvSpPr>
              <p:nvPr/>
            </p:nvSpPr>
            <p:spPr bwMode="auto">
              <a:xfrm>
                <a:off x="947" y="4012"/>
                <a:ext cx="1" cy="25"/>
              </a:xfrm>
              <a:prstGeom prst="line">
                <a:avLst/>
              </a:prstGeom>
              <a:grp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30" name="Rectangle 382"/>
              <p:cNvSpPr>
                <a:spLocks noChangeArrowheads="1"/>
              </p:cNvSpPr>
              <p:nvPr/>
            </p:nvSpPr>
            <p:spPr bwMode="auto">
              <a:xfrm>
                <a:off x="385" y="2160"/>
                <a:ext cx="1542" cy="116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0" u="none" strike="noStrike" cap="none" normalizeH="0" baseline="0" dirty="0" err="1" smtClean="0">
                    <a:ln>
                      <a:noFill/>
                    </a:ln>
                    <a:solidFill>
                      <a:srgbClr val="0066FF"/>
                    </a:solidFill>
                    <a:effectLst/>
                    <a:latin typeface="Arial" pitchFamily="34" charset="0"/>
                    <a:cs typeface="Arial" pitchFamily="34" charset="0"/>
                  </a:rPr>
                  <a:t>Volpara</a:t>
                </a:r>
                <a:r>
                  <a:rPr kumimoji="0" lang="en-US" sz="1200" b="1" i="0" u="none" strike="noStrike" cap="none" normalizeH="0" baseline="0" dirty="0" smtClean="0">
                    <a:ln>
                      <a:noFill/>
                    </a:ln>
                    <a:solidFill>
                      <a:srgbClr val="0066FF"/>
                    </a:solidFill>
                    <a:effectLst/>
                    <a:latin typeface="Arial" pitchFamily="34" charset="0"/>
                    <a:cs typeface="Arial" pitchFamily="34" charset="0"/>
                  </a:rPr>
                  <a:t> Non-Dense Volume (cm</a:t>
                </a:r>
                <a:r>
                  <a:rPr kumimoji="0" lang="en-US" sz="1200" b="1" i="0" u="none" strike="noStrike" cap="none" normalizeH="0" baseline="30000" dirty="0" smtClean="0">
                    <a:ln>
                      <a:noFill/>
                    </a:ln>
                    <a:solidFill>
                      <a:srgbClr val="0066FF"/>
                    </a:solidFill>
                    <a:effectLst/>
                    <a:latin typeface="Arial" pitchFamily="34" charset="0"/>
                    <a:cs typeface="Arial" pitchFamily="34" charset="0"/>
                  </a:rPr>
                  <a:t>3</a:t>
                </a:r>
                <a:r>
                  <a:rPr kumimoji="0" lang="en-US" sz="1200" b="1" i="0" u="none" strike="noStrike" cap="none" normalizeH="0" baseline="0" dirty="0" smtClean="0">
                    <a:ln>
                      <a:noFill/>
                    </a:ln>
                    <a:solidFill>
                      <a:srgbClr val="0066FF"/>
                    </a:solidFill>
                    <a:effectLst/>
                    <a:latin typeface="Arial" pitchFamily="34" charset="0"/>
                    <a:cs typeface="Arial" pitchFamily="34" charset="0"/>
                  </a:rPr>
                  <a:t>)</a:t>
                </a:r>
                <a:endPara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rgbClr val="0066FF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31" name="Rectangle 383"/>
              <p:cNvSpPr>
                <a:spLocks noChangeArrowheads="1"/>
              </p:cNvSpPr>
              <p:nvPr/>
            </p:nvSpPr>
            <p:spPr bwMode="auto">
              <a:xfrm>
                <a:off x="1966" y="2159"/>
                <a:ext cx="1829" cy="2019"/>
              </a:xfrm>
              <a:prstGeom prst="rect">
                <a:avLst/>
              </a:prstGeom>
              <a:grpFill/>
              <a:ln w="4763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32" name="Rectangle 384"/>
              <p:cNvSpPr>
                <a:spLocks noChangeArrowheads="1"/>
              </p:cNvSpPr>
              <p:nvPr/>
            </p:nvSpPr>
            <p:spPr bwMode="auto">
              <a:xfrm>
                <a:off x="2186" y="2339"/>
                <a:ext cx="1410" cy="1673"/>
              </a:xfrm>
              <a:prstGeom prst="rect">
                <a:avLst/>
              </a:prstGeom>
              <a:grpFill/>
              <a:ln w="4763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34" name="Line 386"/>
              <p:cNvSpPr>
                <a:spLocks noChangeShapeType="1"/>
              </p:cNvSpPr>
              <p:nvPr/>
            </p:nvSpPr>
            <p:spPr bwMode="auto">
              <a:xfrm flipV="1">
                <a:off x="2773" y="2483"/>
                <a:ext cx="1" cy="1529"/>
              </a:xfrm>
              <a:prstGeom prst="line">
                <a:avLst/>
              </a:prstGeom>
              <a:grpFill/>
              <a:ln w="4763">
                <a:solidFill>
                  <a:srgbClr val="000000"/>
                </a:solidFill>
                <a:prstDash val="dash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35" name="Line 387"/>
              <p:cNvSpPr>
                <a:spLocks noChangeShapeType="1"/>
              </p:cNvSpPr>
              <p:nvPr/>
            </p:nvSpPr>
            <p:spPr bwMode="auto">
              <a:xfrm>
                <a:off x="2773" y="2560"/>
                <a:ext cx="1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36" name="Line 388"/>
              <p:cNvSpPr>
                <a:spLocks noChangeShapeType="1"/>
              </p:cNvSpPr>
              <p:nvPr/>
            </p:nvSpPr>
            <p:spPr bwMode="auto">
              <a:xfrm>
                <a:off x="2756" y="2602"/>
                <a:ext cx="89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37" name="Line 389"/>
              <p:cNvSpPr>
                <a:spLocks noChangeShapeType="1"/>
              </p:cNvSpPr>
              <p:nvPr/>
            </p:nvSpPr>
            <p:spPr bwMode="auto">
              <a:xfrm>
                <a:off x="2752" y="2648"/>
                <a:ext cx="93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38" name="Line 390"/>
              <p:cNvSpPr>
                <a:spLocks noChangeShapeType="1"/>
              </p:cNvSpPr>
              <p:nvPr/>
            </p:nvSpPr>
            <p:spPr bwMode="auto">
              <a:xfrm>
                <a:off x="2735" y="2690"/>
                <a:ext cx="93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39" name="Line 391"/>
              <p:cNvSpPr>
                <a:spLocks noChangeShapeType="1"/>
              </p:cNvSpPr>
              <p:nvPr/>
            </p:nvSpPr>
            <p:spPr bwMode="auto">
              <a:xfrm>
                <a:off x="2773" y="2736"/>
                <a:ext cx="134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40" name="Line 392"/>
              <p:cNvSpPr>
                <a:spLocks noChangeShapeType="1"/>
              </p:cNvSpPr>
              <p:nvPr/>
            </p:nvSpPr>
            <p:spPr bwMode="auto">
              <a:xfrm>
                <a:off x="2443" y="2870"/>
                <a:ext cx="110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41" name="Line 393"/>
              <p:cNvSpPr>
                <a:spLocks noChangeShapeType="1"/>
              </p:cNvSpPr>
              <p:nvPr/>
            </p:nvSpPr>
            <p:spPr bwMode="auto">
              <a:xfrm>
                <a:off x="2773" y="2912"/>
                <a:ext cx="1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42" name="Line 394"/>
              <p:cNvSpPr>
                <a:spLocks noChangeShapeType="1"/>
              </p:cNvSpPr>
              <p:nvPr/>
            </p:nvSpPr>
            <p:spPr bwMode="auto">
              <a:xfrm>
                <a:off x="2934" y="2958"/>
                <a:ext cx="65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43" name="Line 395"/>
              <p:cNvSpPr>
                <a:spLocks noChangeShapeType="1"/>
              </p:cNvSpPr>
              <p:nvPr/>
            </p:nvSpPr>
            <p:spPr bwMode="auto">
              <a:xfrm>
                <a:off x="3051" y="3000"/>
                <a:ext cx="75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44" name="Line 396"/>
              <p:cNvSpPr>
                <a:spLocks noChangeShapeType="1"/>
              </p:cNvSpPr>
              <p:nvPr/>
            </p:nvSpPr>
            <p:spPr bwMode="auto">
              <a:xfrm>
                <a:off x="2773" y="3133"/>
                <a:ext cx="1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45" name="Line 397"/>
              <p:cNvSpPr>
                <a:spLocks noChangeShapeType="1"/>
              </p:cNvSpPr>
              <p:nvPr/>
            </p:nvSpPr>
            <p:spPr bwMode="auto">
              <a:xfrm>
                <a:off x="2735" y="3176"/>
                <a:ext cx="69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46" name="Line 398"/>
              <p:cNvSpPr>
                <a:spLocks noChangeShapeType="1"/>
              </p:cNvSpPr>
              <p:nvPr/>
            </p:nvSpPr>
            <p:spPr bwMode="auto">
              <a:xfrm>
                <a:off x="2773" y="3309"/>
                <a:ext cx="1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47" name="Line 399"/>
              <p:cNvSpPr>
                <a:spLocks noChangeShapeType="1"/>
              </p:cNvSpPr>
              <p:nvPr/>
            </p:nvSpPr>
            <p:spPr bwMode="auto">
              <a:xfrm>
                <a:off x="2759" y="3351"/>
                <a:ext cx="58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48" name="Line 400"/>
              <p:cNvSpPr>
                <a:spLocks noChangeShapeType="1"/>
              </p:cNvSpPr>
              <p:nvPr/>
            </p:nvSpPr>
            <p:spPr bwMode="auto">
              <a:xfrm>
                <a:off x="2773" y="3485"/>
                <a:ext cx="1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49" name="Line 401"/>
              <p:cNvSpPr>
                <a:spLocks noChangeShapeType="1"/>
              </p:cNvSpPr>
              <p:nvPr/>
            </p:nvSpPr>
            <p:spPr bwMode="auto">
              <a:xfrm>
                <a:off x="2718" y="3527"/>
                <a:ext cx="99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50" name="Line 402"/>
              <p:cNvSpPr>
                <a:spLocks noChangeShapeType="1"/>
              </p:cNvSpPr>
              <p:nvPr/>
            </p:nvSpPr>
            <p:spPr bwMode="auto">
              <a:xfrm>
                <a:off x="2773" y="3661"/>
                <a:ext cx="1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51" name="Line 403"/>
              <p:cNvSpPr>
                <a:spLocks noChangeShapeType="1"/>
              </p:cNvSpPr>
              <p:nvPr/>
            </p:nvSpPr>
            <p:spPr bwMode="auto">
              <a:xfrm>
                <a:off x="2749" y="3703"/>
                <a:ext cx="62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52" name="Line 404"/>
              <p:cNvSpPr>
                <a:spLocks noChangeShapeType="1"/>
              </p:cNvSpPr>
              <p:nvPr/>
            </p:nvSpPr>
            <p:spPr bwMode="auto">
              <a:xfrm>
                <a:off x="2773" y="3837"/>
                <a:ext cx="1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53" name="Line 405"/>
              <p:cNvSpPr>
                <a:spLocks noChangeShapeType="1"/>
              </p:cNvSpPr>
              <p:nvPr/>
            </p:nvSpPr>
            <p:spPr bwMode="auto">
              <a:xfrm>
                <a:off x="2766" y="3879"/>
                <a:ext cx="62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2655" name="Group 607"/>
            <p:cNvGrpSpPr>
              <a:grpSpLocks/>
            </p:cNvGrpSpPr>
            <p:nvPr/>
          </p:nvGrpSpPr>
          <p:grpSpPr bwMode="auto">
            <a:xfrm>
              <a:off x="2154" y="2159"/>
              <a:ext cx="3464" cy="2019"/>
              <a:chOff x="2154" y="2159"/>
              <a:chExt cx="3464" cy="2019"/>
            </a:xfrm>
            <a:grpFill/>
          </p:grpSpPr>
          <p:sp>
            <p:nvSpPr>
              <p:cNvPr id="2455" name="Line 407"/>
              <p:cNvSpPr>
                <a:spLocks noChangeShapeType="1"/>
              </p:cNvSpPr>
              <p:nvPr/>
            </p:nvSpPr>
            <p:spPr bwMode="auto">
              <a:xfrm flipH="1">
                <a:off x="3109" y="3000"/>
                <a:ext cx="17" cy="10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56" name="Line 408"/>
              <p:cNvSpPr>
                <a:spLocks noChangeShapeType="1"/>
              </p:cNvSpPr>
              <p:nvPr/>
            </p:nvSpPr>
            <p:spPr bwMode="auto">
              <a:xfrm flipH="1" flipV="1">
                <a:off x="3109" y="2989"/>
                <a:ext cx="17" cy="1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57" name="Rectangle 409"/>
              <p:cNvSpPr>
                <a:spLocks noChangeArrowheads="1"/>
              </p:cNvSpPr>
              <p:nvPr/>
            </p:nvSpPr>
            <p:spPr bwMode="auto">
              <a:xfrm>
                <a:off x="2154" y="2432"/>
                <a:ext cx="281" cy="7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Age (yrs)</a:t>
                </a:r>
                <a:endPara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58" name="Rectangle 410"/>
              <p:cNvSpPr>
                <a:spLocks noChangeArrowheads="1"/>
              </p:cNvSpPr>
              <p:nvPr/>
            </p:nvSpPr>
            <p:spPr bwMode="auto">
              <a:xfrm>
                <a:off x="2210" y="2532"/>
                <a:ext cx="14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44-53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59" name="Rectangle 411"/>
              <p:cNvSpPr>
                <a:spLocks noChangeArrowheads="1"/>
              </p:cNvSpPr>
              <p:nvPr/>
            </p:nvSpPr>
            <p:spPr bwMode="auto">
              <a:xfrm>
                <a:off x="2210" y="2578"/>
                <a:ext cx="14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54-57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60" name="Rectangle 412"/>
              <p:cNvSpPr>
                <a:spLocks noChangeArrowheads="1"/>
              </p:cNvSpPr>
              <p:nvPr/>
            </p:nvSpPr>
            <p:spPr bwMode="auto">
              <a:xfrm>
                <a:off x="2210" y="2620"/>
                <a:ext cx="14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58-62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61" name="Rectangle 413"/>
              <p:cNvSpPr>
                <a:spLocks noChangeArrowheads="1"/>
              </p:cNvSpPr>
              <p:nvPr/>
            </p:nvSpPr>
            <p:spPr bwMode="auto">
              <a:xfrm>
                <a:off x="2210" y="2666"/>
                <a:ext cx="14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63-69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62" name="Rectangle 414"/>
              <p:cNvSpPr>
                <a:spLocks noChangeArrowheads="1"/>
              </p:cNvSpPr>
              <p:nvPr/>
            </p:nvSpPr>
            <p:spPr bwMode="auto">
              <a:xfrm>
                <a:off x="2210" y="2708"/>
                <a:ext cx="102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70+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63" name="Rectangle 415"/>
              <p:cNvSpPr>
                <a:spLocks noChangeArrowheads="1"/>
              </p:cNvSpPr>
              <p:nvPr/>
            </p:nvSpPr>
            <p:spPr bwMode="auto">
              <a:xfrm>
                <a:off x="2154" y="2757"/>
                <a:ext cx="367" cy="7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BMI (kg/m</a:t>
                </a:r>
                <a:r>
                  <a:rPr kumimoji="0" lang="en-US" sz="800" b="1" i="0" u="none" strike="noStrike" cap="none" normalizeH="0" baseline="3000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</a:t>
                </a:r>
                <a:r>
                  <a: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)</a:t>
                </a:r>
                <a:endPara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64" name="Rectangle 416"/>
              <p:cNvSpPr>
                <a:spLocks noChangeArrowheads="1"/>
              </p:cNvSpPr>
              <p:nvPr/>
            </p:nvSpPr>
            <p:spPr bwMode="auto">
              <a:xfrm>
                <a:off x="2210" y="2841"/>
                <a:ext cx="102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&lt;20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65" name="Rectangle 417"/>
              <p:cNvSpPr>
                <a:spLocks noChangeArrowheads="1"/>
              </p:cNvSpPr>
              <p:nvPr/>
            </p:nvSpPr>
            <p:spPr bwMode="auto">
              <a:xfrm>
                <a:off x="2210" y="2887"/>
                <a:ext cx="89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20-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66" name="Rectangle 418"/>
              <p:cNvSpPr>
                <a:spLocks noChangeArrowheads="1"/>
              </p:cNvSpPr>
              <p:nvPr/>
            </p:nvSpPr>
            <p:spPr bwMode="auto">
              <a:xfrm>
                <a:off x="2210" y="2929"/>
                <a:ext cx="89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25-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67" name="Rectangle 419"/>
              <p:cNvSpPr>
                <a:spLocks noChangeArrowheads="1"/>
              </p:cNvSpPr>
              <p:nvPr/>
            </p:nvSpPr>
            <p:spPr bwMode="auto">
              <a:xfrm>
                <a:off x="2210" y="2975"/>
                <a:ext cx="102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30+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68" name="Rectangle 420"/>
              <p:cNvSpPr>
                <a:spLocks noChangeArrowheads="1"/>
              </p:cNvSpPr>
              <p:nvPr/>
            </p:nvSpPr>
            <p:spPr bwMode="auto">
              <a:xfrm>
                <a:off x="2154" y="3022"/>
                <a:ext cx="274" cy="7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Ethnicity</a:t>
                </a:r>
                <a:endPara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69" name="Rectangle 421"/>
              <p:cNvSpPr>
                <a:spLocks noChangeArrowheads="1"/>
              </p:cNvSpPr>
              <p:nvPr/>
            </p:nvSpPr>
            <p:spPr bwMode="auto">
              <a:xfrm>
                <a:off x="2210" y="3105"/>
                <a:ext cx="147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White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70" name="Rectangle 422"/>
              <p:cNvSpPr>
                <a:spLocks noChangeArrowheads="1"/>
              </p:cNvSpPr>
              <p:nvPr/>
            </p:nvSpPr>
            <p:spPr bwMode="auto">
              <a:xfrm>
                <a:off x="2210" y="3151"/>
                <a:ext cx="14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Other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71" name="Rectangle 423"/>
              <p:cNvSpPr>
                <a:spLocks noChangeArrowheads="1"/>
              </p:cNvSpPr>
              <p:nvPr/>
            </p:nvSpPr>
            <p:spPr bwMode="auto">
              <a:xfrm>
                <a:off x="2154" y="3203"/>
                <a:ext cx="181" cy="7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Parity</a:t>
                </a:r>
                <a:endPara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72" name="Rectangle 424"/>
              <p:cNvSpPr>
                <a:spLocks noChangeArrowheads="1"/>
              </p:cNvSpPr>
              <p:nvPr/>
            </p:nvSpPr>
            <p:spPr bwMode="auto">
              <a:xfrm>
                <a:off x="2210" y="3281"/>
                <a:ext cx="82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No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73" name="Rectangle 425"/>
              <p:cNvSpPr>
                <a:spLocks noChangeArrowheads="1"/>
              </p:cNvSpPr>
              <p:nvPr/>
            </p:nvSpPr>
            <p:spPr bwMode="auto">
              <a:xfrm>
                <a:off x="2210" y="3327"/>
                <a:ext cx="102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Yes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74" name="Rectangle 426"/>
              <p:cNvSpPr>
                <a:spLocks noChangeArrowheads="1"/>
              </p:cNvSpPr>
              <p:nvPr/>
            </p:nvSpPr>
            <p:spPr bwMode="auto">
              <a:xfrm>
                <a:off x="2154" y="3385"/>
                <a:ext cx="584" cy="7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Menopausal status</a:t>
                </a:r>
                <a:endPara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75" name="Rectangle 427"/>
              <p:cNvSpPr>
                <a:spLocks noChangeArrowheads="1"/>
              </p:cNvSpPr>
              <p:nvPr/>
            </p:nvSpPr>
            <p:spPr bwMode="auto">
              <a:xfrm>
                <a:off x="2210" y="3457"/>
                <a:ext cx="243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Pre &amp; Peri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76" name="Rectangle 428"/>
              <p:cNvSpPr>
                <a:spLocks noChangeArrowheads="1"/>
              </p:cNvSpPr>
              <p:nvPr/>
            </p:nvSpPr>
            <p:spPr bwMode="auto">
              <a:xfrm>
                <a:off x="2210" y="3503"/>
                <a:ext cx="120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Post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77" name="Rectangle 429"/>
              <p:cNvSpPr>
                <a:spLocks noChangeArrowheads="1"/>
              </p:cNvSpPr>
              <p:nvPr/>
            </p:nvSpPr>
            <p:spPr bwMode="auto">
              <a:xfrm>
                <a:off x="2154" y="3566"/>
                <a:ext cx="387" cy="7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Ever OC use</a:t>
                </a:r>
                <a:endPara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78" name="Rectangle 430"/>
              <p:cNvSpPr>
                <a:spLocks noChangeArrowheads="1"/>
              </p:cNvSpPr>
              <p:nvPr/>
            </p:nvSpPr>
            <p:spPr bwMode="auto">
              <a:xfrm>
                <a:off x="2210" y="3633"/>
                <a:ext cx="82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No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79" name="Rectangle 431"/>
              <p:cNvSpPr>
                <a:spLocks noChangeArrowheads="1"/>
              </p:cNvSpPr>
              <p:nvPr/>
            </p:nvSpPr>
            <p:spPr bwMode="auto">
              <a:xfrm>
                <a:off x="2210" y="3678"/>
                <a:ext cx="102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Yes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80" name="Rectangle 432"/>
              <p:cNvSpPr>
                <a:spLocks noChangeArrowheads="1"/>
              </p:cNvSpPr>
              <p:nvPr/>
            </p:nvSpPr>
            <p:spPr bwMode="auto">
              <a:xfrm>
                <a:off x="2154" y="3725"/>
                <a:ext cx="245" cy="7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Ever HT</a:t>
                </a:r>
                <a:endPara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81" name="Rectangle 433"/>
              <p:cNvSpPr>
                <a:spLocks noChangeArrowheads="1"/>
              </p:cNvSpPr>
              <p:nvPr/>
            </p:nvSpPr>
            <p:spPr bwMode="auto">
              <a:xfrm>
                <a:off x="2210" y="3809"/>
                <a:ext cx="82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No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82" name="Rectangle 434"/>
              <p:cNvSpPr>
                <a:spLocks noChangeArrowheads="1"/>
              </p:cNvSpPr>
              <p:nvPr/>
            </p:nvSpPr>
            <p:spPr bwMode="auto">
              <a:xfrm>
                <a:off x="2210" y="3854"/>
                <a:ext cx="102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Yes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85" name="Rectangle 437"/>
              <p:cNvSpPr>
                <a:spLocks noChangeArrowheads="1"/>
              </p:cNvSpPr>
              <p:nvPr/>
            </p:nvSpPr>
            <p:spPr bwMode="auto">
              <a:xfrm>
                <a:off x="3150" y="2532"/>
                <a:ext cx="22" cy="4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86" name="Rectangle 438"/>
              <p:cNvSpPr>
                <a:spLocks noChangeArrowheads="1"/>
              </p:cNvSpPr>
              <p:nvPr/>
            </p:nvSpPr>
            <p:spPr bwMode="auto">
              <a:xfrm>
                <a:off x="3150" y="2578"/>
                <a:ext cx="39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0.12 (-0.07, 0.31)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87" name="Rectangle 439"/>
              <p:cNvSpPr>
                <a:spLocks noChangeArrowheads="1"/>
              </p:cNvSpPr>
              <p:nvPr/>
            </p:nvSpPr>
            <p:spPr bwMode="auto">
              <a:xfrm>
                <a:off x="3150" y="2620"/>
                <a:ext cx="39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0.12 (-0.08, 0.31)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88" name="Rectangle 440"/>
              <p:cNvSpPr>
                <a:spLocks noChangeArrowheads="1"/>
              </p:cNvSpPr>
              <p:nvPr/>
            </p:nvSpPr>
            <p:spPr bwMode="auto">
              <a:xfrm>
                <a:off x="3150" y="2666"/>
                <a:ext cx="39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0.04 (-0.17, 0.24)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89" name="Rectangle 441"/>
              <p:cNvSpPr>
                <a:spLocks noChangeArrowheads="1"/>
              </p:cNvSpPr>
              <p:nvPr/>
            </p:nvSpPr>
            <p:spPr bwMode="auto">
              <a:xfrm>
                <a:off x="3150" y="2708"/>
                <a:ext cx="380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0.29 (0.01, 0.58)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90" name="Rectangle 442"/>
              <p:cNvSpPr>
                <a:spLocks noChangeArrowheads="1"/>
              </p:cNvSpPr>
              <p:nvPr/>
            </p:nvSpPr>
            <p:spPr bwMode="auto">
              <a:xfrm>
                <a:off x="3150" y="2841"/>
                <a:ext cx="428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-1.19 (-1.42, -0.96)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91" name="Rectangle 443"/>
              <p:cNvSpPr>
                <a:spLocks noChangeArrowheads="1"/>
              </p:cNvSpPr>
              <p:nvPr/>
            </p:nvSpPr>
            <p:spPr bwMode="auto">
              <a:xfrm>
                <a:off x="3150" y="2887"/>
                <a:ext cx="22" cy="4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92" name="Rectangle 444"/>
              <p:cNvSpPr>
                <a:spLocks noChangeArrowheads="1"/>
              </p:cNvSpPr>
              <p:nvPr/>
            </p:nvSpPr>
            <p:spPr bwMode="auto">
              <a:xfrm>
                <a:off x="3150" y="2929"/>
                <a:ext cx="380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0.85 (0.71, 0.99)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93" name="Rectangle 445"/>
              <p:cNvSpPr>
                <a:spLocks noChangeArrowheads="1"/>
              </p:cNvSpPr>
              <p:nvPr/>
            </p:nvSpPr>
            <p:spPr bwMode="auto">
              <a:xfrm>
                <a:off x="3150" y="2975"/>
                <a:ext cx="380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1.38 (1.22, 1.53)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94" name="Rectangle 446"/>
              <p:cNvSpPr>
                <a:spLocks noChangeArrowheads="1"/>
              </p:cNvSpPr>
              <p:nvPr/>
            </p:nvSpPr>
            <p:spPr bwMode="auto">
              <a:xfrm>
                <a:off x="3150" y="3105"/>
                <a:ext cx="22" cy="4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95" name="Rectangle 447"/>
              <p:cNvSpPr>
                <a:spLocks noChangeArrowheads="1"/>
              </p:cNvSpPr>
              <p:nvPr/>
            </p:nvSpPr>
            <p:spPr bwMode="auto">
              <a:xfrm>
                <a:off x="3150" y="3151"/>
                <a:ext cx="411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-0.01 (-0.16, 0.14)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96" name="Rectangle 448"/>
              <p:cNvSpPr>
                <a:spLocks noChangeArrowheads="1"/>
              </p:cNvSpPr>
              <p:nvPr/>
            </p:nvSpPr>
            <p:spPr bwMode="auto">
              <a:xfrm>
                <a:off x="3150" y="3281"/>
                <a:ext cx="22" cy="4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97" name="Rectangle 449"/>
              <p:cNvSpPr>
                <a:spLocks noChangeArrowheads="1"/>
              </p:cNvSpPr>
              <p:nvPr/>
            </p:nvSpPr>
            <p:spPr bwMode="auto">
              <a:xfrm>
                <a:off x="3150" y="3327"/>
                <a:ext cx="39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0.07 (-0.05, 0.20)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98" name="Rectangle 450"/>
              <p:cNvSpPr>
                <a:spLocks noChangeArrowheads="1"/>
              </p:cNvSpPr>
              <p:nvPr/>
            </p:nvSpPr>
            <p:spPr bwMode="auto">
              <a:xfrm>
                <a:off x="3150" y="3457"/>
                <a:ext cx="22" cy="4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99" name="Rectangle 451"/>
              <p:cNvSpPr>
                <a:spLocks noChangeArrowheads="1"/>
              </p:cNvSpPr>
              <p:nvPr/>
            </p:nvSpPr>
            <p:spPr bwMode="auto">
              <a:xfrm>
                <a:off x="3150" y="3503"/>
                <a:ext cx="411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-0.02 (-0.23, 0.20)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00" name="Rectangle 452"/>
              <p:cNvSpPr>
                <a:spLocks noChangeArrowheads="1"/>
              </p:cNvSpPr>
              <p:nvPr/>
            </p:nvSpPr>
            <p:spPr bwMode="auto">
              <a:xfrm>
                <a:off x="3150" y="3633"/>
                <a:ext cx="22" cy="4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01" name="Rectangle 453"/>
              <p:cNvSpPr>
                <a:spLocks noChangeArrowheads="1"/>
              </p:cNvSpPr>
              <p:nvPr/>
            </p:nvSpPr>
            <p:spPr bwMode="auto">
              <a:xfrm>
                <a:off x="3150" y="3678"/>
                <a:ext cx="39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0.03 (-0.10, 0.17)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02" name="Rectangle 454"/>
              <p:cNvSpPr>
                <a:spLocks noChangeArrowheads="1"/>
              </p:cNvSpPr>
              <p:nvPr/>
            </p:nvSpPr>
            <p:spPr bwMode="auto">
              <a:xfrm>
                <a:off x="3150" y="3809"/>
                <a:ext cx="22" cy="4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03" name="Rectangle 455"/>
              <p:cNvSpPr>
                <a:spLocks noChangeArrowheads="1"/>
              </p:cNvSpPr>
              <p:nvPr/>
            </p:nvSpPr>
            <p:spPr bwMode="auto">
              <a:xfrm>
                <a:off x="3150" y="3854"/>
                <a:ext cx="39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0.11 (-0.02, 0.24)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04" name="Rectangle 456"/>
              <p:cNvSpPr>
                <a:spLocks noChangeArrowheads="1"/>
              </p:cNvSpPr>
              <p:nvPr/>
            </p:nvSpPr>
            <p:spPr bwMode="auto">
              <a:xfrm>
                <a:off x="3150" y="2402"/>
                <a:ext cx="598" cy="7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800" b="1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c</a:t>
                </a:r>
                <a:r>
                  <a: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oefficient (95% CI)</a:t>
                </a:r>
                <a:endPara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05" name="Rectangle 457"/>
              <p:cNvSpPr>
                <a:spLocks noChangeArrowheads="1"/>
              </p:cNvSpPr>
              <p:nvPr/>
            </p:nvSpPr>
            <p:spPr bwMode="auto">
              <a:xfrm>
                <a:off x="3150" y="2314"/>
                <a:ext cx="353" cy="7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Regression</a:t>
                </a:r>
                <a:endPara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07" name="Rectangle 459"/>
              <p:cNvSpPr>
                <a:spLocks noChangeArrowheads="1"/>
              </p:cNvSpPr>
              <p:nvPr/>
            </p:nvSpPr>
            <p:spPr bwMode="auto">
              <a:xfrm>
                <a:off x="3150" y="2578"/>
                <a:ext cx="39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0.12 (-0.07, 0.31)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08" name="Rectangle 460"/>
              <p:cNvSpPr>
                <a:spLocks noChangeArrowheads="1"/>
              </p:cNvSpPr>
              <p:nvPr/>
            </p:nvSpPr>
            <p:spPr bwMode="auto">
              <a:xfrm>
                <a:off x="3150" y="2620"/>
                <a:ext cx="39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0.12 (-0.08, 0.31)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09" name="Rectangle 461"/>
              <p:cNvSpPr>
                <a:spLocks noChangeArrowheads="1"/>
              </p:cNvSpPr>
              <p:nvPr/>
            </p:nvSpPr>
            <p:spPr bwMode="auto">
              <a:xfrm>
                <a:off x="3150" y="2666"/>
                <a:ext cx="39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0.04 (-0.17, 0.24)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10" name="Rectangle 462"/>
              <p:cNvSpPr>
                <a:spLocks noChangeArrowheads="1"/>
              </p:cNvSpPr>
              <p:nvPr/>
            </p:nvSpPr>
            <p:spPr bwMode="auto">
              <a:xfrm>
                <a:off x="3150" y="2708"/>
                <a:ext cx="380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0.29 (0.01, 0.58)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11" name="Rectangle 463"/>
              <p:cNvSpPr>
                <a:spLocks noChangeArrowheads="1"/>
              </p:cNvSpPr>
              <p:nvPr/>
            </p:nvSpPr>
            <p:spPr bwMode="auto">
              <a:xfrm>
                <a:off x="3150" y="2819"/>
                <a:ext cx="428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-1.19 (-1.42, -0.96)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13" name="Rectangle 465"/>
              <p:cNvSpPr>
                <a:spLocks noChangeArrowheads="1"/>
              </p:cNvSpPr>
              <p:nvPr/>
            </p:nvSpPr>
            <p:spPr bwMode="auto">
              <a:xfrm>
                <a:off x="3150" y="2929"/>
                <a:ext cx="380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0.85 (0.71, 0.99)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14" name="Rectangle 466"/>
              <p:cNvSpPr>
                <a:spLocks noChangeArrowheads="1"/>
              </p:cNvSpPr>
              <p:nvPr/>
            </p:nvSpPr>
            <p:spPr bwMode="auto">
              <a:xfrm>
                <a:off x="3150" y="2975"/>
                <a:ext cx="380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1.38 (1.22, 1.53)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16" name="Rectangle 468"/>
              <p:cNvSpPr>
                <a:spLocks noChangeArrowheads="1"/>
              </p:cNvSpPr>
              <p:nvPr/>
            </p:nvSpPr>
            <p:spPr bwMode="auto">
              <a:xfrm>
                <a:off x="3150" y="3151"/>
                <a:ext cx="411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-0.01 (-0.16, 0.14)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18" name="Rectangle 470"/>
              <p:cNvSpPr>
                <a:spLocks noChangeArrowheads="1"/>
              </p:cNvSpPr>
              <p:nvPr/>
            </p:nvSpPr>
            <p:spPr bwMode="auto">
              <a:xfrm>
                <a:off x="3150" y="3327"/>
                <a:ext cx="39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0.07 (-0.05, 0.20)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20" name="Rectangle 472"/>
              <p:cNvSpPr>
                <a:spLocks noChangeArrowheads="1"/>
              </p:cNvSpPr>
              <p:nvPr/>
            </p:nvSpPr>
            <p:spPr bwMode="auto">
              <a:xfrm>
                <a:off x="3150" y="3503"/>
                <a:ext cx="411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-0.02 (-0.23, 0.20)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22" name="Rectangle 474"/>
              <p:cNvSpPr>
                <a:spLocks noChangeArrowheads="1"/>
              </p:cNvSpPr>
              <p:nvPr/>
            </p:nvSpPr>
            <p:spPr bwMode="auto">
              <a:xfrm>
                <a:off x="3150" y="3678"/>
                <a:ext cx="39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0.03 (-0.10, 0.17)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24" name="Rectangle 476"/>
              <p:cNvSpPr>
                <a:spLocks noChangeArrowheads="1"/>
              </p:cNvSpPr>
              <p:nvPr/>
            </p:nvSpPr>
            <p:spPr bwMode="auto">
              <a:xfrm>
                <a:off x="3150" y="3854"/>
                <a:ext cx="39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0.11 (-0.02, 0.24)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27" name="Freeform 479"/>
              <p:cNvSpPr>
                <a:spLocks/>
              </p:cNvSpPr>
              <p:nvPr/>
            </p:nvSpPr>
            <p:spPr bwMode="auto">
              <a:xfrm>
                <a:off x="2766" y="2553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28" name="Freeform 480"/>
              <p:cNvSpPr>
                <a:spLocks/>
              </p:cNvSpPr>
              <p:nvPr/>
            </p:nvSpPr>
            <p:spPr bwMode="auto">
              <a:xfrm>
                <a:off x="2793" y="2595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29" name="Freeform 481"/>
              <p:cNvSpPr>
                <a:spLocks/>
              </p:cNvSpPr>
              <p:nvPr/>
            </p:nvSpPr>
            <p:spPr bwMode="auto">
              <a:xfrm>
                <a:off x="2790" y="2641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30" name="Freeform 482"/>
              <p:cNvSpPr>
                <a:spLocks/>
              </p:cNvSpPr>
              <p:nvPr/>
            </p:nvSpPr>
            <p:spPr bwMode="auto">
              <a:xfrm>
                <a:off x="2773" y="2687"/>
                <a:ext cx="13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3" y="7"/>
                  </a:cxn>
                  <a:cxn ang="0">
                    <a:pos x="7" y="0"/>
                  </a:cxn>
                </a:cxnLst>
                <a:rect l="0" t="0" r="r" b="b"/>
                <a:pathLst>
                  <a:path w="13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3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31" name="Freeform 483"/>
              <p:cNvSpPr>
                <a:spLocks/>
              </p:cNvSpPr>
              <p:nvPr/>
            </p:nvSpPr>
            <p:spPr bwMode="auto">
              <a:xfrm>
                <a:off x="2831" y="2729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32" name="Freeform 484"/>
              <p:cNvSpPr>
                <a:spLocks/>
              </p:cNvSpPr>
              <p:nvPr/>
            </p:nvSpPr>
            <p:spPr bwMode="auto">
              <a:xfrm>
                <a:off x="2491" y="2863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33" name="Freeform 485"/>
              <p:cNvSpPr>
                <a:spLocks/>
              </p:cNvSpPr>
              <p:nvPr/>
            </p:nvSpPr>
            <p:spPr bwMode="auto">
              <a:xfrm>
                <a:off x="2766" y="2905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34" name="Freeform 486"/>
              <p:cNvSpPr>
                <a:spLocks/>
              </p:cNvSpPr>
              <p:nvPr/>
            </p:nvSpPr>
            <p:spPr bwMode="auto">
              <a:xfrm>
                <a:off x="2962" y="2951"/>
                <a:ext cx="13" cy="14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7"/>
                  </a:cxn>
                  <a:cxn ang="0">
                    <a:pos x="6" y="14"/>
                  </a:cxn>
                  <a:cxn ang="0">
                    <a:pos x="13" y="7"/>
                  </a:cxn>
                  <a:cxn ang="0">
                    <a:pos x="6" y="0"/>
                  </a:cxn>
                </a:cxnLst>
                <a:rect l="0" t="0" r="r" b="b"/>
                <a:pathLst>
                  <a:path w="13" h="14">
                    <a:moveTo>
                      <a:pt x="6" y="0"/>
                    </a:moveTo>
                    <a:lnTo>
                      <a:pt x="0" y="7"/>
                    </a:lnTo>
                    <a:lnTo>
                      <a:pt x="6" y="14"/>
                    </a:lnTo>
                    <a:lnTo>
                      <a:pt x="13" y="7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35" name="Freeform 487"/>
              <p:cNvSpPr>
                <a:spLocks/>
              </p:cNvSpPr>
              <p:nvPr/>
            </p:nvSpPr>
            <p:spPr bwMode="auto">
              <a:xfrm>
                <a:off x="3082" y="2993"/>
                <a:ext cx="13" cy="14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7"/>
                  </a:cxn>
                  <a:cxn ang="0">
                    <a:pos x="6" y="14"/>
                  </a:cxn>
                  <a:cxn ang="0">
                    <a:pos x="13" y="7"/>
                  </a:cxn>
                  <a:cxn ang="0">
                    <a:pos x="6" y="0"/>
                  </a:cxn>
                </a:cxnLst>
                <a:rect l="0" t="0" r="r" b="b"/>
                <a:pathLst>
                  <a:path w="13" h="14">
                    <a:moveTo>
                      <a:pt x="6" y="0"/>
                    </a:moveTo>
                    <a:lnTo>
                      <a:pt x="0" y="7"/>
                    </a:lnTo>
                    <a:lnTo>
                      <a:pt x="6" y="14"/>
                    </a:lnTo>
                    <a:lnTo>
                      <a:pt x="13" y="7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36" name="Freeform 488"/>
              <p:cNvSpPr>
                <a:spLocks/>
              </p:cNvSpPr>
              <p:nvPr/>
            </p:nvSpPr>
            <p:spPr bwMode="auto">
              <a:xfrm>
                <a:off x="2766" y="3126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37" name="Freeform 489"/>
              <p:cNvSpPr>
                <a:spLocks/>
              </p:cNvSpPr>
              <p:nvPr/>
            </p:nvSpPr>
            <p:spPr bwMode="auto">
              <a:xfrm>
                <a:off x="2762" y="3169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38" name="Freeform 490"/>
              <p:cNvSpPr>
                <a:spLocks/>
              </p:cNvSpPr>
              <p:nvPr/>
            </p:nvSpPr>
            <p:spPr bwMode="auto">
              <a:xfrm>
                <a:off x="2766" y="3302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39" name="Freeform 491"/>
              <p:cNvSpPr>
                <a:spLocks/>
              </p:cNvSpPr>
              <p:nvPr/>
            </p:nvSpPr>
            <p:spPr bwMode="auto">
              <a:xfrm>
                <a:off x="2783" y="3344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40" name="Freeform 492"/>
              <p:cNvSpPr>
                <a:spLocks/>
              </p:cNvSpPr>
              <p:nvPr/>
            </p:nvSpPr>
            <p:spPr bwMode="auto">
              <a:xfrm>
                <a:off x="2766" y="3478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41" name="Freeform 493"/>
              <p:cNvSpPr>
                <a:spLocks/>
              </p:cNvSpPr>
              <p:nvPr/>
            </p:nvSpPr>
            <p:spPr bwMode="auto">
              <a:xfrm>
                <a:off x="2762" y="3520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42" name="Freeform 494"/>
              <p:cNvSpPr>
                <a:spLocks/>
              </p:cNvSpPr>
              <p:nvPr/>
            </p:nvSpPr>
            <p:spPr bwMode="auto">
              <a:xfrm>
                <a:off x="2766" y="3654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43" name="Freeform 495"/>
              <p:cNvSpPr>
                <a:spLocks/>
              </p:cNvSpPr>
              <p:nvPr/>
            </p:nvSpPr>
            <p:spPr bwMode="auto">
              <a:xfrm>
                <a:off x="2773" y="3696"/>
                <a:ext cx="13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3" y="7"/>
                  </a:cxn>
                  <a:cxn ang="0">
                    <a:pos x="7" y="0"/>
                  </a:cxn>
                </a:cxnLst>
                <a:rect l="0" t="0" r="r" b="b"/>
                <a:pathLst>
                  <a:path w="13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3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44" name="Freeform 496"/>
              <p:cNvSpPr>
                <a:spLocks/>
              </p:cNvSpPr>
              <p:nvPr/>
            </p:nvSpPr>
            <p:spPr bwMode="auto">
              <a:xfrm>
                <a:off x="2766" y="3830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45" name="Freeform 497"/>
              <p:cNvSpPr>
                <a:spLocks/>
              </p:cNvSpPr>
              <p:nvPr/>
            </p:nvSpPr>
            <p:spPr bwMode="auto">
              <a:xfrm>
                <a:off x="2790" y="3872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46" name="Line 498"/>
              <p:cNvSpPr>
                <a:spLocks noChangeShapeType="1"/>
              </p:cNvSpPr>
              <p:nvPr/>
            </p:nvSpPr>
            <p:spPr bwMode="auto">
              <a:xfrm>
                <a:off x="2186" y="4012"/>
                <a:ext cx="1410" cy="1"/>
              </a:xfrm>
              <a:prstGeom prst="line">
                <a:avLst/>
              </a:prstGeom>
              <a:grp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47" name="Rectangle 499"/>
              <p:cNvSpPr>
                <a:spLocks noChangeArrowheads="1"/>
              </p:cNvSpPr>
              <p:nvPr/>
            </p:nvSpPr>
            <p:spPr bwMode="auto">
              <a:xfrm>
                <a:off x="2591" y="4027"/>
                <a:ext cx="3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48" name="Rectangle 500"/>
              <p:cNvSpPr>
                <a:spLocks noChangeArrowheads="1"/>
              </p:cNvSpPr>
              <p:nvPr/>
            </p:nvSpPr>
            <p:spPr bwMode="auto">
              <a:xfrm>
                <a:off x="2944" y="4027"/>
                <a:ext cx="3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49" name="Line 501"/>
              <p:cNvSpPr>
                <a:spLocks noChangeShapeType="1"/>
              </p:cNvSpPr>
              <p:nvPr/>
            </p:nvSpPr>
            <p:spPr bwMode="auto">
              <a:xfrm>
                <a:off x="2773" y="4012"/>
                <a:ext cx="1" cy="25"/>
              </a:xfrm>
              <a:prstGeom prst="line">
                <a:avLst/>
              </a:prstGeom>
              <a:grp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50" name="Rectangle 502"/>
              <p:cNvSpPr>
                <a:spLocks noChangeArrowheads="1"/>
              </p:cNvSpPr>
              <p:nvPr/>
            </p:nvSpPr>
            <p:spPr bwMode="auto">
              <a:xfrm>
                <a:off x="2762" y="4051"/>
                <a:ext cx="48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51" name="Line 503"/>
              <p:cNvSpPr>
                <a:spLocks noChangeShapeType="1"/>
              </p:cNvSpPr>
              <p:nvPr/>
            </p:nvSpPr>
            <p:spPr bwMode="auto">
              <a:xfrm>
                <a:off x="2419" y="4012"/>
                <a:ext cx="1" cy="25"/>
              </a:xfrm>
              <a:prstGeom prst="line">
                <a:avLst/>
              </a:prstGeom>
              <a:grp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52" name="Rectangle 504"/>
              <p:cNvSpPr>
                <a:spLocks noChangeArrowheads="1"/>
              </p:cNvSpPr>
              <p:nvPr/>
            </p:nvSpPr>
            <p:spPr bwMode="auto">
              <a:xfrm>
                <a:off x="2371" y="4051"/>
                <a:ext cx="111" cy="5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6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-1.53</a:t>
                </a:r>
                <a:endParaRPr kumimoji="0" lang="en-US" sz="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53" name="Line 505"/>
              <p:cNvSpPr>
                <a:spLocks noChangeShapeType="1"/>
              </p:cNvSpPr>
              <p:nvPr/>
            </p:nvSpPr>
            <p:spPr bwMode="auto">
              <a:xfrm>
                <a:off x="2773" y="4012"/>
                <a:ext cx="1" cy="25"/>
              </a:xfrm>
              <a:prstGeom prst="line">
                <a:avLst/>
              </a:prstGeom>
              <a:grp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54" name="Rectangle 506"/>
              <p:cNvSpPr>
                <a:spLocks noChangeArrowheads="1"/>
              </p:cNvSpPr>
              <p:nvPr/>
            </p:nvSpPr>
            <p:spPr bwMode="auto">
              <a:xfrm>
                <a:off x="2762" y="4051"/>
                <a:ext cx="27" cy="5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6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55" name="Line 507"/>
              <p:cNvSpPr>
                <a:spLocks noChangeShapeType="1"/>
              </p:cNvSpPr>
              <p:nvPr/>
            </p:nvSpPr>
            <p:spPr bwMode="auto">
              <a:xfrm>
                <a:off x="3126" y="4012"/>
                <a:ext cx="1" cy="25"/>
              </a:xfrm>
              <a:prstGeom prst="line">
                <a:avLst/>
              </a:prstGeom>
              <a:grp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56" name="Rectangle 508"/>
              <p:cNvSpPr>
                <a:spLocks noChangeArrowheads="1"/>
              </p:cNvSpPr>
              <p:nvPr/>
            </p:nvSpPr>
            <p:spPr bwMode="auto">
              <a:xfrm>
                <a:off x="3085" y="4051"/>
                <a:ext cx="95" cy="5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6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1.53</a:t>
                </a:r>
                <a:endParaRPr kumimoji="0" lang="en-US" sz="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57" name="Line 509"/>
              <p:cNvSpPr>
                <a:spLocks noChangeShapeType="1"/>
              </p:cNvSpPr>
              <p:nvPr/>
            </p:nvSpPr>
            <p:spPr bwMode="auto">
              <a:xfrm>
                <a:off x="2773" y="4012"/>
                <a:ext cx="1" cy="25"/>
              </a:xfrm>
              <a:prstGeom prst="line">
                <a:avLst/>
              </a:prstGeom>
              <a:grp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58" name="Rectangle 510"/>
              <p:cNvSpPr>
                <a:spLocks noChangeArrowheads="1"/>
              </p:cNvSpPr>
              <p:nvPr/>
            </p:nvSpPr>
            <p:spPr bwMode="auto">
              <a:xfrm>
                <a:off x="2200" y="2160"/>
                <a:ext cx="1565" cy="116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0" u="none" strike="noStrike" cap="none" normalizeH="0" baseline="0" dirty="0" err="1" smtClean="0">
                    <a:ln>
                      <a:noFill/>
                    </a:ln>
                    <a:solidFill>
                      <a:srgbClr val="0066FF"/>
                    </a:solidFill>
                    <a:effectLst/>
                    <a:latin typeface="Arial" pitchFamily="34" charset="0"/>
                    <a:cs typeface="Arial" pitchFamily="34" charset="0"/>
                  </a:rPr>
                  <a:t>Quantra</a:t>
                </a:r>
                <a:r>
                  <a:rPr kumimoji="0" lang="en-US" sz="1200" b="1" i="0" u="none" strike="noStrike" cap="none" normalizeH="0" baseline="0" dirty="0" smtClean="0">
                    <a:ln>
                      <a:noFill/>
                    </a:ln>
                    <a:solidFill>
                      <a:srgbClr val="0066FF"/>
                    </a:solidFill>
                    <a:effectLst/>
                    <a:latin typeface="Arial" pitchFamily="34" charset="0"/>
                    <a:cs typeface="Arial" pitchFamily="34" charset="0"/>
                  </a:rPr>
                  <a:t> Non-Dense Volume (cm</a:t>
                </a:r>
                <a:r>
                  <a:rPr kumimoji="0" lang="en-US" sz="1200" b="1" i="0" u="none" strike="noStrike" cap="none" normalizeH="0" baseline="30000" dirty="0" smtClean="0">
                    <a:ln>
                      <a:noFill/>
                    </a:ln>
                    <a:solidFill>
                      <a:srgbClr val="0066FF"/>
                    </a:solidFill>
                    <a:effectLst/>
                    <a:latin typeface="Arial" pitchFamily="34" charset="0"/>
                    <a:cs typeface="Arial" pitchFamily="34" charset="0"/>
                  </a:rPr>
                  <a:t>3</a:t>
                </a:r>
                <a:r>
                  <a:rPr kumimoji="0" lang="en-US" sz="1200" b="1" i="0" u="none" strike="noStrike" cap="none" normalizeH="0" baseline="0" dirty="0" smtClean="0">
                    <a:ln>
                      <a:noFill/>
                    </a:ln>
                    <a:solidFill>
                      <a:srgbClr val="0066FF"/>
                    </a:solidFill>
                    <a:effectLst/>
                    <a:latin typeface="Arial" pitchFamily="34" charset="0"/>
                    <a:cs typeface="Arial" pitchFamily="34" charset="0"/>
                  </a:rPr>
                  <a:t>)</a:t>
                </a:r>
                <a:endPara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rgbClr val="0066FF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59" name="Rectangle 511"/>
              <p:cNvSpPr>
                <a:spLocks noChangeArrowheads="1"/>
              </p:cNvSpPr>
              <p:nvPr/>
            </p:nvSpPr>
            <p:spPr bwMode="auto">
              <a:xfrm>
                <a:off x="3795" y="2159"/>
                <a:ext cx="1823" cy="2019"/>
              </a:xfrm>
              <a:prstGeom prst="rect">
                <a:avLst/>
              </a:prstGeom>
              <a:solidFill>
                <a:schemeClr val="bg1"/>
              </a:solidFill>
              <a:ln w="4763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60" name="Rectangle 512"/>
              <p:cNvSpPr>
                <a:spLocks noChangeArrowheads="1"/>
              </p:cNvSpPr>
              <p:nvPr/>
            </p:nvSpPr>
            <p:spPr bwMode="auto">
              <a:xfrm>
                <a:off x="4012" y="2339"/>
                <a:ext cx="1407" cy="1673"/>
              </a:xfrm>
              <a:prstGeom prst="rect">
                <a:avLst/>
              </a:prstGeom>
              <a:grpFill/>
              <a:ln w="4763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62" name="Line 514"/>
              <p:cNvSpPr>
                <a:spLocks noChangeShapeType="1"/>
              </p:cNvSpPr>
              <p:nvPr/>
            </p:nvSpPr>
            <p:spPr bwMode="auto">
              <a:xfrm flipV="1">
                <a:off x="4598" y="2483"/>
                <a:ext cx="1" cy="1529"/>
              </a:xfrm>
              <a:prstGeom prst="line">
                <a:avLst/>
              </a:prstGeom>
              <a:grpFill/>
              <a:ln w="4763">
                <a:solidFill>
                  <a:srgbClr val="000000"/>
                </a:solidFill>
                <a:prstDash val="dash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63" name="Line 515"/>
              <p:cNvSpPr>
                <a:spLocks noChangeShapeType="1"/>
              </p:cNvSpPr>
              <p:nvPr/>
            </p:nvSpPr>
            <p:spPr bwMode="auto">
              <a:xfrm>
                <a:off x="4598" y="2560"/>
                <a:ext cx="1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64" name="Line 516"/>
              <p:cNvSpPr>
                <a:spLocks noChangeShapeType="1"/>
              </p:cNvSpPr>
              <p:nvPr/>
            </p:nvSpPr>
            <p:spPr bwMode="auto">
              <a:xfrm>
                <a:off x="4592" y="2602"/>
                <a:ext cx="82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65" name="Line 517"/>
              <p:cNvSpPr>
                <a:spLocks noChangeShapeType="1"/>
              </p:cNvSpPr>
              <p:nvPr/>
            </p:nvSpPr>
            <p:spPr bwMode="auto">
              <a:xfrm>
                <a:off x="4581" y="2648"/>
                <a:ext cx="86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66" name="Line 518"/>
              <p:cNvSpPr>
                <a:spLocks noChangeShapeType="1"/>
              </p:cNvSpPr>
              <p:nvPr/>
            </p:nvSpPr>
            <p:spPr bwMode="auto">
              <a:xfrm>
                <a:off x="4585" y="2690"/>
                <a:ext cx="85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67" name="Line 519"/>
              <p:cNvSpPr>
                <a:spLocks noChangeShapeType="1"/>
              </p:cNvSpPr>
              <p:nvPr/>
            </p:nvSpPr>
            <p:spPr bwMode="auto">
              <a:xfrm>
                <a:off x="4626" y="2736"/>
                <a:ext cx="123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68" name="Line 520"/>
              <p:cNvSpPr>
                <a:spLocks noChangeShapeType="1"/>
              </p:cNvSpPr>
              <p:nvPr/>
            </p:nvSpPr>
            <p:spPr bwMode="auto">
              <a:xfrm>
                <a:off x="4245" y="2870"/>
                <a:ext cx="103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69" name="Line 521"/>
              <p:cNvSpPr>
                <a:spLocks noChangeShapeType="1"/>
              </p:cNvSpPr>
              <p:nvPr/>
            </p:nvSpPr>
            <p:spPr bwMode="auto">
              <a:xfrm>
                <a:off x="4598" y="2912"/>
                <a:ext cx="1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70" name="Line 522"/>
              <p:cNvSpPr>
                <a:spLocks noChangeShapeType="1"/>
              </p:cNvSpPr>
              <p:nvPr/>
            </p:nvSpPr>
            <p:spPr bwMode="auto">
              <a:xfrm>
                <a:off x="4722" y="2958"/>
                <a:ext cx="62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71" name="Line 523"/>
              <p:cNvSpPr>
                <a:spLocks noChangeShapeType="1"/>
              </p:cNvSpPr>
              <p:nvPr/>
            </p:nvSpPr>
            <p:spPr bwMode="auto">
              <a:xfrm>
                <a:off x="4808" y="3000"/>
                <a:ext cx="68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72" name="Line 524"/>
              <p:cNvSpPr>
                <a:spLocks noChangeShapeType="1"/>
              </p:cNvSpPr>
              <p:nvPr/>
            </p:nvSpPr>
            <p:spPr bwMode="auto">
              <a:xfrm>
                <a:off x="4598" y="3133"/>
                <a:ext cx="1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73" name="Line 525"/>
              <p:cNvSpPr>
                <a:spLocks noChangeShapeType="1"/>
              </p:cNvSpPr>
              <p:nvPr/>
            </p:nvSpPr>
            <p:spPr bwMode="auto">
              <a:xfrm>
                <a:off x="4561" y="3176"/>
                <a:ext cx="65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74" name="Line 526"/>
              <p:cNvSpPr>
                <a:spLocks noChangeShapeType="1"/>
              </p:cNvSpPr>
              <p:nvPr/>
            </p:nvSpPr>
            <p:spPr bwMode="auto">
              <a:xfrm>
                <a:off x="4598" y="3309"/>
                <a:ext cx="1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75" name="Line 527"/>
              <p:cNvSpPr>
                <a:spLocks noChangeShapeType="1"/>
              </p:cNvSpPr>
              <p:nvPr/>
            </p:nvSpPr>
            <p:spPr bwMode="auto">
              <a:xfrm>
                <a:off x="4588" y="3351"/>
                <a:ext cx="55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76" name="Line 528"/>
              <p:cNvSpPr>
                <a:spLocks noChangeShapeType="1"/>
              </p:cNvSpPr>
              <p:nvPr/>
            </p:nvSpPr>
            <p:spPr bwMode="auto">
              <a:xfrm>
                <a:off x="4598" y="3485"/>
                <a:ext cx="1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77" name="Line 529"/>
              <p:cNvSpPr>
                <a:spLocks noChangeShapeType="1"/>
              </p:cNvSpPr>
              <p:nvPr/>
            </p:nvSpPr>
            <p:spPr bwMode="auto">
              <a:xfrm>
                <a:off x="4571" y="3527"/>
                <a:ext cx="93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78" name="Line 530"/>
              <p:cNvSpPr>
                <a:spLocks noChangeShapeType="1"/>
              </p:cNvSpPr>
              <p:nvPr/>
            </p:nvSpPr>
            <p:spPr bwMode="auto">
              <a:xfrm>
                <a:off x="4598" y="3661"/>
                <a:ext cx="1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79" name="Line 531"/>
              <p:cNvSpPr>
                <a:spLocks noChangeShapeType="1"/>
              </p:cNvSpPr>
              <p:nvPr/>
            </p:nvSpPr>
            <p:spPr bwMode="auto">
              <a:xfrm>
                <a:off x="4568" y="3703"/>
                <a:ext cx="61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80" name="Line 532"/>
              <p:cNvSpPr>
                <a:spLocks noChangeShapeType="1"/>
              </p:cNvSpPr>
              <p:nvPr/>
            </p:nvSpPr>
            <p:spPr bwMode="auto">
              <a:xfrm>
                <a:off x="4598" y="3837"/>
                <a:ext cx="1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81" name="Line 533"/>
              <p:cNvSpPr>
                <a:spLocks noChangeShapeType="1"/>
              </p:cNvSpPr>
              <p:nvPr/>
            </p:nvSpPr>
            <p:spPr bwMode="auto">
              <a:xfrm>
                <a:off x="4592" y="3879"/>
                <a:ext cx="58" cy="1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82" name="Rectangle 534"/>
              <p:cNvSpPr>
                <a:spLocks noChangeArrowheads="1"/>
              </p:cNvSpPr>
              <p:nvPr/>
            </p:nvSpPr>
            <p:spPr bwMode="auto">
              <a:xfrm>
                <a:off x="3969" y="2445"/>
                <a:ext cx="281" cy="7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Age (yrs)</a:t>
                </a:r>
                <a:endPara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83" name="Rectangle 535"/>
              <p:cNvSpPr>
                <a:spLocks noChangeArrowheads="1"/>
              </p:cNvSpPr>
              <p:nvPr/>
            </p:nvSpPr>
            <p:spPr bwMode="auto">
              <a:xfrm>
                <a:off x="4039" y="2532"/>
                <a:ext cx="14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44-53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84" name="Rectangle 536"/>
              <p:cNvSpPr>
                <a:spLocks noChangeArrowheads="1"/>
              </p:cNvSpPr>
              <p:nvPr/>
            </p:nvSpPr>
            <p:spPr bwMode="auto">
              <a:xfrm>
                <a:off x="4039" y="2578"/>
                <a:ext cx="14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54-57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85" name="Rectangle 537"/>
              <p:cNvSpPr>
                <a:spLocks noChangeArrowheads="1"/>
              </p:cNvSpPr>
              <p:nvPr/>
            </p:nvSpPr>
            <p:spPr bwMode="auto">
              <a:xfrm>
                <a:off x="4039" y="2620"/>
                <a:ext cx="14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58-62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86" name="Rectangle 538"/>
              <p:cNvSpPr>
                <a:spLocks noChangeArrowheads="1"/>
              </p:cNvSpPr>
              <p:nvPr/>
            </p:nvSpPr>
            <p:spPr bwMode="auto">
              <a:xfrm>
                <a:off x="4039" y="2666"/>
                <a:ext cx="14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63-69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87" name="Rectangle 539"/>
              <p:cNvSpPr>
                <a:spLocks noChangeArrowheads="1"/>
              </p:cNvSpPr>
              <p:nvPr/>
            </p:nvSpPr>
            <p:spPr bwMode="auto">
              <a:xfrm>
                <a:off x="4039" y="2708"/>
                <a:ext cx="102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70+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88" name="Rectangle 540"/>
              <p:cNvSpPr>
                <a:spLocks noChangeArrowheads="1"/>
              </p:cNvSpPr>
              <p:nvPr/>
            </p:nvSpPr>
            <p:spPr bwMode="auto">
              <a:xfrm>
                <a:off x="3969" y="2750"/>
                <a:ext cx="367" cy="7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BMI (kg/m</a:t>
                </a:r>
                <a:r>
                  <a:rPr kumimoji="0" lang="en-US" sz="800" b="1" i="0" u="none" strike="noStrike" cap="none" normalizeH="0" baseline="3000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</a:t>
                </a:r>
                <a:r>
                  <a: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)</a:t>
                </a:r>
                <a:endPara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89" name="Rectangle 541"/>
              <p:cNvSpPr>
                <a:spLocks noChangeArrowheads="1"/>
              </p:cNvSpPr>
              <p:nvPr/>
            </p:nvSpPr>
            <p:spPr bwMode="auto">
              <a:xfrm>
                <a:off x="4039" y="2841"/>
                <a:ext cx="102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&lt;20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90" name="Rectangle 542"/>
              <p:cNvSpPr>
                <a:spLocks noChangeArrowheads="1"/>
              </p:cNvSpPr>
              <p:nvPr/>
            </p:nvSpPr>
            <p:spPr bwMode="auto">
              <a:xfrm>
                <a:off x="4039" y="2887"/>
                <a:ext cx="89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20-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91" name="Rectangle 543"/>
              <p:cNvSpPr>
                <a:spLocks noChangeArrowheads="1"/>
              </p:cNvSpPr>
              <p:nvPr/>
            </p:nvSpPr>
            <p:spPr bwMode="auto">
              <a:xfrm>
                <a:off x="4039" y="2929"/>
                <a:ext cx="89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25-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92" name="Rectangle 544"/>
              <p:cNvSpPr>
                <a:spLocks noChangeArrowheads="1"/>
              </p:cNvSpPr>
              <p:nvPr/>
            </p:nvSpPr>
            <p:spPr bwMode="auto">
              <a:xfrm>
                <a:off x="4039" y="2975"/>
                <a:ext cx="102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30+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93" name="Rectangle 545"/>
              <p:cNvSpPr>
                <a:spLocks noChangeArrowheads="1"/>
              </p:cNvSpPr>
              <p:nvPr/>
            </p:nvSpPr>
            <p:spPr bwMode="auto">
              <a:xfrm>
                <a:off x="3969" y="3022"/>
                <a:ext cx="274" cy="7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Ethnicity</a:t>
                </a:r>
                <a:endPara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94" name="Rectangle 546"/>
              <p:cNvSpPr>
                <a:spLocks noChangeArrowheads="1"/>
              </p:cNvSpPr>
              <p:nvPr/>
            </p:nvSpPr>
            <p:spPr bwMode="auto">
              <a:xfrm>
                <a:off x="4039" y="3105"/>
                <a:ext cx="147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White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95" name="Rectangle 547"/>
              <p:cNvSpPr>
                <a:spLocks noChangeArrowheads="1"/>
              </p:cNvSpPr>
              <p:nvPr/>
            </p:nvSpPr>
            <p:spPr bwMode="auto">
              <a:xfrm>
                <a:off x="4039" y="3151"/>
                <a:ext cx="14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Other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96" name="Rectangle 548"/>
              <p:cNvSpPr>
                <a:spLocks noChangeArrowheads="1"/>
              </p:cNvSpPr>
              <p:nvPr/>
            </p:nvSpPr>
            <p:spPr bwMode="auto">
              <a:xfrm>
                <a:off x="3969" y="3203"/>
                <a:ext cx="181" cy="7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Parity</a:t>
                </a:r>
                <a:endPara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97" name="Rectangle 549"/>
              <p:cNvSpPr>
                <a:spLocks noChangeArrowheads="1"/>
              </p:cNvSpPr>
              <p:nvPr/>
            </p:nvSpPr>
            <p:spPr bwMode="auto">
              <a:xfrm>
                <a:off x="4039" y="3281"/>
                <a:ext cx="82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No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98" name="Rectangle 550"/>
              <p:cNvSpPr>
                <a:spLocks noChangeArrowheads="1"/>
              </p:cNvSpPr>
              <p:nvPr/>
            </p:nvSpPr>
            <p:spPr bwMode="auto">
              <a:xfrm>
                <a:off x="4039" y="3327"/>
                <a:ext cx="102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Yes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99" name="Rectangle 551"/>
              <p:cNvSpPr>
                <a:spLocks noChangeArrowheads="1"/>
              </p:cNvSpPr>
              <p:nvPr/>
            </p:nvSpPr>
            <p:spPr bwMode="auto">
              <a:xfrm>
                <a:off x="3969" y="3385"/>
                <a:ext cx="584" cy="7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Menopausal status</a:t>
                </a:r>
                <a:endPara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00" name="Rectangle 552"/>
              <p:cNvSpPr>
                <a:spLocks noChangeArrowheads="1"/>
              </p:cNvSpPr>
              <p:nvPr/>
            </p:nvSpPr>
            <p:spPr bwMode="auto">
              <a:xfrm>
                <a:off x="4039" y="3457"/>
                <a:ext cx="243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Pre &amp; Peri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01" name="Rectangle 553"/>
              <p:cNvSpPr>
                <a:spLocks noChangeArrowheads="1"/>
              </p:cNvSpPr>
              <p:nvPr/>
            </p:nvSpPr>
            <p:spPr bwMode="auto">
              <a:xfrm>
                <a:off x="4039" y="3503"/>
                <a:ext cx="120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Post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02" name="Rectangle 554"/>
              <p:cNvSpPr>
                <a:spLocks noChangeArrowheads="1"/>
              </p:cNvSpPr>
              <p:nvPr/>
            </p:nvSpPr>
            <p:spPr bwMode="auto">
              <a:xfrm>
                <a:off x="3969" y="3559"/>
                <a:ext cx="387" cy="7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Ever OC use</a:t>
                </a:r>
                <a:endPara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03" name="Rectangle 555"/>
              <p:cNvSpPr>
                <a:spLocks noChangeArrowheads="1"/>
              </p:cNvSpPr>
              <p:nvPr/>
            </p:nvSpPr>
            <p:spPr bwMode="auto">
              <a:xfrm>
                <a:off x="4039" y="3633"/>
                <a:ext cx="82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No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04" name="Rectangle 556"/>
              <p:cNvSpPr>
                <a:spLocks noChangeArrowheads="1"/>
              </p:cNvSpPr>
              <p:nvPr/>
            </p:nvSpPr>
            <p:spPr bwMode="auto">
              <a:xfrm>
                <a:off x="4039" y="3678"/>
                <a:ext cx="102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Yes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05" name="Rectangle 557"/>
              <p:cNvSpPr>
                <a:spLocks noChangeArrowheads="1"/>
              </p:cNvSpPr>
              <p:nvPr/>
            </p:nvSpPr>
            <p:spPr bwMode="auto">
              <a:xfrm>
                <a:off x="3969" y="3732"/>
                <a:ext cx="245" cy="7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Ever HT</a:t>
                </a:r>
                <a:endPara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06" name="Rectangle 558"/>
              <p:cNvSpPr>
                <a:spLocks noChangeArrowheads="1"/>
              </p:cNvSpPr>
              <p:nvPr/>
            </p:nvSpPr>
            <p:spPr bwMode="auto">
              <a:xfrm>
                <a:off x="4039" y="3809"/>
                <a:ext cx="82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No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07" name="Rectangle 559"/>
              <p:cNvSpPr>
                <a:spLocks noChangeArrowheads="1"/>
              </p:cNvSpPr>
              <p:nvPr/>
            </p:nvSpPr>
            <p:spPr bwMode="auto">
              <a:xfrm>
                <a:off x="4039" y="3854"/>
                <a:ext cx="102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Yes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10" name="Rectangle 562"/>
              <p:cNvSpPr>
                <a:spLocks noChangeArrowheads="1"/>
              </p:cNvSpPr>
              <p:nvPr/>
            </p:nvSpPr>
            <p:spPr bwMode="auto">
              <a:xfrm>
                <a:off x="4976" y="2532"/>
                <a:ext cx="22" cy="4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11" name="Rectangle 563"/>
              <p:cNvSpPr>
                <a:spLocks noChangeArrowheads="1"/>
              </p:cNvSpPr>
              <p:nvPr/>
            </p:nvSpPr>
            <p:spPr bwMode="auto">
              <a:xfrm>
                <a:off x="4976" y="2578"/>
                <a:ext cx="39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0.16 (-0.04, 0.36)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12" name="Rectangle 564"/>
              <p:cNvSpPr>
                <a:spLocks noChangeArrowheads="1"/>
              </p:cNvSpPr>
              <p:nvPr/>
            </p:nvSpPr>
            <p:spPr bwMode="auto">
              <a:xfrm>
                <a:off x="4976" y="2620"/>
                <a:ext cx="39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0.13 (-0.08, 0.33)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13" name="Rectangle 565"/>
              <p:cNvSpPr>
                <a:spLocks noChangeArrowheads="1"/>
              </p:cNvSpPr>
              <p:nvPr/>
            </p:nvSpPr>
            <p:spPr bwMode="auto">
              <a:xfrm>
                <a:off x="4976" y="2666"/>
                <a:ext cx="39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0.14 (-0.07, 0.35)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14" name="Rectangle 566"/>
              <p:cNvSpPr>
                <a:spLocks noChangeArrowheads="1"/>
              </p:cNvSpPr>
              <p:nvPr/>
            </p:nvSpPr>
            <p:spPr bwMode="auto">
              <a:xfrm>
                <a:off x="4976" y="2708"/>
                <a:ext cx="380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0.44 (0.14, 0.74)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15" name="Rectangle 567"/>
              <p:cNvSpPr>
                <a:spLocks noChangeArrowheads="1"/>
              </p:cNvSpPr>
              <p:nvPr/>
            </p:nvSpPr>
            <p:spPr bwMode="auto">
              <a:xfrm>
                <a:off x="4976" y="2841"/>
                <a:ext cx="428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-1.47 (-1.71, -1.22)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16" name="Rectangle 568"/>
              <p:cNvSpPr>
                <a:spLocks noChangeArrowheads="1"/>
              </p:cNvSpPr>
              <p:nvPr/>
            </p:nvSpPr>
            <p:spPr bwMode="auto">
              <a:xfrm>
                <a:off x="4976" y="2887"/>
                <a:ext cx="22" cy="4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17" name="Rectangle 569"/>
              <p:cNvSpPr>
                <a:spLocks noChangeArrowheads="1"/>
              </p:cNvSpPr>
              <p:nvPr/>
            </p:nvSpPr>
            <p:spPr bwMode="auto">
              <a:xfrm>
                <a:off x="4976" y="2929"/>
                <a:ext cx="380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0.76 (0.61, 0.91)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18" name="Rectangle 570"/>
              <p:cNvSpPr>
                <a:spLocks noChangeArrowheads="1"/>
              </p:cNvSpPr>
              <p:nvPr/>
            </p:nvSpPr>
            <p:spPr bwMode="auto">
              <a:xfrm>
                <a:off x="4976" y="2975"/>
                <a:ext cx="380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1.19 (1.03, 1.36)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19" name="Rectangle 571"/>
              <p:cNvSpPr>
                <a:spLocks noChangeArrowheads="1"/>
              </p:cNvSpPr>
              <p:nvPr/>
            </p:nvSpPr>
            <p:spPr bwMode="auto">
              <a:xfrm>
                <a:off x="4976" y="3105"/>
                <a:ext cx="22" cy="4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20" name="Rectangle 572"/>
              <p:cNvSpPr>
                <a:spLocks noChangeArrowheads="1"/>
              </p:cNvSpPr>
              <p:nvPr/>
            </p:nvSpPr>
            <p:spPr bwMode="auto">
              <a:xfrm>
                <a:off x="4976" y="3151"/>
                <a:ext cx="411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-0.02 (-0.18, 0.13)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21" name="Rectangle 573"/>
              <p:cNvSpPr>
                <a:spLocks noChangeArrowheads="1"/>
              </p:cNvSpPr>
              <p:nvPr/>
            </p:nvSpPr>
            <p:spPr bwMode="auto">
              <a:xfrm>
                <a:off x="4976" y="3281"/>
                <a:ext cx="22" cy="4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22" name="Rectangle 574"/>
              <p:cNvSpPr>
                <a:spLocks noChangeArrowheads="1"/>
              </p:cNvSpPr>
              <p:nvPr/>
            </p:nvSpPr>
            <p:spPr bwMode="auto">
              <a:xfrm>
                <a:off x="4976" y="3327"/>
                <a:ext cx="39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0.09 (-0.05, 0.23)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23" name="Rectangle 575"/>
              <p:cNvSpPr>
                <a:spLocks noChangeArrowheads="1"/>
              </p:cNvSpPr>
              <p:nvPr/>
            </p:nvSpPr>
            <p:spPr bwMode="auto">
              <a:xfrm>
                <a:off x="4976" y="3457"/>
                <a:ext cx="22" cy="4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24" name="Rectangle 576"/>
              <p:cNvSpPr>
                <a:spLocks noChangeArrowheads="1"/>
              </p:cNvSpPr>
              <p:nvPr/>
            </p:nvSpPr>
            <p:spPr bwMode="auto">
              <a:xfrm>
                <a:off x="4976" y="3503"/>
                <a:ext cx="39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0.09 (-0.13, 0.32)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25" name="Rectangle 577"/>
              <p:cNvSpPr>
                <a:spLocks noChangeArrowheads="1"/>
              </p:cNvSpPr>
              <p:nvPr/>
            </p:nvSpPr>
            <p:spPr bwMode="auto">
              <a:xfrm>
                <a:off x="4976" y="3633"/>
                <a:ext cx="22" cy="4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26" name="Rectangle 578"/>
              <p:cNvSpPr>
                <a:spLocks noChangeArrowheads="1"/>
              </p:cNvSpPr>
              <p:nvPr/>
            </p:nvSpPr>
            <p:spPr bwMode="auto">
              <a:xfrm>
                <a:off x="4976" y="3678"/>
                <a:ext cx="39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0.00 (-0.14, 0.15)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27" name="Rectangle 579"/>
              <p:cNvSpPr>
                <a:spLocks noChangeArrowheads="1"/>
              </p:cNvSpPr>
              <p:nvPr/>
            </p:nvSpPr>
            <p:spPr bwMode="auto">
              <a:xfrm>
                <a:off x="4976" y="3809"/>
                <a:ext cx="22" cy="4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28" name="Rectangle 580"/>
              <p:cNvSpPr>
                <a:spLocks noChangeArrowheads="1"/>
              </p:cNvSpPr>
              <p:nvPr/>
            </p:nvSpPr>
            <p:spPr bwMode="auto">
              <a:xfrm>
                <a:off x="4976" y="3854"/>
                <a:ext cx="39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0.11 (-0.03, 0.25)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29" name="Rectangle 581"/>
              <p:cNvSpPr>
                <a:spLocks noChangeArrowheads="1"/>
              </p:cNvSpPr>
              <p:nvPr/>
            </p:nvSpPr>
            <p:spPr bwMode="auto">
              <a:xfrm>
                <a:off x="4976" y="2402"/>
                <a:ext cx="598" cy="7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800" b="1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c</a:t>
                </a:r>
                <a:r>
                  <a: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oefficient (95% CI)</a:t>
                </a:r>
                <a:endPara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30" name="Rectangle 582"/>
              <p:cNvSpPr>
                <a:spLocks noChangeArrowheads="1"/>
              </p:cNvSpPr>
              <p:nvPr/>
            </p:nvSpPr>
            <p:spPr bwMode="auto">
              <a:xfrm>
                <a:off x="4976" y="2316"/>
                <a:ext cx="353" cy="7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Regression</a:t>
                </a:r>
                <a:endPara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32" name="Rectangle 584"/>
              <p:cNvSpPr>
                <a:spLocks noChangeArrowheads="1"/>
              </p:cNvSpPr>
              <p:nvPr/>
            </p:nvSpPr>
            <p:spPr bwMode="auto">
              <a:xfrm>
                <a:off x="4976" y="2578"/>
                <a:ext cx="39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0.16 (-0.04, 0.36)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33" name="Rectangle 585"/>
              <p:cNvSpPr>
                <a:spLocks noChangeArrowheads="1"/>
              </p:cNvSpPr>
              <p:nvPr/>
            </p:nvSpPr>
            <p:spPr bwMode="auto">
              <a:xfrm>
                <a:off x="4976" y="2620"/>
                <a:ext cx="39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0.13 (-0.08, 0.33)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34" name="Rectangle 586"/>
              <p:cNvSpPr>
                <a:spLocks noChangeArrowheads="1"/>
              </p:cNvSpPr>
              <p:nvPr/>
            </p:nvSpPr>
            <p:spPr bwMode="auto">
              <a:xfrm>
                <a:off x="4976" y="2666"/>
                <a:ext cx="39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0.14 (-0.07, 0.35)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35" name="Rectangle 587"/>
              <p:cNvSpPr>
                <a:spLocks noChangeArrowheads="1"/>
              </p:cNvSpPr>
              <p:nvPr/>
            </p:nvSpPr>
            <p:spPr bwMode="auto">
              <a:xfrm>
                <a:off x="4976" y="2708"/>
                <a:ext cx="380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0.44 (0.14, 0.74)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36" name="Rectangle 588"/>
              <p:cNvSpPr>
                <a:spLocks noChangeArrowheads="1"/>
              </p:cNvSpPr>
              <p:nvPr/>
            </p:nvSpPr>
            <p:spPr bwMode="auto">
              <a:xfrm>
                <a:off x="4976" y="2825"/>
                <a:ext cx="428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-1.47 (-1.71, -1.22)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38" name="Rectangle 590"/>
              <p:cNvSpPr>
                <a:spLocks noChangeArrowheads="1"/>
              </p:cNvSpPr>
              <p:nvPr/>
            </p:nvSpPr>
            <p:spPr bwMode="auto">
              <a:xfrm>
                <a:off x="4976" y="2929"/>
                <a:ext cx="380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0.76 (0.61, 0.91)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39" name="Rectangle 591"/>
              <p:cNvSpPr>
                <a:spLocks noChangeArrowheads="1"/>
              </p:cNvSpPr>
              <p:nvPr/>
            </p:nvSpPr>
            <p:spPr bwMode="auto">
              <a:xfrm>
                <a:off x="4976" y="2975"/>
                <a:ext cx="380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1.19 (1.03, 1.36)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41" name="Rectangle 593"/>
              <p:cNvSpPr>
                <a:spLocks noChangeArrowheads="1"/>
              </p:cNvSpPr>
              <p:nvPr/>
            </p:nvSpPr>
            <p:spPr bwMode="auto">
              <a:xfrm>
                <a:off x="4976" y="3151"/>
                <a:ext cx="411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-0.02 (-0.18, 0.13)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43" name="Rectangle 595"/>
              <p:cNvSpPr>
                <a:spLocks noChangeArrowheads="1"/>
              </p:cNvSpPr>
              <p:nvPr/>
            </p:nvSpPr>
            <p:spPr bwMode="auto">
              <a:xfrm>
                <a:off x="4976" y="3327"/>
                <a:ext cx="39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0.09 (-0.05, 0.23)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45" name="Rectangle 597"/>
              <p:cNvSpPr>
                <a:spLocks noChangeArrowheads="1"/>
              </p:cNvSpPr>
              <p:nvPr/>
            </p:nvSpPr>
            <p:spPr bwMode="auto">
              <a:xfrm>
                <a:off x="4976" y="3503"/>
                <a:ext cx="39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0.09 (-0.13, 0.32)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47" name="Rectangle 599"/>
              <p:cNvSpPr>
                <a:spLocks noChangeArrowheads="1"/>
              </p:cNvSpPr>
              <p:nvPr/>
            </p:nvSpPr>
            <p:spPr bwMode="auto">
              <a:xfrm>
                <a:off x="4976" y="3678"/>
                <a:ext cx="39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0.00 (-0.14, 0.15)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49" name="Rectangle 601"/>
              <p:cNvSpPr>
                <a:spLocks noChangeArrowheads="1"/>
              </p:cNvSpPr>
              <p:nvPr/>
            </p:nvSpPr>
            <p:spPr bwMode="auto">
              <a:xfrm>
                <a:off x="4976" y="3854"/>
                <a:ext cx="394" cy="6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0.11 (-0.03, 0.25)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52" name="Freeform 604"/>
              <p:cNvSpPr>
                <a:spLocks/>
              </p:cNvSpPr>
              <p:nvPr/>
            </p:nvSpPr>
            <p:spPr bwMode="auto">
              <a:xfrm>
                <a:off x="4592" y="2553"/>
                <a:ext cx="13" cy="14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7"/>
                  </a:cxn>
                  <a:cxn ang="0">
                    <a:pos x="6" y="14"/>
                  </a:cxn>
                  <a:cxn ang="0">
                    <a:pos x="13" y="7"/>
                  </a:cxn>
                  <a:cxn ang="0">
                    <a:pos x="6" y="0"/>
                  </a:cxn>
                </a:cxnLst>
                <a:rect l="0" t="0" r="r" b="b"/>
                <a:pathLst>
                  <a:path w="13" h="14">
                    <a:moveTo>
                      <a:pt x="6" y="0"/>
                    </a:moveTo>
                    <a:lnTo>
                      <a:pt x="0" y="7"/>
                    </a:lnTo>
                    <a:lnTo>
                      <a:pt x="6" y="14"/>
                    </a:lnTo>
                    <a:lnTo>
                      <a:pt x="13" y="7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53" name="Freeform 605"/>
              <p:cNvSpPr>
                <a:spLocks/>
              </p:cNvSpPr>
              <p:nvPr/>
            </p:nvSpPr>
            <p:spPr bwMode="auto">
              <a:xfrm>
                <a:off x="4626" y="2595"/>
                <a:ext cx="14" cy="14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7"/>
                  </a:cxn>
                  <a:cxn ang="0">
                    <a:pos x="7" y="14"/>
                  </a:cxn>
                  <a:cxn ang="0">
                    <a:pos x="14" y="7"/>
                  </a:cxn>
                  <a:cxn ang="0">
                    <a:pos x="7" y="0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4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54" name="Freeform 606"/>
              <p:cNvSpPr>
                <a:spLocks/>
              </p:cNvSpPr>
              <p:nvPr/>
            </p:nvSpPr>
            <p:spPr bwMode="auto">
              <a:xfrm>
                <a:off x="4616" y="2641"/>
                <a:ext cx="13" cy="14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7"/>
                  </a:cxn>
                  <a:cxn ang="0">
                    <a:pos x="6" y="14"/>
                  </a:cxn>
                  <a:cxn ang="0">
                    <a:pos x="13" y="7"/>
                  </a:cxn>
                  <a:cxn ang="0">
                    <a:pos x="6" y="0"/>
                  </a:cxn>
                </a:cxnLst>
                <a:rect l="0" t="0" r="r" b="b"/>
                <a:pathLst>
                  <a:path w="13" h="14">
                    <a:moveTo>
                      <a:pt x="6" y="0"/>
                    </a:moveTo>
                    <a:lnTo>
                      <a:pt x="0" y="7"/>
                    </a:lnTo>
                    <a:lnTo>
                      <a:pt x="6" y="14"/>
                    </a:lnTo>
                    <a:lnTo>
                      <a:pt x="13" y="7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2857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sp>
          <p:nvSpPr>
            <p:cNvPr id="2656" name="Freeform 608"/>
            <p:cNvSpPr>
              <a:spLocks/>
            </p:cNvSpPr>
            <p:nvPr/>
          </p:nvSpPr>
          <p:spPr bwMode="auto">
            <a:xfrm>
              <a:off x="4619" y="2687"/>
              <a:ext cx="14" cy="14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0" y="7"/>
                </a:cxn>
                <a:cxn ang="0">
                  <a:pos x="7" y="14"/>
                </a:cxn>
                <a:cxn ang="0">
                  <a:pos x="14" y="7"/>
                </a:cxn>
                <a:cxn ang="0">
                  <a:pos x="7" y="0"/>
                </a:cxn>
              </a:cxnLst>
              <a:rect l="0" t="0" r="r" b="b"/>
              <a:pathLst>
                <a:path w="14" h="14">
                  <a:moveTo>
                    <a:pt x="7" y="0"/>
                  </a:moveTo>
                  <a:lnTo>
                    <a:pt x="0" y="7"/>
                  </a:lnTo>
                  <a:lnTo>
                    <a:pt x="7" y="14"/>
                  </a:lnTo>
                  <a:lnTo>
                    <a:pt x="14" y="7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285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57" name="Freeform 609"/>
            <p:cNvSpPr>
              <a:spLocks/>
            </p:cNvSpPr>
            <p:nvPr/>
          </p:nvSpPr>
          <p:spPr bwMode="auto">
            <a:xfrm>
              <a:off x="4681" y="2729"/>
              <a:ext cx="13" cy="14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0" y="7"/>
                </a:cxn>
                <a:cxn ang="0">
                  <a:pos x="7" y="14"/>
                </a:cxn>
                <a:cxn ang="0">
                  <a:pos x="13" y="7"/>
                </a:cxn>
                <a:cxn ang="0">
                  <a:pos x="7" y="0"/>
                </a:cxn>
              </a:cxnLst>
              <a:rect l="0" t="0" r="r" b="b"/>
              <a:pathLst>
                <a:path w="13" h="14">
                  <a:moveTo>
                    <a:pt x="7" y="0"/>
                  </a:moveTo>
                  <a:lnTo>
                    <a:pt x="0" y="7"/>
                  </a:lnTo>
                  <a:lnTo>
                    <a:pt x="7" y="14"/>
                  </a:lnTo>
                  <a:lnTo>
                    <a:pt x="13" y="7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285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58" name="Freeform 610"/>
            <p:cNvSpPr>
              <a:spLocks/>
            </p:cNvSpPr>
            <p:nvPr/>
          </p:nvSpPr>
          <p:spPr bwMode="auto">
            <a:xfrm>
              <a:off x="4290" y="2863"/>
              <a:ext cx="13" cy="14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0" y="7"/>
                </a:cxn>
                <a:cxn ang="0">
                  <a:pos x="6" y="14"/>
                </a:cxn>
                <a:cxn ang="0">
                  <a:pos x="13" y="7"/>
                </a:cxn>
                <a:cxn ang="0">
                  <a:pos x="6" y="0"/>
                </a:cxn>
              </a:cxnLst>
              <a:rect l="0" t="0" r="r" b="b"/>
              <a:pathLst>
                <a:path w="13" h="14">
                  <a:moveTo>
                    <a:pt x="6" y="0"/>
                  </a:moveTo>
                  <a:lnTo>
                    <a:pt x="0" y="7"/>
                  </a:lnTo>
                  <a:lnTo>
                    <a:pt x="6" y="14"/>
                  </a:lnTo>
                  <a:lnTo>
                    <a:pt x="13" y="7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285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59" name="Freeform 611"/>
            <p:cNvSpPr>
              <a:spLocks/>
            </p:cNvSpPr>
            <p:nvPr/>
          </p:nvSpPr>
          <p:spPr bwMode="auto">
            <a:xfrm>
              <a:off x="4592" y="2905"/>
              <a:ext cx="13" cy="14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0" y="7"/>
                </a:cxn>
                <a:cxn ang="0">
                  <a:pos x="6" y="14"/>
                </a:cxn>
                <a:cxn ang="0">
                  <a:pos x="13" y="7"/>
                </a:cxn>
                <a:cxn ang="0">
                  <a:pos x="6" y="0"/>
                </a:cxn>
              </a:cxnLst>
              <a:rect l="0" t="0" r="r" b="b"/>
              <a:pathLst>
                <a:path w="13" h="14">
                  <a:moveTo>
                    <a:pt x="6" y="0"/>
                  </a:moveTo>
                  <a:lnTo>
                    <a:pt x="0" y="7"/>
                  </a:lnTo>
                  <a:lnTo>
                    <a:pt x="6" y="14"/>
                  </a:lnTo>
                  <a:lnTo>
                    <a:pt x="13" y="7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285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60" name="Freeform 612"/>
            <p:cNvSpPr>
              <a:spLocks/>
            </p:cNvSpPr>
            <p:nvPr/>
          </p:nvSpPr>
          <p:spPr bwMode="auto">
            <a:xfrm>
              <a:off x="4746" y="2951"/>
              <a:ext cx="14" cy="14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0" y="7"/>
                </a:cxn>
                <a:cxn ang="0">
                  <a:pos x="7" y="14"/>
                </a:cxn>
                <a:cxn ang="0">
                  <a:pos x="14" y="7"/>
                </a:cxn>
                <a:cxn ang="0">
                  <a:pos x="7" y="0"/>
                </a:cxn>
              </a:cxnLst>
              <a:rect l="0" t="0" r="r" b="b"/>
              <a:pathLst>
                <a:path w="14" h="14">
                  <a:moveTo>
                    <a:pt x="7" y="0"/>
                  </a:moveTo>
                  <a:lnTo>
                    <a:pt x="0" y="7"/>
                  </a:lnTo>
                  <a:lnTo>
                    <a:pt x="7" y="14"/>
                  </a:lnTo>
                  <a:lnTo>
                    <a:pt x="14" y="7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285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61" name="Freeform 613"/>
            <p:cNvSpPr>
              <a:spLocks/>
            </p:cNvSpPr>
            <p:nvPr/>
          </p:nvSpPr>
          <p:spPr bwMode="auto">
            <a:xfrm>
              <a:off x="4835" y="2993"/>
              <a:ext cx="14" cy="14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0" y="7"/>
                </a:cxn>
                <a:cxn ang="0">
                  <a:pos x="7" y="14"/>
                </a:cxn>
                <a:cxn ang="0">
                  <a:pos x="14" y="7"/>
                </a:cxn>
                <a:cxn ang="0">
                  <a:pos x="7" y="0"/>
                </a:cxn>
              </a:cxnLst>
              <a:rect l="0" t="0" r="r" b="b"/>
              <a:pathLst>
                <a:path w="14" h="14">
                  <a:moveTo>
                    <a:pt x="7" y="0"/>
                  </a:moveTo>
                  <a:lnTo>
                    <a:pt x="0" y="7"/>
                  </a:lnTo>
                  <a:lnTo>
                    <a:pt x="7" y="14"/>
                  </a:lnTo>
                  <a:lnTo>
                    <a:pt x="14" y="7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285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62" name="Freeform 614"/>
            <p:cNvSpPr>
              <a:spLocks/>
            </p:cNvSpPr>
            <p:nvPr/>
          </p:nvSpPr>
          <p:spPr bwMode="auto">
            <a:xfrm>
              <a:off x="4592" y="3126"/>
              <a:ext cx="13" cy="14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0" y="7"/>
                </a:cxn>
                <a:cxn ang="0">
                  <a:pos x="6" y="14"/>
                </a:cxn>
                <a:cxn ang="0">
                  <a:pos x="13" y="7"/>
                </a:cxn>
                <a:cxn ang="0">
                  <a:pos x="6" y="0"/>
                </a:cxn>
              </a:cxnLst>
              <a:rect l="0" t="0" r="r" b="b"/>
              <a:pathLst>
                <a:path w="13" h="14">
                  <a:moveTo>
                    <a:pt x="6" y="0"/>
                  </a:moveTo>
                  <a:lnTo>
                    <a:pt x="0" y="7"/>
                  </a:lnTo>
                  <a:lnTo>
                    <a:pt x="6" y="14"/>
                  </a:lnTo>
                  <a:lnTo>
                    <a:pt x="13" y="7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285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63" name="Freeform 615"/>
            <p:cNvSpPr>
              <a:spLocks/>
            </p:cNvSpPr>
            <p:nvPr/>
          </p:nvSpPr>
          <p:spPr bwMode="auto">
            <a:xfrm>
              <a:off x="4585" y="3169"/>
              <a:ext cx="13" cy="14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0" y="7"/>
                </a:cxn>
                <a:cxn ang="0">
                  <a:pos x="7" y="14"/>
                </a:cxn>
                <a:cxn ang="0">
                  <a:pos x="13" y="7"/>
                </a:cxn>
                <a:cxn ang="0">
                  <a:pos x="7" y="0"/>
                </a:cxn>
              </a:cxnLst>
              <a:rect l="0" t="0" r="r" b="b"/>
              <a:pathLst>
                <a:path w="13" h="14">
                  <a:moveTo>
                    <a:pt x="7" y="0"/>
                  </a:moveTo>
                  <a:lnTo>
                    <a:pt x="0" y="7"/>
                  </a:lnTo>
                  <a:lnTo>
                    <a:pt x="7" y="14"/>
                  </a:lnTo>
                  <a:lnTo>
                    <a:pt x="13" y="7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285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64" name="Freeform 616"/>
            <p:cNvSpPr>
              <a:spLocks/>
            </p:cNvSpPr>
            <p:nvPr/>
          </p:nvSpPr>
          <p:spPr bwMode="auto">
            <a:xfrm>
              <a:off x="4592" y="3302"/>
              <a:ext cx="13" cy="14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0" y="7"/>
                </a:cxn>
                <a:cxn ang="0">
                  <a:pos x="6" y="14"/>
                </a:cxn>
                <a:cxn ang="0">
                  <a:pos x="13" y="7"/>
                </a:cxn>
                <a:cxn ang="0">
                  <a:pos x="6" y="0"/>
                </a:cxn>
              </a:cxnLst>
              <a:rect l="0" t="0" r="r" b="b"/>
              <a:pathLst>
                <a:path w="13" h="14">
                  <a:moveTo>
                    <a:pt x="6" y="0"/>
                  </a:moveTo>
                  <a:lnTo>
                    <a:pt x="0" y="7"/>
                  </a:lnTo>
                  <a:lnTo>
                    <a:pt x="6" y="14"/>
                  </a:lnTo>
                  <a:lnTo>
                    <a:pt x="13" y="7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285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65" name="Freeform 617"/>
            <p:cNvSpPr>
              <a:spLocks/>
            </p:cNvSpPr>
            <p:nvPr/>
          </p:nvSpPr>
          <p:spPr bwMode="auto">
            <a:xfrm>
              <a:off x="4609" y="3344"/>
              <a:ext cx="13" cy="14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0" y="7"/>
                </a:cxn>
                <a:cxn ang="0">
                  <a:pos x="7" y="14"/>
                </a:cxn>
                <a:cxn ang="0">
                  <a:pos x="13" y="7"/>
                </a:cxn>
                <a:cxn ang="0">
                  <a:pos x="7" y="0"/>
                </a:cxn>
              </a:cxnLst>
              <a:rect l="0" t="0" r="r" b="b"/>
              <a:pathLst>
                <a:path w="13" h="14">
                  <a:moveTo>
                    <a:pt x="7" y="0"/>
                  </a:moveTo>
                  <a:lnTo>
                    <a:pt x="0" y="7"/>
                  </a:lnTo>
                  <a:lnTo>
                    <a:pt x="7" y="14"/>
                  </a:lnTo>
                  <a:lnTo>
                    <a:pt x="13" y="7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285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66" name="Freeform 618"/>
            <p:cNvSpPr>
              <a:spLocks/>
            </p:cNvSpPr>
            <p:nvPr/>
          </p:nvSpPr>
          <p:spPr bwMode="auto">
            <a:xfrm>
              <a:off x="4592" y="3478"/>
              <a:ext cx="13" cy="14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0" y="7"/>
                </a:cxn>
                <a:cxn ang="0">
                  <a:pos x="6" y="14"/>
                </a:cxn>
                <a:cxn ang="0">
                  <a:pos x="13" y="7"/>
                </a:cxn>
                <a:cxn ang="0">
                  <a:pos x="6" y="0"/>
                </a:cxn>
              </a:cxnLst>
              <a:rect l="0" t="0" r="r" b="b"/>
              <a:pathLst>
                <a:path w="13" h="14">
                  <a:moveTo>
                    <a:pt x="6" y="0"/>
                  </a:moveTo>
                  <a:lnTo>
                    <a:pt x="0" y="7"/>
                  </a:lnTo>
                  <a:lnTo>
                    <a:pt x="6" y="14"/>
                  </a:lnTo>
                  <a:lnTo>
                    <a:pt x="13" y="7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285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67" name="Freeform 619"/>
            <p:cNvSpPr>
              <a:spLocks/>
            </p:cNvSpPr>
            <p:nvPr/>
          </p:nvSpPr>
          <p:spPr bwMode="auto">
            <a:xfrm>
              <a:off x="4609" y="3520"/>
              <a:ext cx="13" cy="14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0" y="7"/>
                </a:cxn>
                <a:cxn ang="0">
                  <a:pos x="7" y="14"/>
                </a:cxn>
                <a:cxn ang="0">
                  <a:pos x="13" y="7"/>
                </a:cxn>
                <a:cxn ang="0">
                  <a:pos x="7" y="0"/>
                </a:cxn>
              </a:cxnLst>
              <a:rect l="0" t="0" r="r" b="b"/>
              <a:pathLst>
                <a:path w="13" h="14">
                  <a:moveTo>
                    <a:pt x="7" y="0"/>
                  </a:moveTo>
                  <a:lnTo>
                    <a:pt x="0" y="7"/>
                  </a:lnTo>
                  <a:lnTo>
                    <a:pt x="7" y="14"/>
                  </a:lnTo>
                  <a:lnTo>
                    <a:pt x="13" y="7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285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68" name="Freeform 620"/>
            <p:cNvSpPr>
              <a:spLocks/>
            </p:cNvSpPr>
            <p:nvPr/>
          </p:nvSpPr>
          <p:spPr bwMode="auto">
            <a:xfrm>
              <a:off x="4592" y="3654"/>
              <a:ext cx="13" cy="14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0" y="7"/>
                </a:cxn>
                <a:cxn ang="0">
                  <a:pos x="6" y="14"/>
                </a:cxn>
                <a:cxn ang="0">
                  <a:pos x="13" y="7"/>
                </a:cxn>
                <a:cxn ang="0">
                  <a:pos x="6" y="0"/>
                </a:cxn>
              </a:cxnLst>
              <a:rect l="0" t="0" r="r" b="b"/>
              <a:pathLst>
                <a:path w="13" h="14">
                  <a:moveTo>
                    <a:pt x="6" y="0"/>
                  </a:moveTo>
                  <a:lnTo>
                    <a:pt x="0" y="7"/>
                  </a:lnTo>
                  <a:lnTo>
                    <a:pt x="6" y="14"/>
                  </a:lnTo>
                  <a:lnTo>
                    <a:pt x="13" y="7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285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69" name="Freeform 621"/>
            <p:cNvSpPr>
              <a:spLocks/>
            </p:cNvSpPr>
            <p:nvPr/>
          </p:nvSpPr>
          <p:spPr bwMode="auto">
            <a:xfrm>
              <a:off x="4592" y="3696"/>
              <a:ext cx="13" cy="14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0" y="7"/>
                </a:cxn>
                <a:cxn ang="0">
                  <a:pos x="6" y="14"/>
                </a:cxn>
                <a:cxn ang="0">
                  <a:pos x="13" y="7"/>
                </a:cxn>
                <a:cxn ang="0">
                  <a:pos x="6" y="0"/>
                </a:cxn>
              </a:cxnLst>
              <a:rect l="0" t="0" r="r" b="b"/>
              <a:pathLst>
                <a:path w="13" h="14">
                  <a:moveTo>
                    <a:pt x="6" y="0"/>
                  </a:moveTo>
                  <a:lnTo>
                    <a:pt x="0" y="7"/>
                  </a:lnTo>
                  <a:lnTo>
                    <a:pt x="6" y="14"/>
                  </a:lnTo>
                  <a:lnTo>
                    <a:pt x="13" y="7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285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70" name="Freeform 622"/>
            <p:cNvSpPr>
              <a:spLocks/>
            </p:cNvSpPr>
            <p:nvPr/>
          </p:nvSpPr>
          <p:spPr bwMode="auto">
            <a:xfrm>
              <a:off x="4592" y="3830"/>
              <a:ext cx="13" cy="14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0" y="7"/>
                </a:cxn>
                <a:cxn ang="0">
                  <a:pos x="6" y="14"/>
                </a:cxn>
                <a:cxn ang="0">
                  <a:pos x="13" y="7"/>
                </a:cxn>
                <a:cxn ang="0">
                  <a:pos x="6" y="0"/>
                </a:cxn>
              </a:cxnLst>
              <a:rect l="0" t="0" r="r" b="b"/>
              <a:pathLst>
                <a:path w="13" h="14">
                  <a:moveTo>
                    <a:pt x="6" y="0"/>
                  </a:moveTo>
                  <a:lnTo>
                    <a:pt x="0" y="7"/>
                  </a:lnTo>
                  <a:lnTo>
                    <a:pt x="6" y="14"/>
                  </a:lnTo>
                  <a:lnTo>
                    <a:pt x="13" y="7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285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71" name="Freeform 623"/>
            <p:cNvSpPr>
              <a:spLocks/>
            </p:cNvSpPr>
            <p:nvPr/>
          </p:nvSpPr>
          <p:spPr bwMode="auto">
            <a:xfrm>
              <a:off x="4612" y="3872"/>
              <a:ext cx="14" cy="14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0" y="7"/>
                </a:cxn>
                <a:cxn ang="0">
                  <a:pos x="7" y="14"/>
                </a:cxn>
                <a:cxn ang="0">
                  <a:pos x="14" y="7"/>
                </a:cxn>
                <a:cxn ang="0">
                  <a:pos x="7" y="0"/>
                </a:cxn>
              </a:cxnLst>
              <a:rect l="0" t="0" r="r" b="b"/>
              <a:pathLst>
                <a:path w="14" h="14">
                  <a:moveTo>
                    <a:pt x="7" y="0"/>
                  </a:moveTo>
                  <a:lnTo>
                    <a:pt x="0" y="7"/>
                  </a:lnTo>
                  <a:lnTo>
                    <a:pt x="7" y="14"/>
                  </a:lnTo>
                  <a:lnTo>
                    <a:pt x="14" y="7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2857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72" name="Line 624"/>
            <p:cNvSpPr>
              <a:spLocks noChangeShapeType="1"/>
            </p:cNvSpPr>
            <p:nvPr/>
          </p:nvSpPr>
          <p:spPr bwMode="auto">
            <a:xfrm>
              <a:off x="4012" y="4012"/>
              <a:ext cx="1410" cy="1"/>
            </a:xfrm>
            <a:prstGeom prst="line">
              <a:avLst/>
            </a:prstGeom>
            <a:grp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73" name="Rectangle 625"/>
            <p:cNvSpPr>
              <a:spLocks noChangeArrowheads="1"/>
            </p:cNvSpPr>
            <p:nvPr/>
          </p:nvSpPr>
          <p:spPr bwMode="auto">
            <a:xfrm>
              <a:off x="4417" y="4027"/>
              <a:ext cx="34" cy="6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74" name="Rectangle 626"/>
            <p:cNvSpPr>
              <a:spLocks noChangeArrowheads="1"/>
            </p:cNvSpPr>
            <p:nvPr/>
          </p:nvSpPr>
          <p:spPr bwMode="auto">
            <a:xfrm>
              <a:off x="4770" y="4027"/>
              <a:ext cx="34" cy="6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75" name="Line 627"/>
            <p:cNvSpPr>
              <a:spLocks noChangeShapeType="1"/>
            </p:cNvSpPr>
            <p:nvPr/>
          </p:nvSpPr>
          <p:spPr bwMode="auto">
            <a:xfrm>
              <a:off x="4598" y="4012"/>
              <a:ext cx="1" cy="25"/>
            </a:xfrm>
            <a:prstGeom prst="line">
              <a:avLst/>
            </a:prstGeom>
            <a:grp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76" name="Rectangle 628"/>
            <p:cNvSpPr>
              <a:spLocks noChangeArrowheads="1"/>
            </p:cNvSpPr>
            <p:nvPr/>
          </p:nvSpPr>
          <p:spPr bwMode="auto">
            <a:xfrm>
              <a:off x="4588" y="4051"/>
              <a:ext cx="48" cy="6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77" name="Line 629"/>
            <p:cNvSpPr>
              <a:spLocks noChangeShapeType="1"/>
            </p:cNvSpPr>
            <p:nvPr/>
          </p:nvSpPr>
          <p:spPr bwMode="auto">
            <a:xfrm>
              <a:off x="4245" y="4012"/>
              <a:ext cx="1" cy="25"/>
            </a:xfrm>
            <a:prstGeom prst="line">
              <a:avLst/>
            </a:prstGeom>
            <a:grp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78" name="Rectangle 630"/>
            <p:cNvSpPr>
              <a:spLocks noChangeArrowheads="1"/>
            </p:cNvSpPr>
            <p:nvPr/>
          </p:nvSpPr>
          <p:spPr bwMode="auto">
            <a:xfrm>
              <a:off x="4197" y="4051"/>
              <a:ext cx="111" cy="5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-1.71</a:t>
              </a:r>
              <a:endParaRPr kumimoji="0" lang="en-US" sz="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79" name="Line 631"/>
            <p:cNvSpPr>
              <a:spLocks noChangeShapeType="1"/>
            </p:cNvSpPr>
            <p:nvPr/>
          </p:nvSpPr>
          <p:spPr bwMode="auto">
            <a:xfrm>
              <a:off x="4598" y="4012"/>
              <a:ext cx="1" cy="25"/>
            </a:xfrm>
            <a:prstGeom prst="line">
              <a:avLst/>
            </a:prstGeom>
            <a:grp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80" name="Rectangle 632"/>
            <p:cNvSpPr>
              <a:spLocks noChangeArrowheads="1"/>
            </p:cNvSpPr>
            <p:nvPr/>
          </p:nvSpPr>
          <p:spPr bwMode="auto">
            <a:xfrm>
              <a:off x="4588" y="4051"/>
              <a:ext cx="27" cy="5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en-US" sz="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81" name="Line 633"/>
            <p:cNvSpPr>
              <a:spLocks noChangeShapeType="1"/>
            </p:cNvSpPr>
            <p:nvPr/>
          </p:nvSpPr>
          <p:spPr bwMode="auto">
            <a:xfrm>
              <a:off x="4952" y="4012"/>
              <a:ext cx="1" cy="25"/>
            </a:xfrm>
            <a:prstGeom prst="line">
              <a:avLst/>
            </a:prstGeom>
            <a:grp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82" name="Rectangle 634"/>
            <p:cNvSpPr>
              <a:spLocks noChangeArrowheads="1"/>
            </p:cNvSpPr>
            <p:nvPr/>
          </p:nvSpPr>
          <p:spPr bwMode="auto">
            <a:xfrm>
              <a:off x="4911" y="4051"/>
              <a:ext cx="95" cy="5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1.71</a:t>
              </a:r>
              <a:endParaRPr kumimoji="0" lang="en-US" sz="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83" name="Line 635"/>
            <p:cNvSpPr>
              <a:spLocks noChangeShapeType="1"/>
            </p:cNvSpPr>
            <p:nvPr/>
          </p:nvSpPr>
          <p:spPr bwMode="auto">
            <a:xfrm>
              <a:off x="4598" y="4012"/>
              <a:ext cx="1" cy="25"/>
            </a:xfrm>
            <a:prstGeom prst="line">
              <a:avLst/>
            </a:prstGeom>
            <a:grp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84" name="Rectangle 636"/>
            <p:cNvSpPr>
              <a:spLocks noChangeArrowheads="1"/>
            </p:cNvSpPr>
            <p:nvPr/>
          </p:nvSpPr>
          <p:spPr bwMode="auto">
            <a:xfrm>
              <a:off x="4014" y="2160"/>
              <a:ext cx="1389" cy="116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66FF"/>
                  </a:solidFill>
                  <a:effectLst/>
                  <a:latin typeface="Arial" pitchFamily="34" charset="0"/>
                  <a:cs typeface="Arial" pitchFamily="34" charset="0"/>
                </a:rPr>
                <a:t>SXA Non-Dense Volume (cm</a:t>
              </a:r>
              <a:r>
                <a:rPr kumimoji="0" lang="en-US" sz="1200" b="1" i="0" u="none" strike="noStrike" cap="none" normalizeH="0" baseline="30000" dirty="0" smtClean="0">
                  <a:ln>
                    <a:noFill/>
                  </a:ln>
                  <a:solidFill>
                    <a:srgbClr val="0066FF"/>
                  </a:solidFill>
                  <a:effectLst/>
                  <a:latin typeface="Arial" pitchFamily="34" charset="0"/>
                  <a:cs typeface="Arial" pitchFamily="34" charset="0"/>
                </a:rPr>
                <a:t>3</a:t>
              </a: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66FF"/>
                  </a:solidFill>
                  <a:effectLst/>
                  <a:latin typeface="Arial" pitchFamily="34" charset="0"/>
                  <a:cs typeface="Arial" pitchFamily="34" charset="0"/>
                </a:rPr>
                <a:t>)</a:t>
              </a:r>
              <a:endParaRPr kumimoji="0" lang="en-US" sz="1800" b="1" i="0" u="none" strike="noStrike" cap="none" normalizeH="0" baseline="0" dirty="0" smtClean="0">
                <a:ln>
                  <a:noFill/>
                </a:ln>
                <a:solidFill>
                  <a:srgbClr val="0066FF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639" name="TextBox 638"/>
          <p:cNvSpPr txBox="1"/>
          <p:nvPr/>
        </p:nvSpPr>
        <p:spPr>
          <a:xfrm>
            <a:off x="6732240" y="44624"/>
            <a:ext cx="2376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latin typeface="Arial" pitchFamily="34" charset="0"/>
                <a:cs typeface="Arial" pitchFamily="34" charset="0"/>
              </a:rPr>
              <a:t>Figure S7</a:t>
            </a:r>
            <a:endParaRPr lang="en-GB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40" name="TextBox 639"/>
          <p:cNvSpPr txBox="1"/>
          <p:nvPr/>
        </p:nvSpPr>
        <p:spPr>
          <a:xfrm>
            <a:off x="2699792" y="1040036"/>
            <a:ext cx="50405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b="1" dirty="0" smtClean="0"/>
              <a:t>Pt&lt;0.01</a:t>
            </a:r>
            <a:endParaRPr lang="en-GB" sz="700" b="1" dirty="0"/>
          </a:p>
        </p:txBody>
      </p:sp>
      <p:sp>
        <p:nvSpPr>
          <p:cNvPr id="641" name="TextBox 640"/>
          <p:cNvSpPr txBox="1"/>
          <p:nvPr/>
        </p:nvSpPr>
        <p:spPr>
          <a:xfrm>
            <a:off x="2699792" y="1460495"/>
            <a:ext cx="57606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b="1" dirty="0" smtClean="0"/>
              <a:t>Pt&lt;0.0001</a:t>
            </a:r>
            <a:endParaRPr lang="en-GB" sz="700" b="1" dirty="0"/>
          </a:p>
        </p:txBody>
      </p:sp>
      <p:sp>
        <p:nvSpPr>
          <p:cNvPr id="642" name="TextBox 641"/>
          <p:cNvSpPr txBox="1"/>
          <p:nvPr/>
        </p:nvSpPr>
        <p:spPr>
          <a:xfrm>
            <a:off x="2699792" y="1729477"/>
            <a:ext cx="57606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b="1" dirty="0" smtClean="0"/>
              <a:t>P=0.55</a:t>
            </a:r>
            <a:endParaRPr lang="en-GB" sz="700" b="1" dirty="0"/>
          </a:p>
        </p:txBody>
      </p:sp>
      <p:sp>
        <p:nvSpPr>
          <p:cNvPr id="1219" name="TextBox 1218"/>
          <p:cNvSpPr txBox="1"/>
          <p:nvPr/>
        </p:nvSpPr>
        <p:spPr>
          <a:xfrm>
            <a:off x="2699792" y="2030209"/>
            <a:ext cx="57606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b="1" dirty="0" smtClean="0"/>
              <a:t>P&lt;0.01</a:t>
            </a:r>
            <a:endParaRPr lang="en-GB" sz="700" b="1" dirty="0"/>
          </a:p>
        </p:txBody>
      </p:sp>
      <p:sp>
        <p:nvSpPr>
          <p:cNvPr id="1220" name="TextBox 1219"/>
          <p:cNvSpPr txBox="1"/>
          <p:nvPr/>
        </p:nvSpPr>
        <p:spPr>
          <a:xfrm>
            <a:off x="2699792" y="2292841"/>
            <a:ext cx="57606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b="1" dirty="0" smtClean="0"/>
              <a:t>P=0.70</a:t>
            </a:r>
            <a:endParaRPr lang="en-GB" sz="700" b="1" dirty="0"/>
          </a:p>
        </p:txBody>
      </p:sp>
      <p:sp>
        <p:nvSpPr>
          <p:cNvPr id="1221" name="TextBox 1220"/>
          <p:cNvSpPr txBox="1"/>
          <p:nvPr/>
        </p:nvSpPr>
        <p:spPr>
          <a:xfrm>
            <a:off x="2699792" y="2568173"/>
            <a:ext cx="57606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b="1" dirty="0" smtClean="0"/>
              <a:t>P=0.61</a:t>
            </a:r>
            <a:endParaRPr lang="en-GB" sz="700" b="1" dirty="0"/>
          </a:p>
        </p:txBody>
      </p:sp>
      <p:sp>
        <p:nvSpPr>
          <p:cNvPr id="1222" name="TextBox 1221"/>
          <p:cNvSpPr txBox="1"/>
          <p:nvPr/>
        </p:nvSpPr>
        <p:spPr>
          <a:xfrm>
            <a:off x="2699792" y="2868905"/>
            <a:ext cx="57606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b="1" dirty="0" smtClean="0"/>
              <a:t>P=0.21</a:t>
            </a:r>
            <a:endParaRPr lang="en-GB" sz="700" b="1" dirty="0"/>
          </a:p>
        </p:txBody>
      </p:sp>
      <p:sp>
        <p:nvSpPr>
          <p:cNvPr id="1223" name="TextBox 1222"/>
          <p:cNvSpPr txBox="1"/>
          <p:nvPr/>
        </p:nvSpPr>
        <p:spPr>
          <a:xfrm>
            <a:off x="5580112" y="1040036"/>
            <a:ext cx="50405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b="1" dirty="0" smtClean="0"/>
              <a:t>Pt=0.15</a:t>
            </a:r>
            <a:endParaRPr lang="en-GB" sz="700" b="1" dirty="0"/>
          </a:p>
        </p:txBody>
      </p:sp>
      <p:sp>
        <p:nvSpPr>
          <p:cNvPr id="1224" name="TextBox 1223"/>
          <p:cNvSpPr txBox="1"/>
          <p:nvPr/>
        </p:nvSpPr>
        <p:spPr>
          <a:xfrm>
            <a:off x="5580112" y="1450876"/>
            <a:ext cx="57606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b="1" dirty="0" smtClean="0"/>
              <a:t>Pt&lt;0.0001</a:t>
            </a:r>
            <a:endParaRPr lang="en-GB" sz="700" b="1" dirty="0"/>
          </a:p>
        </p:txBody>
      </p:sp>
      <p:sp>
        <p:nvSpPr>
          <p:cNvPr id="1225" name="TextBox 1224"/>
          <p:cNvSpPr txBox="1"/>
          <p:nvPr/>
        </p:nvSpPr>
        <p:spPr>
          <a:xfrm>
            <a:off x="5580112" y="1738908"/>
            <a:ext cx="57606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b="1" dirty="0" smtClean="0"/>
              <a:t>P=0.52</a:t>
            </a:r>
            <a:endParaRPr lang="en-GB" sz="700" b="1" dirty="0"/>
          </a:p>
        </p:txBody>
      </p:sp>
      <p:sp>
        <p:nvSpPr>
          <p:cNvPr id="1226" name="TextBox 1225"/>
          <p:cNvSpPr txBox="1"/>
          <p:nvPr/>
        </p:nvSpPr>
        <p:spPr>
          <a:xfrm>
            <a:off x="5580112" y="2039640"/>
            <a:ext cx="57606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b="1" dirty="0" smtClean="0"/>
              <a:t>P&lt;0.01</a:t>
            </a:r>
            <a:endParaRPr lang="en-GB" sz="700" b="1" dirty="0"/>
          </a:p>
        </p:txBody>
      </p:sp>
      <p:sp>
        <p:nvSpPr>
          <p:cNvPr id="1227" name="TextBox 1226"/>
          <p:cNvSpPr txBox="1"/>
          <p:nvPr/>
        </p:nvSpPr>
        <p:spPr>
          <a:xfrm>
            <a:off x="5580112" y="2295922"/>
            <a:ext cx="57606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b="1" dirty="0" smtClean="0"/>
              <a:t>P=0.53</a:t>
            </a:r>
            <a:endParaRPr lang="en-GB" sz="700" b="1" dirty="0"/>
          </a:p>
        </p:txBody>
      </p:sp>
      <p:sp>
        <p:nvSpPr>
          <p:cNvPr id="1228" name="TextBox 1227"/>
          <p:cNvSpPr txBox="1"/>
          <p:nvPr/>
        </p:nvSpPr>
        <p:spPr>
          <a:xfrm>
            <a:off x="5580112" y="2583954"/>
            <a:ext cx="57606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b="1" dirty="0" smtClean="0"/>
              <a:t>P=0.47</a:t>
            </a:r>
            <a:endParaRPr lang="en-GB" sz="700" b="1" dirty="0"/>
          </a:p>
        </p:txBody>
      </p:sp>
      <p:sp>
        <p:nvSpPr>
          <p:cNvPr id="1229" name="TextBox 1228"/>
          <p:cNvSpPr txBox="1"/>
          <p:nvPr/>
        </p:nvSpPr>
        <p:spPr>
          <a:xfrm>
            <a:off x="5580112" y="2871986"/>
            <a:ext cx="57606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b="1" dirty="0" smtClean="0"/>
              <a:t>P=0.21</a:t>
            </a:r>
            <a:endParaRPr lang="en-GB" sz="700" b="1" dirty="0"/>
          </a:p>
        </p:txBody>
      </p:sp>
      <p:sp>
        <p:nvSpPr>
          <p:cNvPr id="1230" name="TextBox 1229"/>
          <p:cNvSpPr txBox="1"/>
          <p:nvPr/>
        </p:nvSpPr>
        <p:spPr>
          <a:xfrm>
            <a:off x="2699792" y="4237057"/>
            <a:ext cx="57606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b="1" dirty="0" smtClean="0"/>
              <a:t>Pt=0.29</a:t>
            </a:r>
            <a:endParaRPr lang="en-GB" sz="700" b="1" dirty="0"/>
          </a:p>
        </p:txBody>
      </p:sp>
      <p:sp>
        <p:nvSpPr>
          <p:cNvPr id="1231" name="TextBox 1230"/>
          <p:cNvSpPr txBox="1"/>
          <p:nvPr/>
        </p:nvSpPr>
        <p:spPr>
          <a:xfrm>
            <a:off x="2699792" y="4650055"/>
            <a:ext cx="57606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b="1" dirty="0" smtClean="0"/>
              <a:t>Pt&lt;0.0001</a:t>
            </a:r>
            <a:endParaRPr lang="en-GB" sz="700" b="1" dirty="0"/>
          </a:p>
        </p:txBody>
      </p:sp>
      <p:sp>
        <p:nvSpPr>
          <p:cNvPr id="1232" name="TextBox 1231"/>
          <p:cNvSpPr txBox="1"/>
          <p:nvPr/>
        </p:nvSpPr>
        <p:spPr>
          <a:xfrm>
            <a:off x="2699792" y="4938087"/>
            <a:ext cx="57606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b="1" dirty="0" smtClean="0"/>
              <a:t>P=0.81</a:t>
            </a:r>
            <a:endParaRPr lang="en-GB" sz="700" b="1" dirty="0"/>
          </a:p>
        </p:txBody>
      </p:sp>
      <p:sp>
        <p:nvSpPr>
          <p:cNvPr id="1233" name="TextBox 1232"/>
          <p:cNvSpPr txBox="1"/>
          <p:nvPr/>
        </p:nvSpPr>
        <p:spPr>
          <a:xfrm>
            <a:off x="2699792" y="5226119"/>
            <a:ext cx="57606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b="1" dirty="0" smtClean="0"/>
              <a:t>P=0.34</a:t>
            </a:r>
            <a:endParaRPr lang="en-GB" sz="700" b="1" dirty="0"/>
          </a:p>
        </p:txBody>
      </p:sp>
      <p:sp>
        <p:nvSpPr>
          <p:cNvPr id="1234" name="TextBox 1233"/>
          <p:cNvSpPr txBox="1"/>
          <p:nvPr/>
        </p:nvSpPr>
        <p:spPr>
          <a:xfrm>
            <a:off x="2699792" y="5504532"/>
            <a:ext cx="57606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b="1" dirty="0" smtClean="0"/>
              <a:t>P=0.99</a:t>
            </a:r>
            <a:endParaRPr lang="en-GB" sz="700" b="1" dirty="0"/>
          </a:p>
        </p:txBody>
      </p:sp>
      <p:sp>
        <p:nvSpPr>
          <p:cNvPr id="1235" name="TextBox 1234"/>
          <p:cNvSpPr txBox="1"/>
          <p:nvPr/>
        </p:nvSpPr>
        <p:spPr>
          <a:xfrm>
            <a:off x="2699792" y="5768275"/>
            <a:ext cx="57606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b="1" dirty="0" smtClean="0"/>
              <a:t>P=0.51</a:t>
            </a:r>
            <a:endParaRPr lang="en-GB" sz="700" b="1" dirty="0"/>
          </a:p>
        </p:txBody>
      </p:sp>
      <p:sp>
        <p:nvSpPr>
          <p:cNvPr id="1236" name="TextBox 1235"/>
          <p:cNvSpPr txBox="1"/>
          <p:nvPr/>
        </p:nvSpPr>
        <p:spPr>
          <a:xfrm>
            <a:off x="2699792" y="6056307"/>
            <a:ext cx="57606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b="1" dirty="0" smtClean="0"/>
              <a:t>P=0.10</a:t>
            </a:r>
            <a:endParaRPr lang="en-GB" sz="700" b="1" dirty="0"/>
          </a:p>
        </p:txBody>
      </p:sp>
      <p:sp>
        <p:nvSpPr>
          <p:cNvPr id="1237" name="TextBox 1236"/>
          <p:cNvSpPr txBox="1"/>
          <p:nvPr/>
        </p:nvSpPr>
        <p:spPr>
          <a:xfrm>
            <a:off x="5580112" y="4233788"/>
            <a:ext cx="57606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b="1" dirty="0" smtClean="0"/>
              <a:t>Pt=0.15</a:t>
            </a:r>
            <a:endParaRPr lang="en-GB" sz="700" b="1" dirty="0"/>
          </a:p>
        </p:txBody>
      </p:sp>
      <p:sp>
        <p:nvSpPr>
          <p:cNvPr id="1238" name="TextBox 1237"/>
          <p:cNvSpPr txBox="1"/>
          <p:nvPr/>
        </p:nvSpPr>
        <p:spPr>
          <a:xfrm>
            <a:off x="5580112" y="4653136"/>
            <a:ext cx="57606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b="1" dirty="0" smtClean="0"/>
              <a:t>Pt&lt;0.0001</a:t>
            </a:r>
            <a:endParaRPr lang="en-GB" sz="700" b="1" dirty="0"/>
          </a:p>
        </p:txBody>
      </p:sp>
      <p:sp>
        <p:nvSpPr>
          <p:cNvPr id="1239" name="TextBox 1238"/>
          <p:cNvSpPr txBox="1"/>
          <p:nvPr/>
        </p:nvSpPr>
        <p:spPr>
          <a:xfrm>
            <a:off x="5580112" y="4941168"/>
            <a:ext cx="57606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b="1" dirty="0" smtClean="0"/>
              <a:t>P=0.90</a:t>
            </a:r>
            <a:endParaRPr lang="en-GB" sz="700" b="1" dirty="0"/>
          </a:p>
        </p:txBody>
      </p:sp>
      <p:sp>
        <p:nvSpPr>
          <p:cNvPr id="1240" name="TextBox 1239"/>
          <p:cNvSpPr txBox="1"/>
          <p:nvPr/>
        </p:nvSpPr>
        <p:spPr>
          <a:xfrm>
            <a:off x="5580112" y="5504532"/>
            <a:ext cx="57606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b="1" dirty="0" smtClean="0"/>
              <a:t>P=0.87</a:t>
            </a:r>
            <a:endParaRPr lang="en-GB" sz="700" b="1" dirty="0"/>
          </a:p>
        </p:txBody>
      </p:sp>
      <p:sp>
        <p:nvSpPr>
          <p:cNvPr id="1241" name="TextBox 1240"/>
          <p:cNvSpPr txBox="1"/>
          <p:nvPr/>
        </p:nvSpPr>
        <p:spPr>
          <a:xfrm>
            <a:off x="5580112" y="5229200"/>
            <a:ext cx="57606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b="1" dirty="0" smtClean="0"/>
              <a:t>P=0.25</a:t>
            </a:r>
            <a:endParaRPr lang="en-GB" sz="700" b="1" dirty="0"/>
          </a:p>
        </p:txBody>
      </p:sp>
      <p:sp>
        <p:nvSpPr>
          <p:cNvPr id="1242" name="TextBox 1241"/>
          <p:cNvSpPr txBox="1"/>
          <p:nvPr/>
        </p:nvSpPr>
        <p:spPr>
          <a:xfrm>
            <a:off x="5580112" y="5777706"/>
            <a:ext cx="57606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b="1" dirty="0" smtClean="0"/>
              <a:t>P=0.64</a:t>
            </a:r>
            <a:endParaRPr lang="en-GB" sz="700" b="1" dirty="0"/>
          </a:p>
        </p:txBody>
      </p:sp>
      <p:sp>
        <p:nvSpPr>
          <p:cNvPr id="1243" name="TextBox 1242"/>
          <p:cNvSpPr txBox="1"/>
          <p:nvPr/>
        </p:nvSpPr>
        <p:spPr>
          <a:xfrm>
            <a:off x="5580112" y="6059388"/>
            <a:ext cx="57606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b="1" dirty="0" smtClean="0"/>
              <a:t>P=0.10</a:t>
            </a:r>
            <a:endParaRPr lang="en-GB" sz="700" b="1" dirty="0"/>
          </a:p>
        </p:txBody>
      </p:sp>
      <p:sp>
        <p:nvSpPr>
          <p:cNvPr id="1244" name="TextBox 1243"/>
          <p:cNvSpPr txBox="1"/>
          <p:nvPr/>
        </p:nvSpPr>
        <p:spPr>
          <a:xfrm>
            <a:off x="8532440" y="4233788"/>
            <a:ext cx="57606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b="1" dirty="0" smtClean="0"/>
              <a:t>Pt=0.07</a:t>
            </a:r>
            <a:endParaRPr lang="en-GB" sz="700" b="1" dirty="0"/>
          </a:p>
        </p:txBody>
      </p:sp>
      <p:sp>
        <p:nvSpPr>
          <p:cNvPr id="1245" name="TextBox 1244"/>
          <p:cNvSpPr txBox="1"/>
          <p:nvPr/>
        </p:nvSpPr>
        <p:spPr>
          <a:xfrm>
            <a:off x="8532440" y="4653136"/>
            <a:ext cx="57606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b="1" dirty="0" smtClean="0"/>
              <a:t>Pt&lt;0.0001</a:t>
            </a:r>
            <a:endParaRPr lang="en-GB" sz="700" b="1" dirty="0"/>
          </a:p>
        </p:txBody>
      </p:sp>
      <p:sp>
        <p:nvSpPr>
          <p:cNvPr id="1246" name="TextBox 1245"/>
          <p:cNvSpPr txBox="1"/>
          <p:nvPr/>
        </p:nvSpPr>
        <p:spPr>
          <a:xfrm>
            <a:off x="8532440" y="4941168"/>
            <a:ext cx="57606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b="1" dirty="0" smtClean="0"/>
              <a:t>P=0.76</a:t>
            </a:r>
            <a:endParaRPr lang="en-GB" sz="700" b="1" dirty="0"/>
          </a:p>
        </p:txBody>
      </p:sp>
      <p:sp>
        <p:nvSpPr>
          <p:cNvPr id="1247" name="TextBox 1246"/>
          <p:cNvSpPr txBox="1"/>
          <p:nvPr/>
        </p:nvSpPr>
        <p:spPr>
          <a:xfrm>
            <a:off x="8532440" y="5229200"/>
            <a:ext cx="57606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b="1" dirty="0" smtClean="0"/>
              <a:t>P=0.19</a:t>
            </a:r>
            <a:endParaRPr lang="en-GB" sz="700" b="1" dirty="0"/>
          </a:p>
        </p:txBody>
      </p:sp>
      <p:sp>
        <p:nvSpPr>
          <p:cNvPr id="1248" name="TextBox 1247"/>
          <p:cNvSpPr txBox="1"/>
          <p:nvPr/>
        </p:nvSpPr>
        <p:spPr>
          <a:xfrm>
            <a:off x="8532440" y="5501451"/>
            <a:ext cx="57606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b="1" dirty="0" smtClean="0"/>
              <a:t>P=0.41</a:t>
            </a:r>
            <a:endParaRPr lang="en-GB" sz="700" b="1" dirty="0"/>
          </a:p>
        </p:txBody>
      </p:sp>
      <p:sp>
        <p:nvSpPr>
          <p:cNvPr id="1249" name="TextBox 1248"/>
          <p:cNvSpPr txBox="1"/>
          <p:nvPr/>
        </p:nvSpPr>
        <p:spPr>
          <a:xfrm>
            <a:off x="8532440" y="5777706"/>
            <a:ext cx="57606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b="1" dirty="0" smtClean="0"/>
              <a:t>P=0.97</a:t>
            </a:r>
            <a:endParaRPr lang="en-GB" sz="700" b="1" dirty="0"/>
          </a:p>
        </p:txBody>
      </p:sp>
      <p:sp>
        <p:nvSpPr>
          <p:cNvPr id="1250" name="TextBox 1249"/>
          <p:cNvSpPr txBox="1"/>
          <p:nvPr/>
        </p:nvSpPr>
        <p:spPr>
          <a:xfrm>
            <a:off x="8532440" y="6065738"/>
            <a:ext cx="57606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b="1" dirty="0" smtClean="0"/>
              <a:t>P=0.13</a:t>
            </a:r>
            <a:endParaRPr lang="en-GB" sz="700" b="1" dirty="0"/>
          </a:p>
        </p:txBody>
      </p:sp>
      <p:sp>
        <p:nvSpPr>
          <p:cNvPr id="1251" name="TextBox 1250"/>
          <p:cNvSpPr txBox="1"/>
          <p:nvPr/>
        </p:nvSpPr>
        <p:spPr>
          <a:xfrm>
            <a:off x="4211960" y="3284984"/>
            <a:ext cx="57606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" b="1" dirty="0" smtClean="0">
                <a:latin typeface="Arial" pitchFamily="34" charset="0"/>
                <a:cs typeface="Arial" pitchFamily="34" charset="0"/>
              </a:rPr>
              <a:t>No. SDs</a:t>
            </a:r>
            <a:endParaRPr lang="en-GB" sz="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52" name="TextBox 1251"/>
          <p:cNvSpPr txBox="1"/>
          <p:nvPr/>
        </p:nvSpPr>
        <p:spPr>
          <a:xfrm>
            <a:off x="1331640" y="3284984"/>
            <a:ext cx="57606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" b="1" dirty="0" smtClean="0">
                <a:latin typeface="Arial" pitchFamily="34" charset="0"/>
                <a:cs typeface="Arial" pitchFamily="34" charset="0"/>
              </a:rPr>
              <a:t>No. SDs</a:t>
            </a:r>
            <a:endParaRPr lang="en-GB" sz="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53" name="TextBox 1252"/>
          <p:cNvSpPr txBox="1"/>
          <p:nvPr/>
        </p:nvSpPr>
        <p:spPr>
          <a:xfrm>
            <a:off x="4211960" y="6484694"/>
            <a:ext cx="57606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" b="1" dirty="0" smtClean="0">
                <a:latin typeface="Arial" pitchFamily="34" charset="0"/>
                <a:cs typeface="Arial" pitchFamily="34" charset="0"/>
              </a:rPr>
              <a:t>No. SDs</a:t>
            </a:r>
            <a:endParaRPr lang="en-GB" sz="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54" name="TextBox 1253"/>
          <p:cNvSpPr txBox="1"/>
          <p:nvPr/>
        </p:nvSpPr>
        <p:spPr>
          <a:xfrm>
            <a:off x="1297732" y="6478736"/>
            <a:ext cx="53796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" b="1" dirty="0" smtClean="0">
                <a:latin typeface="Arial" pitchFamily="34" charset="0"/>
                <a:cs typeface="Arial" pitchFamily="34" charset="0"/>
              </a:rPr>
              <a:t>No. SDs</a:t>
            </a:r>
            <a:endParaRPr lang="en-GB" sz="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55" name="TextBox 1254"/>
          <p:cNvSpPr txBox="1"/>
          <p:nvPr/>
        </p:nvSpPr>
        <p:spPr>
          <a:xfrm>
            <a:off x="7104980" y="6478736"/>
            <a:ext cx="56336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" b="1" dirty="0" smtClean="0">
                <a:latin typeface="Arial" pitchFamily="34" charset="0"/>
                <a:cs typeface="Arial" pitchFamily="34" charset="0"/>
              </a:rPr>
              <a:t>No. SDs</a:t>
            </a:r>
            <a:endParaRPr lang="en-GB" sz="6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1539</TotalTime>
  <Words>2954</Words>
  <Application>Microsoft Office PowerPoint</Application>
  <PresentationFormat>On-screen Show (4:3)</PresentationFormat>
  <Paragraphs>1064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Company>London School of Hygiene &amp; Tropical Medicine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Isabel Silva</dc:creator>
  <cp:lastModifiedBy>Isabel Silva</cp:lastModifiedBy>
  <cp:revision>165</cp:revision>
  <dcterms:created xsi:type="dcterms:W3CDTF">2013-07-04T15:23:37Z</dcterms:created>
  <dcterms:modified xsi:type="dcterms:W3CDTF">2014-06-20T17:17:22Z</dcterms:modified>
</cp:coreProperties>
</file>