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305" r:id="rId2"/>
    <p:sldId id="306" r:id="rId3"/>
    <p:sldId id="307" r:id="rId4"/>
    <p:sldId id="313" r:id="rId5"/>
    <p:sldId id="300" r:id="rId6"/>
    <p:sldId id="311" r:id="rId7"/>
  </p:sldIdLst>
  <p:sldSz cx="9144000" cy="6858000" type="screen4x3"/>
  <p:notesSz cx="6735763" cy="98663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49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>
      <p:cViewPr>
        <p:scale>
          <a:sx n="130" d="100"/>
          <a:sy n="130" d="100"/>
        </p:scale>
        <p:origin x="-1392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7020F6-9948-4E07-9E9E-9C79DC1AE3B0}" type="datetimeFigureOut">
              <a:rPr lang="zh-CN" altLang="en-US" smtClean="0"/>
              <a:t>2014/9/24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68AB59-689A-4D3A-A92A-C298BD77CD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58957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0B004-4399-48FD-AEB8-80A6CF21E6A0}" type="datetimeFigureOut">
              <a:rPr lang="zh-CN" altLang="en-US" smtClean="0"/>
              <a:t>2014/9/24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2F0DA-B96E-410D-B7F9-C66F8462FB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64099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0B004-4399-48FD-AEB8-80A6CF21E6A0}" type="datetimeFigureOut">
              <a:rPr lang="zh-CN" altLang="en-US" smtClean="0"/>
              <a:t>2014/9/24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2F0DA-B96E-410D-B7F9-C66F8462FB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0429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0B004-4399-48FD-AEB8-80A6CF21E6A0}" type="datetimeFigureOut">
              <a:rPr lang="zh-CN" altLang="en-US" smtClean="0"/>
              <a:t>2014/9/24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2F0DA-B96E-410D-B7F9-C66F8462FB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5216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0B004-4399-48FD-AEB8-80A6CF21E6A0}" type="datetimeFigureOut">
              <a:rPr lang="zh-CN" altLang="en-US" smtClean="0"/>
              <a:t>2014/9/24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2F0DA-B96E-410D-B7F9-C66F8462FB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8967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0B004-4399-48FD-AEB8-80A6CF21E6A0}" type="datetimeFigureOut">
              <a:rPr lang="zh-CN" altLang="en-US" smtClean="0"/>
              <a:t>2014/9/24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2F0DA-B96E-410D-B7F9-C66F8462FB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5410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0B004-4399-48FD-AEB8-80A6CF21E6A0}" type="datetimeFigureOut">
              <a:rPr lang="zh-CN" altLang="en-US" smtClean="0"/>
              <a:t>2014/9/24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2F0DA-B96E-410D-B7F9-C66F8462FB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0187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0B004-4399-48FD-AEB8-80A6CF21E6A0}" type="datetimeFigureOut">
              <a:rPr lang="zh-CN" altLang="en-US" smtClean="0"/>
              <a:t>2014/9/24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2F0DA-B96E-410D-B7F9-C66F8462FB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4129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0B004-4399-48FD-AEB8-80A6CF21E6A0}" type="datetimeFigureOut">
              <a:rPr lang="zh-CN" altLang="en-US" smtClean="0"/>
              <a:t>2014/9/24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2F0DA-B96E-410D-B7F9-C66F8462FB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9733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0B004-4399-48FD-AEB8-80A6CF21E6A0}" type="datetimeFigureOut">
              <a:rPr lang="zh-CN" altLang="en-US" smtClean="0"/>
              <a:t>2014/9/24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2F0DA-B96E-410D-B7F9-C66F8462FB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6022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0B004-4399-48FD-AEB8-80A6CF21E6A0}" type="datetimeFigureOut">
              <a:rPr lang="zh-CN" altLang="en-US" smtClean="0"/>
              <a:t>2014/9/24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2F0DA-B96E-410D-B7F9-C66F8462FB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9675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0B004-4399-48FD-AEB8-80A6CF21E6A0}" type="datetimeFigureOut">
              <a:rPr lang="zh-CN" altLang="en-US" smtClean="0"/>
              <a:t>2014/9/24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2F0DA-B96E-410D-B7F9-C66F8462FB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8204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20B004-4399-48FD-AEB8-80A6CF21E6A0}" type="datetimeFigureOut">
              <a:rPr lang="zh-CN" altLang="en-US" smtClean="0"/>
              <a:t>2014/9/24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D2F0DA-B96E-410D-B7F9-C66F8462FB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6547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707" y="930152"/>
            <a:ext cx="4009293" cy="2498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706" y="3474428"/>
            <a:ext cx="4009293" cy="2498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0615" y="3474427"/>
            <a:ext cx="3968261" cy="2499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0614" y="930152"/>
            <a:ext cx="3968261" cy="2498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562707" y="6031523"/>
            <a:ext cx="1131057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Fig.10B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55756" y="876507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HE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574738" y="867215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EVG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560884" y="345655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SMC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41003" y="345655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kumimoji="1" lang="en-US" altLang="ja-JP" dirty="0" smtClean="0">
                <a:latin typeface="Symbol" panose="05050102010706020507" pitchFamily="18" charset="2"/>
                <a:cs typeface="Arial" panose="020B0604020202020204" pitchFamily="34" charset="0"/>
              </a:rPr>
              <a:t>f</a:t>
            </a:r>
            <a:endParaRPr kumimoji="1" lang="ja-JP" altLang="en-US" dirty="0">
              <a:latin typeface="Symbol" panose="05050102010706020507" pitchFamily="18" charset="2"/>
              <a:cs typeface="Arial" panose="020B0604020202020204" pitchFamily="34" charset="0"/>
            </a:endParaRPr>
          </a:p>
        </p:txBody>
      </p:sp>
      <p:cxnSp>
        <p:nvCxnSpPr>
          <p:cNvPr id="11" name="直線矢印コネクタ 10"/>
          <p:cNvCxnSpPr/>
          <p:nvPr/>
        </p:nvCxnSpPr>
        <p:spPr>
          <a:xfrm flipH="1" flipV="1">
            <a:off x="3195791" y="2351810"/>
            <a:ext cx="346362" cy="173182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/>
          <p:nvPr/>
        </p:nvCxnSpPr>
        <p:spPr>
          <a:xfrm flipH="1" flipV="1">
            <a:off x="2343736" y="2504210"/>
            <a:ext cx="346362" cy="173182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グループ化 12"/>
          <p:cNvGrpSpPr/>
          <p:nvPr/>
        </p:nvGrpSpPr>
        <p:grpSpPr>
          <a:xfrm>
            <a:off x="4156865" y="5811497"/>
            <a:ext cx="744013" cy="200055"/>
            <a:chOff x="6952186" y="5906472"/>
            <a:chExt cx="744013" cy="200055"/>
          </a:xfrm>
        </p:grpSpPr>
        <p:cxnSp>
          <p:nvCxnSpPr>
            <p:cNvPr id="14" name="直線コネクタ 13"/>
            <p:cNvCxnSpPr/>
            <p:nvPr/>
          </p:nvCxnSpPr>
          <p:spPr>
            <a:xfrm>
              <a:off x="7027752" y="5946582"/>
              <a:ext cx="29644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テキスト ボックス 14"/>
            <p:cNvSpPr txBox="1"/>
            <p:nvPr/>
          </p:nvSpPr>
          <p:spPr>
            <a:xfrm>
              <a:off x="6952186" y="5906472"/>
              <a:ext cx="744013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7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100 </a:t>
              </a:r>
              <a:r>
                <a:rPr kumimoji="1" lang="en-US" altLang="ja-JP" sz="700" b="1" dirty="0" smtClean="0">
                  <a:latin typeface="Symbol" panose="05050102010706020507" pitchFamily="18" charset="2"/>
                  <a:cs typeface="Arial" panose="020B0604020202020204" pitchFamily="34" charset="0"/>
                </a:rPr>
                <a:t>m</a:t>
              </a:r>
              <a:r>
                <a:rPr kumimoji="1" lang="en-US" altLang="ja-JP" sz="7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  <a:endParaRPr kumimoji="1" lang="ja-JP" altLang="en-US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8187476" y="5811497"/>
            <a:ext cx="744013" cy="200055"/>
            <a:chOff x="6952186" y="5906472"/>
            <a:chExt cx="744013" cy="200055"/>
          </a:xfrm>
        </p:grpSpPr>
        <p:cxnSp>
          <p:nvCxnSpPr>
            <p:cNvPr id="17" name="直線コネクタ 16"/>
            <p:cNvCxnSpPr/>
            <p:nvPr/>
          </p:nvCxnSpPr>
          <p:spPr>
            <a:xfrm>
              <a:off x="7027752" y="5946582"/>
              <a:ext cx="29644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テキスト ボックス 17"/>
            <p:cNvSpPr txBox="1"/>
            <p:nvPr/>
          </p:nvSpPr>
          <p:spPr>
            <a:xfrm>
              <a:off x="6952186" y="5906472"/>
              <a:ext cx="744013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7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100 </a:t>
              </a:r>
              <a:r>
                <a:rPr kumimoji="1" lang="en-US" altLang="ja-JP" sz="700" b="1" dirty="0" smtClean="0">
                  <a:latin typeface="Symbol" panose="05050102010706020507" pitchFamily="18" charset="2"/>
                  <a:cs typeface="Arial" panose="020B0604020202020204" pitchFamily="34" charset="0"/>
                </a:rPr>
                <a:t>m</a:t>
              </a:r>
              <a:r>
                <a:rPr kumimoji="1" lang="en-US" altLang="ja-JP" sz="7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  <a:endParaRPr kumimoji="1" lang="ja-JP" altLang="en-US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9" name="グループ化 18"/>
          <p:cNvGrpSpPr/>
          <p:nvPr/>
        </p:nvGrpSpPr>
        <p:grpSpPr>
          <a:xfrm>
            <a:off x="8183472" y="3262207"/>
            <a:ext cx="744013" cy="200055"/>
            <a:chOff x="6952186" y="5906472"/>
            <a:chExt cx="744013" cy="200055"/>
          </a:xfrm>
        </p:grpSpPr>
        <p:cxnSp>
          <p:nvCxnSpPr>
            <p:cNvPr id="20" name="直線コネクタ 19"/>
            <p:cNvCxnSpPr/>
            <p:nvPr/>
          </p:nvCxnSpPr>
          <p:spPr>
            <a:xfrm>
              <a:off x="7027752" y="5946582"/>
              <a:ext cx="29644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テキスト ボックス 20"/>
            <p:cNvSpPr txBox="1"/>
            <p:nvPr/>
          </p:nvSpPr>
          <p:spPr>
            <a:xfrm>
              <a:off x="6952186" y="5906472"/>
              <a:ext cx="744013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7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100 </a:t>
              </a:r>
              <a:r>
                <a:rPr kumimoji="1" lang="en-US" altLang="ja-JP" sz="700" b="1" dirty="0" smtClean="0">
                  <a:latin typeface="Symbol" panose="05050102010706020507" pitchFamily="18" charset="2"/>
                  <a:cs typeface="Arial" panose="020B0604020202020204" pitchFamily="34" charset="0"/>
                </a:rPr>
                <a:t>m</a:t>
              </a:r>
              <a:r>
                <a:rPr kumimoji="1" lang="en-US" altLang="ja-JP" sz="7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  <a:endParaRPr kumimoji="1" lang="ja-JP" altLang="en-US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6904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99" y="402491"/>
            <a:ext cx="4243754" cy="2475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7858" y="402491"/>
            <a:ext cx="4214446" cy="2475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99" y="2917090"/>
            <a:ext cx="4243754" cy="2829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7857" y="2917090"/>
            <a:ext cx="4214447" cy="2829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304799" y="5764826"/>
            <a:ext cx="1131057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Fig.10C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85603" y="38469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HE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560884" y="37539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EVG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547030" y="2964739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SMC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70850" y="2964739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kumimoji="1" lang="en-US" altLang="ja-JP" dirty="0" smtClean="0">
                <a:latin typeface="Symbol" panose="05050102010706020507" pitchFamily="18" charset="2"/>
                <a:cs typeface="Arial" panose="020B0604020202020204" pitchFamily="34" charset="0"/>
              </a:rPr>
              <a:t>f</a:t>
            </a:r>
            <a:endParaRPr kumimoji="1" lang="ja-JP" altLang="en-US" dirty="0">
              <a:latin typeface="Symbol" panose="05050102010706020507" pitchFamily="18" charset="2"/>
              <a:cs typeface="Arial" panose="020B0604020202020204" pitchFamily="34" charset="0"/>
            </a:endParaRPr>
          </a:p>
        </p:txBody>
      </p:sp>
      <p:cxnSp>
        <p:nvCxnSpPr>
          <p:cNvPr id="11" name="直線矢印コネクタ 10"/>
          <p:cNvCxnSpPr/>
          <p:nvPr/>
        </p:nvCxnSpPr>
        <p:spPr>
          <a:xfrm flipH="1" flipV="1">
            <a:off x="3078027" y="1453216"/>
            <a:ext cx="346362" cy="173182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グループ化 2"/>
          <p:cNvGrpSpPr/>
          <p:nvPr/>
        </p:nvGrpSpPr>
        <p:grpSpPr>
          <a:xfrm>
            <a:off x="8367913" y="5580815"/>
            <a:ext cx="639740" cy="200055"/>
            <a:chOff x="5163493" y="6145826"/>
            <a:chExt cx="639740" cy="200055"/>
          </a:xfrm>
        </p:grpSpPr>
        <p:cxnSp>
          <p:nvCxnSpPr>
            <p:cNvPr id="13" name="直線コネクタ 12"/>
            <p:cNvCxnSpPr/>
            <p:nvPr/>
          </p:nvCxnSpPr>
          <p:spPr>
            <a:xfrm>
              <a:off x="5240498" y="6180155"/>
              <a:ext cx="31006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テキスト ボックス 13"/>
            <p:cNvSpPr txBox="1"/>
            <p:nvPr/>
          </p:nvSpPr>
          <p:spPr>
            <a:xfrm>
              <a:off x="5163493" y="6145826"/>
              <a:ext cx="63974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7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100 </a:t>
              </a:r>
              <a:r>
                <a:rPr kumimoji="1" lang="en-US" altLang="ja-JP" sz="700" b="1" dirty="0" smtClean="0">
                  <a:latin typeface="Symbol" panose="05050102010706020507" pitchFamily="18" charset="2"/>
                  <a:cs typeface="Arial" panose="020B0604020202020204" pitchFamily="34" charset="0"/>
                </a:rPr>
                <a:t>m</a:t>
              </a:r>
              <a:r>
                <a:rPr kumimoji="1" lang="en-US" altLang="ja-JP" sz="7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  <a:endParaRPr kumimoji="1" lang="ja-JP" altLang="en-US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4124791" y="5582303"/>
            <a:ext cx="639740" cy="200055"/>
            <a:chOff x="5163493" y="6145826"/>
            <a:chExt cx="639740" cy="200055"/>
          </a:xfrm>
        </p:grpSpPr>
        <p:cxnSp>
          <p:nvCxnSpPr>
            <p:cNvPr id="18" name="直線コネクタ 17"/>
            <p:cNvCxnSpPr/>
            <p:nvPr/>
          </p:nvCxnSpPr>
          <p:spPr>
            <a:xfrm>
              <a:off x="5240498" y="6180155"/>
              <a:ext cx="31006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テキスト ボックス 18"/>
            <p:cNvSpPr txBox="1"/>
            <p:nvPr/>
          </p:nvSpPr>
          <p:spPr>
            <a:xfrm>
              <a:off x="5163493" y="6145826"/>
              <a:ext cx="63974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7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100 </a:t>
              </a:r>
              <a:r>
                <a:rPr kumimoji="1" lang="en-US" altLang="ja-JP" sz="700" b="1" dirty="0" smtClean="0">
                  <a:latin typeface="Symbol" panose="05050102010706020507" pitchFamily="18" charset="2"/>
                  <a:cs typeface="Arial" panose="020B0604020202020204" pitchFamily="34" charset="0"/>
                </a:rPr>
                <a:t>m</a:t>
              </a:r>
              <a:r>
                <a:rPr kumimoji="1" lang="en-US" altLang="ja-JP" sz="7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  <a:endParaRPr kumimoji="1" lang="ja-JP" altLang="en-US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0" name="グループ化 19"/>
          <p:cNvGrpSpPr/>
          <p:nvPr/>
        </p:nvGrpSpPr>
        <p:grpSpPr>
          <a:xfrm>
            <a:off x="8370669" y="2717994"/>
            <a:ext cx="639740" cy="200055"/>
            <a:chOff x="5163493" y="6145826"/>
            <a:chExt cx="639740" cy="200055"/>
          </a:xfrm>
        </p:grpSpPr>
        <p:cxnSp>
          <p:nvCxnSpPr>
            <p:cNvPr id="21" name="直線コネクタ 20"/>
            <p:cNvCxnSpPr/>
            <p:nvPr/>
          </p:nvCxnSpPr>
          <p:spPr>
            <a:xfrm>
              <a:off x="5240498" y="6180155"/>
              <a:ext cx="31006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テキスト ボックス 21"/>
            <p:cNvSpPr txBox="1"/>
            <p:nvPr/>
          </p:nvSpPr>
          <p:spPr>
            <a:xfrm>
              <a:off x="5163493" y="6145826"/>
              <a:ext cx="63974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7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100 </a:t>
              </a:r>
              <a:r>
                <a:rPr kumimoji="1" lang="en-US" altLang="ja-JP" sz="700" b="1" dirty="0" smtClean="0">
                  <a:latin typeface="Symbol" panose="05050102010706020507" pitchFamily="18" charset="2"/>
                  <a:cs typeface="Arial" panose="020B0604020202020204" pitchFamily="34" charset="0"/>
                </a:rPr>
                <a:t>m</a:t>
              </a:r>
              <a:r>
                <a:rPr kumimoji="1" lang="en-US" altLang="ja-JP" sz="7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  <a:endParaRPr kumimoji="1" lang="ja-JP" altLang="en-US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5464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138" y="631092"/>
            <a:ext cx="4196862" cy="2797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1307" y="631092"/>
            <a:ext cx="4196862" cy="2797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138" y="3446586"/>
            <a:ext cx="4196862" cy="2797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1307" y="3446586"/>
            <a:ext cx="4196862" cy="2797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353974" y="6244494"/>
            <a:ext cx="1131057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Fig.10D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68727" y="62020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HE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644008" y="61091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EVG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630154" y="347041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SMC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53974" y="347041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kumimoji="1" lang="en-US" altLang="ja-JP" dirty="0" smtClean="0">
                <a:latin typeface="Symbol" panose="05050102010706020507" pitchFamily="18" charset="2"/>
                <a:cs typeface="Arial" panose="020B0604020202020204" pitchFamily="34" charset="0"/>
              </a:rPr>
              <a:t>f</a:t>
            </a:r>
            <a:endParaRPr kumimoji="1" lang="ja-JP" altLang="en-US" dirty="0">
              <a:latin typeface="Symbol" panose="05050102010706020507" pitchFamily="18" charset="2"/>
              <a:cs typeface="Arial" panose="020B0604020202020204" pitchFamily="34" charset="0"/>
            </a:endParaRPr>
          </a:p>
        </p:txBody>
      </p:sp>
      <p:sp>
        <p:nvSpPr>
          <p:cNvPr id="3" name="フリーフォーム 2"/>
          <p:cNvSpPr/>
          <p:nvPr/>
        </p:nvSpPr>
        <p:spPr>
          <a:xfrm>
            <a:off x="367886" y="1770361"/>
            <a:ext cx="3993178" cy="1095512"/>
          </a:xfrm>
          <a:custGeom>
            <a:avLst/>
            <a:gdLst>
              <a:gd name="connsiteX0" fmla="*/ 172441 w 3993178"/>
              <a:gd name="connsiteY0" fmla="*/ 79221 h 1095512"/>
              <a:gd name="connsiteX1" fmla="*/ 1072987 w 3993178"/>
              <a:gd name="connsiteY1" fmla="*/ 30730 h 1095512"/>
              <a:gd name="connsiteX2" fmla="*/ 3262005 w 3993178"/>
              <a:gd name="connsiteY2" fmla="*/ 349384 h 1095512"/>
              <a:gd name="connsiteX3" fmla="*/ 3885459 w 3993178"/>
              <a:gd name="connsiteY3" fmla="*/ 536421 h 1095512"/>
              <a:gd name="connsiteX4" fmla="*/ 3913169 w 3993178"/>
              <a:gd name="connsiteY4" fmla="*/ 716530 h 1095512"/>
              <a:gd name="connsiteX5" fmla="*/ 3074969 w 3993178"/>
              <a:gd name="connsiteY5" fmla="*/ 1028257 h 1095512"/>
              <a:gd name="connsiteX6" fmla="*/ 2285259 w 3993178"/>
              <a:gd name="connsiteY6" fmla="*/ 1090603 h 1095512"/>
              <a:gd name="connsiteX7" fmla="*/ 1114550 w 3993178"/>
              <a:gd name="connsiteY7" fmla="*/ 945130 h 1095512"/>
              <a:gd name="connsiteX8" fmla="*/ 338696 w 3993178"/>
              <a:gd name="connsiteY8" fmla="*/ 695748 h 1095512"/>
              <a:gd name="connsiteX9" fmla="*/ 13114 w 3993178"/>
              <a:gd name="connsiteY9" fmla="*/ 619548 h 1095512"/>
              <a:gd name="connsiteX10" fmla="*/ 172441 w 3993178"/>
              <a:gd name="connsiteY10" fmla="*/ 79221 h 1095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993178" h="1095512">
                <a:moveTo>
                  <a:pt x="172441" y="79221"/>
                </a:moveTo>
                <a:cubicBezTo>
                  <a:pt x="349087" y="-18915"/>
                  <a:pt x="558060" y="-14297"/>
                  <a:pt x="1072987" y="30730"/>
                </a:cubicBezTo>
                <a:cubicBezTo>
                  <a:pt x="1587914" y="75757"/>
                  <a:pt x="2793260" y="265102"/>
                  <a:pt x="3262005" y="349384"/>
                </a:cubicBezTo>
                <a:cubicBezTo>
                  <a:pt x="3730750" y="433666"/>
                  <a:pt x="3776932" y="475230"/>
                  <a:pt x="3885459" y="536421"/>
                </a:cubicBezTo>
                <a:cubicBezTo>
                  <a:pt x="3993986" y="597612"/>
                  <a:pt x="4048251" y="634557"/>
                  <a:pt x="3913169" y="716530"/>
                </a:cubicBezTo>
                <a:cubicBezTo>
                  <a:pt x="3778087" y="798503"/>
                  <a:pt x="3346287" y="965912"/>
                  <a:pt x="3074969" y="1028257"/>
                </a:cubicBezTo>
                <a:cubicBezTo>
                  <a:pt x="2803651" y="1090602"/>
                  <a:pt x="2611996" y="1104458"/>
                  <a:pt x="2285259" y="1090603"/>
                </a:cubicBezTo>
                <a:cubicBezTo>
                  <a:pt x="1958523" y="1076749"/>
                  <a:pt x="1438977" y="1010939"/>
                  <a:pt x="1114550" y="945130"/>
                </a:cubicBezTo>
                <a:cubicBezTo>
                  <a:pt x="790123" y="879321"/>
                  <a:pt x="522269" y="750012"/>
                  <a:pt x="338696" y="695748"/>
                </a:cubicBezTo>
                <a:cubicBezTo>
                  <a:pt x="155123" y="641484"/>
                  <a:pt x="44287" y="718839"/>
                  <a:pt x="13114" y="619548"/>
                </a:cubicBezTo>
                <a:cubicBezTo>
                  <a:pt x="-18059" y="520257"/>
                  <a:pt x="-4205" y="177357"/>
                  <a:pt x="172441" y="79221"/>
                </a:cubicBezTo>
                <a:close/>
              </a:path>
            </a:pathLst>
          </a:cu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2" name="グループ化 11"/>
          <p:cNvGrpSpPr/>
          <p:nvPr/>
        </p:nvGrpSpPr>
        <p:grpSpPr>
          <a:xfrm>
            <a:off x="4164899" y="6082935"/>
            <a:ext cx="744013" cy="200055"/>
            <a:chOff x="6952186" y="5906472"/>
            <a:chExt cx="744013" cy="200055"/>
          </a:xfrm>
        </p:grpSpPr>
        <p:cxnSp>
          <p:nvCxnSpPr>
            <p:cNvPr id="13" name="直線コネクタ 12"/>
            <p:cNvCxnSpPr/>
            <p:nvPr/>
          </p:nvCxnSpPr>
          <p:spPr>
            <a:xfrm>
              <a:off x="7027752" y="5946582"/>
              <a:ext cx="29644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テキスト ボックス 13"/>
            <p:cNvSpPr txBox="1"/>
            <p:nvPr/>
          </p:nvSpPr>
          <p:spPr>
            <a:xfrm>
              <a:off x="6952186" y="5906472"/>
              <a:ext cx="744013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7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100 </a:t>
              </a:r>
              <a:r>
                <a:rPr kumimoji="1" lang="en-US" altLang="ja-JP" sz="700" b="1" dirty="0" smtClean="0">
                  <a:latin typeface="Symbol" panose="05050102010706020507" pitchFamily="18" charset="2"/>
                  <a:cs typeface="Arial" panose="020B0604020202020204" pitchFamily="34" charset="0"/>
                </a:rPr>
                <a:t>m</a:t>
              </a:r>
              <a:r>
                <a:rPr kumimoji="1" lang="en-US" altLang="ja-JP" sz="7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  <a:endParaRPr kumimoji="1" lang="ja-JP" altLang="en-US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8387962" y="6076527"/>
            <a:ext cx="744013" cy="200055"/>
            <a:chOff x="6952186" y="5906472"/>
            <a:chExt cx="744013" cy="200055"/>
          </a:xfrm>
        </p:grpSpPr>
        <p:cxnSp>
          <p:nvCxnSpPr>
            <p:cNvPr id="16" name="直線コネクタ 15"/>
            <p:cNvCxnSpPr/>
            <p:nvPr/>
          </p:nvCxnSpPr>
          <p:spPr>
            <a:xfrm>
              <a:off x="7027752" y="5946582"/>
              <a:ext cx="29644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テキスト ボックス 16"/>
            <p:cNvSpPr txBox="1"/>
            <p:nvPr/>
          </p:nvSpPr>
          <p:spPr>
            <a:xfrm>
              <a:off x="6952186" y="5906472"/>
              <a:ext cx="744013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7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100 </a:t>
              </a:r>
              <a:r>
                <a:rPr kumimoji="1" lang="en-US" altLang="ja-JP" sz="700" b="1" dirty="0" smtClean="0">
                  <a:latin typeface="Symbol" panose="05050102010706020507" pitchFamily="18" charset="2"/>
                  <a:cs typeface="Arial" panose="020B0604020202020204" pitchFamily="34" charset="0"/>
                </a:rPr>
                <a:t>m</a:t>
              </a:r>
              <a:r>
                <a:rPr kumimoji="1" lang="en-US" altLang="ja-JP" sz="7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  <a:endParaRPr kumimoji="1" lang="ja-JP" altLang="en-US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8" name="グループ化 17"/>
          <p:cNvGrpSpPr/>
          <p:nvPr/>
        </p:nvGrpSpPr>
        <p:grpSpPr>
          <a:xfrm>
            <a:off x="8387962" y="3187335"/>
            <a:ext cx="744013" cy="200055"/>
            <a:chOff x="6952186" y="5906472"/>
            <a:chExt cx="744013" cy="200055"/>
          </a:xfrm>
        </p:grpSpPr>
        <p:cxnSp>
          <p:nvCxnSpPr>
            <p:cNvPr id="19" name="直線コネクタ 18"/>
            <p:cNvCxnSpPr/>
            <p:nvPr/>
          </p:nvCxnSpPr>
          <p:spPr>
            <a:xfrm>
              <a:off x="7027752" y="5946582"/>
              <a:ext cx="29644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テキスト ボックス 19"/>
            <p:cNvSpPr txBox="1"/>
            <p:nvPr/>
          </p:nvSpPr>
          <p:spPr>
            <a:xfrm>
              <a:off x="6952186" y="5906472"/>
              <a:ext cx="744013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7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100 </a:t>
              </a:r>
              <a:r>
                <a:rPr kumimoji="1" lang="en-US" altLang="ja-JP" sz="700" b="1" dirty="0" smtClean="0">
                  <a:latin typeface="Symbol" panose="05050102010706020507" pitchFamily="18" charset="2"/>
                  <a:cs typeface="Arial" panose="020B0604020202020204" pitchFamily="34" charset="0"/>
                </a:rPr>
                <a:t>m</a:t>
              </a:r>
              <a:r>
                <a:rPr kumimoji="1" lang="en-US" altLang="ja-JP" sz="7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  <a:endParaRPr kumimoji="1" lang="ja-JP" altLang="en-US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08105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2910" y="799039"/>
            <a:ext cx="3234860" cy="2629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1276" y="3456002"/>
            <a:ext cx="3238623" cy="2443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4024" y="799039"/>
            <a:ext cx="3273128" cy="2629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2910" y="3458883"/>
            <a:ext cx="3234860" cy="2448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1323001" y="782213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Arial" panose="020B0604020202020204" pitchFamily="34" charset="0"/>
                <a:cs typeface="Arial" panose="020B0604020202020204" pitchFamily="34" charset="0"/>
              </a:rPr>
              <a:t>HE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562605" y="782213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Arial" panose="020B0604020202020204" pitchFamily="34" charset="0"/>
                <a:cs typeface="Arial" panose="020B0604020202020204" pitchFamily="34" charset="0"/>
              </a:rPr>
              <a:t>EVG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323001" y="3456002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kumimoji="1" lang="en-US" altLang="ja-JP" b="1" dirty="0" smtClean="0">
                <a:latin typeface="Symbol" panose="05050102010706020507" pitchFamily="18" charset="2"/>
                <a:cs typeface="Arial" panose="020B0604020202020204" pitchFamily="34" charset="0"/>
              </a:rPr>
              <a:t>f</a:t>
            </a:r>
            <a:endParaRPr kumimoji="1" lang="ja-JP" altLang="en-US" b="1" dirty="0">
              <a:latin typeface="Symbol" panose="05050102010706020507" pitchFamily="18" charset="2"/>
              <a:cs typeface="Arial" panose="020B0604020202020204" pitchFamily="34" charset="0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582910" y="3458883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Arial" panose="020B0604020202020204" pitchFamily="34" charset="0"/>
                <a:cs typeface="Arial" panose="020B0604020202020204" pitchFamily="34" charset="0"/>
              </a:rPr>
              <a:t>SMC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297318" y="5969004"/>
            <a:ext cx="1045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Fig.11A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3718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6063" y="120316"/>
            <a:ext cx="4320000" cy="3240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" y="120316"/>
            <a:ext cx="4320000" cy="3240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662" y="3419585"/>
            <a:ext cx="4320000" cy="3240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6063" y="3419585"/>
            <a:ext cx="4320000" cy="3240000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257602" y="6284733"/>
            <a:ext cx="1045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Fig.11B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51515" y="128976"/>
            <a:ext cx="645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Arial" panose="020B0604020202020204" pitchFamily="34" charset="0"/>
                <a:cs typeface="Arial" panose="020B0604020202020204" pitchFamily="34" charset="0"/>
              </a:rPr>
              <a:t>HE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625150" y="104288"/>
            <a:ext cx="859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Arial" panose="020B0604020202020204" pitchFamily="34" charset="0"/>
                <a:cs typeface="Arial" panose="020B0604020202020204" pitchFamily="34" charset="0"/>
              </a:rPr>
              <a:t>EVG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61501" y="3461173"/>
            <a:ext cx="635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kumimoji="1" lang="en-US" altLang="ja-JP" b="1" dirty="0" smtClean="0">
                <a:latin typeface="Symbol" panose="05050102010706020507" pitchFamily="18" charset="2"/>
                <a:cs typeface="Arial" panose="020B0604020202020204" pitchFamily="34" charset="0"/>
              </a:rPr>
              <a:t>f</a:t>
            </a:r>
            <a:endParaRPr kumimoji="1" lang="ja-JP" altLang="en-US" b="1" dirty="0">
              <a:latin typeface="Symbol" panose="05050102010706020507" pitchFamily="18" charset="2"/>
              <a:cs typeface="Arial" panose="020B0604020202020204" pitchFamily="34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637665" y="3449917"/>
            <a:ext cx="891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Arial" panose="020B0604020202020204" pitchFamily="34" charset="0"/>
                <a:cs typeface="Arial" panose="020B0604020202020204" pitchFamily="34" charset="0"/>
              </a:rPr>
              <a:t>SMC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直線矢印コネクタ 12"/>
          <p:cNvCxnSpPr/>
          <p:nvPr/>
        </p:nvCxnSpPr>
        <p:spPr>
          <a:xfrm flipH="1" flipV="1">
            <a:off x="2904846" y="826682"/>
            <a:ext cx="346362" cy="173182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 flipH="1" flipV="1">
            <a:off x="3988580" y="2520015"/>
            <a:ext cx="346362" cy="173182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54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52400"/>
            <a:ext cx="6569075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テキスト ボックス 2"/>
          <p:cNvSpPr txBox="1">
            <a:spLocks noChangeArrowheads="1"/>
          </p:cNvSpPr>
          <p:nvPr/>
        </p:nvSpPr>
        <p:spPr bwMode="auto">
          <a:xfrm>
            <a:off x="257175" y="6284913"/>
            <a:ext cx="10461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b="1" dirty="0" smtClean="0">
                <a:cs typeface="Arial" charset="0"/>
              </a:rPr>
              <a:t>Fig. 12</a:t>
            </a:r>
            <a:endParaRPr lang="ja-JP" altLang="en-US" b="1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8710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14203</TotalTime>
  <Words>46</Words>
  <Application>Microsoft Office PowerPoint</Application>
  <PresentationFormat>画面に合わせる (4:3)</PresentationFormat>
  <Paragraphs>35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主题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李深</dc:creator>
  <cp:lastModifiedBy>fan</cp:lastModifiedBy>
  <cp:revision>91</cp:revision>
  <cp:lastPrinted>2013-09-04T01:29:21Z</cp:lastPrinted>
  <dcterms:created xsi:type="dcterms:W3CDTF">2013-08-20T06:22:09Z</dcterms:created>
  <dcterms:modified xsi:type="dcterms:W3CDTF">2014-09-23T23:29:32Z</dcterms:modified>
</cp:coreProperties>
</file>