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400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228" y="-108"/>
      </p:cViewPr>
      <p:guideLst>
        <p:guide orient="horz" pos="2160"/>
        <p:guide pos="2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80060" y="2130427"/>
            <a:ext cx="544068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60120" y="3886200"/>
            <a:ext cx="448056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0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5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320290" y="274639"/>
            <a:ext cx="72009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60020" y="274639"/>
            <a:ext cx="205359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5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6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5620" y="4406902"/>
            <a:ext cx="54406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5620" y="2906713"/>
            <a:ext cx="544068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12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60020" y="1600202"/>
            <a:ext cx="1386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653540" y="1600202"/>
            <a:ext cx="1386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2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040" y="274638"/>
            <a:ext cx="576072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0040" y="1535113"/>
            <a:ext cx="28281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20040" y="2174875"/>
            <a:ext cx="28281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251518" y="1535113"/>
            <a:ext cx="282924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251518" y="2174875"/>
            <a:ext cx="282924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487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041" y="273050"/>
            <a:ext cx="210582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02536" y="273052"/>
            <a:ext cx="35782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20041" y="1435102"/>
            <a:ext cx="210582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95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4602" y="4800600"/>
            <a:ext cx="384048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254602" y="612775"/>
            <a:ext cx="384048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54602" y="5367338"/>
            <a:ext cx="384048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1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20040" y="274638"/>
            <a:ext cx="57607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0040" y="1600202"/>
            <a:ext cx="57607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20040" y="6356352"/>
            <a:ext cx="14935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BFCAD-3375-475B-934E-66888FA29AB0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186940" y="6356352"/>
            <a:ext cx="2026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587240" y="6356352"/>
            <a:ext cx="14935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1222-B24E-4361-8AC7-52AD989EB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493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2133600" y="819150"/>
            <a:ext cx="2133600" cy="679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HNSCC tissue extraction (</a:t>
            </a:r>
            <a:r>
              <a: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n=120</a:t>
            </a: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lang="fr-FR" sz="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RNA/DNA/Protein </a:t>
            </a:r>
            <a:endParaRPr kumimoji="0" lang="fr-FR" sz="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Tumor content ≥ 60%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3417280" y="2133600"/>
            <a:ext cx="2133600" cy="5937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Next gen sequencing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(n=120, Agilent</a:t>
            </a:r>
            <a:r>
              <a:rPr kumimoji="0" lang="fr-FR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CGH Capture</a:t>
            </a: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609600" y="2149474"/>
            <a:ext cx="2208056" cy="5937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HPV Consensus Testing (</a:t>
            </a: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n=120</a:t>
            </a: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n-GB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8001000" y="2574926"/>
            <a:ext cx="0" cy="53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914402" y="5456238"/>
            <a:ext cx="1996118" cy="715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CN validation</a:t>
            </a:r>
            <a:endParaRPr kumimoji="0" lang="en-GB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(n=81, </a:t>
            </a:r>
            <a:r>
              <a:rPr kumimoji="0" lang="en-GB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Nanostring</a:t>
            </a:r>
            <a:r>
              <a:rPr lang="en-GB" sz="1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914401" y="3379910"/>
            <a:ext cx="1996120" cy="4300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Copy number (CONTRA)</a:t>
            </a:r>
            <a:endParaRPr kumimoji="0" lang="en-GB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0" y="5773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0" y="805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3314380" y="3379910"/>
            <a:ext cx="1943419" cy="4300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1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Mutation</a:t>
            </a: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GB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Mutect</a:t>
            </a: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n-GB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914401" y="4370510"/>
            <a:ext cx="1996119" cy="5062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Recurrent</a:t>
            </a:r>
            <a:r>
              <a:rPr kumimoji="0" lang="en-GB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CN (</a:t>
            </a:r>
            <a:r>
              <a:rPr kumimoji="0" lang="en-GB" sz="11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Gistic</a:t>
            </a:r>
            <a:r>
              <a:rPr kumimoji="0" lang="en-GB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-like strategy)</a:t>
            </a:r>
            <a:endParaRPr kumimoji="0" lang="en-GB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3314381" y="4370510"/>
            <a:ext cx="1943417" cy="5062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Recurrent</a:t>
            </a:r>
            <a:r>
              <a:rPr kumimoji="0" lang="en-GB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somatic mutation (</a:t>
            </a:r>
            <a:r>
              <a:rPr kumimoji="0" lang="en-GB" sz="11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Mutsig</a:t>
            </a:r>
            <a:r>
              <a:rPr kumimoji="0" lang="en-GB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n-GB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3314381" y="5456238"/>
            <a:ext cx="1943418" cy="715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Mutation validation </a:t>
            </a: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(n=120, </a:t>
            </a:r>
            <a:r>
              <a:rPr lang="en-US" sz="1000" b="1" dirty="0" err="1">
                <a:solidFill>
                  <a:schemeClr val="tx1"/>
                </a:solidFill>
              </a:rPr>
              <a:t>NimbleGen</a:t>
            </a:r>
            <a:r>
              <a:rPr lang="en-US" sz="1000" b="1" dirty="0">
                <a:solidFill>
                  <a:schemeClr val="tx1"/>
                </a:solidFill>
              </a:rPr>
              <a:t> EZ Choice capture </a:t>
            </a: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下箭头 31"/>
          <p:cNvSpPr/>
          <p:nvPr/>
        </p:nvSpPr>
        <p:spPr>
          <a:xfrm>
            <a:off x="2910521" y="2901464"/>
            <a:ext cx="289880" cy="3810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下箭头 34"/>
          <p:cNvSpPr/>
          <p:nvPr/>
        </p:nvSpPr>
        <p:spPr>
          <a:xfrm>
            <a:off x="4038600" y="3886200"/>
            <a:ext cx="182880" cy="381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下箭头 36"/>
          <p:cNvSpPr/>
          <p:nvPr/>
        </p:nvSpPr>
        <p:spPr>
          <a:xfrm>
            <a:off x="4023360" y="4953000"/>
            <a:ext cx="182880" cy="381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下箭头 37"/>
          <p:cNvSpPr/>
          <p:nvPr/>
        </p:nvSpPr>
        <p:spPr>
          <a:xfrm>
            <a:off x="1722120" y="3886200"/>
            <a:ext cx="18288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下箭头 39"/>
          <p:cNvSpPr/>
          <p:nvPr/>
        </p:nvSpPr>
        <p:spPr>
          <a:xfrm>
            <a:off x="1729581" y="4953000"/>
            <a:ext cx="18288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下箭头 40"/>
          <p:cNvSpPr/>
          <p:nvPr/>
        </p:nvSpPr>
        <p:spPr>
          <a:xfrm>
            <a:off x="2179320" y="1617784"/>
            <a:ext cx="182880" cy="38100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下箭头 41"/>
          <p:cNvSpPr/>
          <p:nvPr/>
        </p:nvSpPr>
        <p:spPr>
          <a:xfrm>
            <a:off x="4100146" y="1617784"/>
            <a:ext cx="182880" cy="38100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85800" y="16258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b="1" dirty="0" smtClean="0"/>
          </a:p>
          <a:p>
            <a:r>
              <a:rPr lang="en-US" sz="1400" b="1" dirty="0" smtClean="0"/>
              <a:t>Chicago Head and Neck Cancer Genomics Cohort (CHGC)</a:t>
            </a:r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2343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S1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385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77</Words>
  <Application>Microsoft Office PowerPoint</Application>
  <PresentationFormat>自定义</PresentationFormat>
  <Paragraphs>15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zhixiang</dc:creator>
  <cp:lastModifiedBy>zhixiang</cp:lastModifiedBy>
  <cp:revision>12</cp:revision>
  <dcterms:created xsi:type="dcterms:W3CDTF">2013-10-04T18:42:18Z</dcterms:created>
  <dcterms:modified xsi:type="dcterms:W3CDTF">2014-03-18T18:16:10Z</dcterms:modified>
</cp:coreProperties>
</file>