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48" autoAdjust="0"/>
    <p:restoredTop sz="94660"/>
  </p:normalViewPr>
  <p:slideViewPr>
    <p:cSldViewPr snapToGrid="0" snapToObjects="1">
      <p:cViewPr>
        <p:scale>
          <a:sx n="170" d="100"/>
          <a:sy n="170" d="100"/>
        </p:scale>
        <p:origin x="132" y="10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17C10-715D-E94B-91CB-EB37C0329404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6855B-540E-D74E-9E7F-39D23C9C1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038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17C10-715D-E94B-91CB-EB37C0329404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6855B-540E-D74E-9E7F-39D23C9C1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010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17C10-715D-E94B-91CB-EB37C0329404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6855B-540E-D74E-9E7F-39D23C9C1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041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17C10-715D-E94B-91CB-EB37C0329404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6855B-540E-D74E-9E7F-39D23C9C1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848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17C10-715D-E94B-91CB-EB37C0329404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6855B-540E-D74E-9E7F-39D23C9C1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22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17C10-715D-E94B-91CB-EB37C0329404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6855B-540E-D74E-9E7F-39D23C9C1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519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17C10-715D-E94B-91CB-EB37C0329404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6855B-540E-D74E-9E7F-39D23C9C1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145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17C10-715D-E94B-91CB-EB37C0329404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6855B-540E-D74E-9E7F-39D23C9C1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279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17C10-715D-E94B-91CB-EB37C0329404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6855B-540E-D74E-9E7F-39D23C9C1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99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17C10-715D-E94B-91CB-EB37C0329404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6855B-540E-D74E-9E7F-39D23C9C1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512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17C10-715D-E94B-91CB-EB37C0329404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6855B-540E-D74E-9E7F-39D23C9C1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471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17C10-715D-E94B-91CB-EB37C0329404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6855B-540E-D74E-9E7F-39D23C9C1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898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 - Copy of Copy of Copy of Data 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150" y="1981200"/>
            <a:ext cx="5727700" cy="2895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45236" y="2062463"/>
            <a:ext cx="1719601" cy="91242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61959" y="2062463"/>
            <a:ext cx="190755" cy="91242"/>
          </a:xfrm>
          <a:prstGeom prst="rect">
            <a:avLst/>
          </a:prstGeom>
          <a:solidFill>
            <a:srgbClr val="4BACC6"/>
          </a:solidFill>
          <a:ln>
            <a:solidFill>
              <a:srgbClr val="4BACC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71876" y="2062463"/>
            <a:ext cx="202688" cy="91242"/>
          </a:xfrm>
          <a:prstGeom prst="rect">
            <a:avLst/>
          </a:prstGeom>
          <a:solidFill>
            <a:srgbClr val="008000"/>
          </a:solidFill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76294" y="2062463"/>
            <a:ext cx="1397334" cy="91242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46369" y="2062463"/>
            <a:ext cx="836933" cy="9124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431014" y="2583678"/>
            <a:ext cx="190755" cy="91242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431014" y="2709495"/>
            <a:ext cx="190755" cy="91242"/>
          </a:xfrm>
          <a:prstGeom prst="rect">
            <a:avLst/>
          </a:prstGeom>
          <a:solidFill>
            <a:srgbClr val="4BACC6"/>
          </a:solidFill>
          <a:ln>
            <a:solidFill>
              <a:srgbClr val="4BACC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431014" y="2982163"/>
            <a:ext cx="190755" cy="91242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431014" y="3111051"/>
            <a:ext cx="190755" cy="9124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62004" y="2501522"/>
            <a:ext cx="12490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/>
                <a:cs typeface="Arial"/>
              </a:rPr>
              <a:t>q</a:t>
            </a:r>
            <a:r>
              <a:rPr lang="en-US" sz="800" dirty="0" smtClean="0">
                <a:latin typeface="Arial"/>
                <a:cs typeface="Arial"/>
              </a:rPr>
              <a:t>&lt;0.1 HPV-, q=1 HPV+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66290" y="2624038"/>
            <a:ext cx="13281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/>
                <a:cs typeface="Arial"/>
              </a:rPr>
              <a:t>q</a:t>
            </a:r>
            <a:r>
              <a:rPr lang="en-US" sz="800" dirty="0" smtClean="0">
                <a:latin typeface="Arial"/>
                <a:cs typeface="Arial"/>
              </a:rPr>
              <a:t>&lt;0.1 HPV-, q&gt;0.1 HPV+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431014" y="2845257"/>
            <a:ext cx="190755" cy="91242"/>
          </a:xfrm>
          <a:prstGeom prst="rect">
            <a:avLst/>
          </a:prstGeom>
          <a:solidFill>
            <a:srgbClr val="008000"/>
          </a:solidFill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68948" y="2765346"/>
            <a:ext cx="13281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q&gt;0.1 HPV-, q&lt;0.1 HPV+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71606" y="2901108"/>
            <a:ext cx="12490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q=1 HPV-, q&lt;0.1 HPV+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79810" y="3025778"/>
            <a:ext cx="13901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q=&lt;0.1 HPV-, q&lt;0.1 HPV+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45824" y="1578395"/>
            <a:ext cx="10909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Favor HPV(-)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04331" y="1572035"/>
            <a:ext cx="11295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Favor HPV(+)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54339" y="1420044"/>
            <a:ext cx="994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HPV(+) and HPV(-)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3" name="Right Brace 2"/>
          <p:cNvSpPr/>
          <p:nvPr/>
        </p:nvSpPr>
        <p:spPr>
          <a:xfrm rot="16200000">
            <a:off x="3433776" y="929500"/>
            <a:ext cx="230399" cy="2007480"/>
          </a:xfrm>
          <a:prstGeom prst="rightBrace">
            <a:avLst/>
          </a:prstGeom>
          <a:ln w="635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ight Brace 27"/>
          <p:cNvSpPr/>
          <p:nvPr/>
        </p:nvSpPr>
        <p:spPr>
          <a:xfrm rot="16200000">
            <a:off x="5404846" y="1064713"/>
            <a:ext cx="228718" cy="1723791"/>
          </a:xfrm>
          <a:prstGeom prst="rightBrace">
            <a:avLst/>
          </a:prstGeom>
          <a:ln w="635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Brace 28"/>
          <p:cNvSpPr/>
          <p:nvPr/>
        </p:nvSpPr>
        <p:spPr>
          <a:xfrm rot="16200000">
            <a:off x="6738983" y="1481369"/>
            <a:ext cx="230399" cy="858243"/>
          </a:xfrm>
          <a:prstGeom prst="rightBrace">
            <a:avLst/>
          </a:prstGeom>
          <a:ln w="635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815546" y="1144483"/>
            <a:ext cx="2856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Supplementary Figure </a:t>
            </a:r>
            <a:r>
              <a:rPr lang="en-US" sz="1400" b="1" dirty="0" smtClean="0">
                <a:latin typeface="Arial"/>
                <a:cs typeface="Arial"/>
              </a:rPr>
              <a:t>S2</a:t>
            </a:r>
            <a:endParaRPr lang="en-US" sz="14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49936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46</Words>
  <Application>Microsoft Office PowerPoint</Application>
  <PresentationFormat>全屏显示(4:3)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Theme</vt:lpstr>
      <vt:lpstr>PowerPoint 演示文稿</vt:lpstr>
    </vt:vector>
  </TitlesOfParts>
  <Company>Dana-Farber Cancer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Hammerman</dc:creator>
  <cp:lastModifiedBy>zhixiang</cp:lastModifiedBy>
  <cp:revision>5</cp:revision>
  <dcterms:created xsi:type="dcterms:W3CDTF">2013-05-24T14:32:26Z</dcterms:created>
  <dcterms:modified xsi:type="dcterms:W3CDTF">2014-03-18T18:16:15Z</dcterms:modified>
</cp:coreProperties>
</file>