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00FF"/>
    <a:srgbClr val="3333FF"/>
    <a:srgbClr val="99CCFF"/>
    <a:srgbClr val="0066FF"/>
    <a:srgbClr val="3366FF"/>
    <a:srgbClr val="FF00FF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09" autoAdjust="0"/>
  </p:normalViewPr>
  <p:slideViewPr>
    <p:cSldViewPr snapToGrid="0">
      <p:cViewPr>
        <p:scale>
          <a:sx n="150" d="100"/>
          <a:sy n="150" d="100"/>
        </p:scale>
        <p:origin x="-3210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5D50B-E7FA-489D-ABFA-B69056ADA84F}" type="datetimeFigureOut">
              <a:rPr lang="en-AU" smtClean="0"/>
              <a:pPr/>
              <a:t>5/08/2014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5874-F526-403C-B84F-65A9A9CFF6B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30141" y="64505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Figure S1</a:t>
            </a:r>
            <a:endParaRPr lang="en-AU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193329"/>
            <a:ext cx="497205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CSIRO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Mago, Rohit (PI, Black Mountain)</dc:creator>
  <cp:lastModifiedBy>Spielmeyer, Wolfgang (Agriculture, Black Mountain)</cp:lastModifiedBy>
  <cp:revision>197</cp:revision>
  <dcterms:created xsi:type="dcterms:W3CDTF">2014-03-05T03:13:49Z</dcterms:created>
  <dcterms:modified xsi:type="dcterms:W3CDTF">2014-08-05T01:56:02Z</dcterms:modified>
</cp:coreProperties>
</file>