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106" d="100"/>
          <a:sy n="106" d="100"/>
        </p:scale>
        <p:origin x="-105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635000"/>
            <a:ext cx="4584700" cy="2476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4064000"/>
            <a:ext cx="7620000" cy="3175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 Fig. 1 Expression, purification and electrophoretic analysis of WT and mutant GFAPs. (A) Purified recombinant GFAP was analyzed by 12% (w/v) SDS-PAGE and visualized by silver staining. Lane 1, WT GFAP; lane 2, N386I GFAP; lane 3, S393I GFAP; lane 4, S398F 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4889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Yi-Song  Chen , Suh-Ciuan  Lim , Mei-Hsuan  Chen , Roy A.  Quinlan , Ming-Der  Perng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5270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b="1" i="0">
                <a:latin typeface="Arial"/>
              </a:rPr>
              <a:t> Alexander disease causing mutations in the C-terminal domain of GFAP are deleterious both to assembly and network formation with the potential to both activate caspase 3 and decrease cell viability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000" y="5651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Experimental Cell Research, Volume 317, Issue 16, 2011, 2252 - 2266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6032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http://dx.doi.org/10.1016/j.yexcr.2011.06.017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Schneider</dc:creator>
  <cp:lastModifiedBy>Julie Schneider</cp:lastModifiedBy>
  <cp:revision>1</cp:revision>
  <dcterms:created xsi:type="dcterms:W3CDTF">2006-08-16T00:00:00Z</dcterms:created>
  <dcterms:modified xsi:type="dcterms:W3CDTF">2014-12-02T18:25:56Z</dcterms:modified>
</cp:coreProperties>
</file>