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3AFFF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 horzBarState="maximized">
    <p:restoredLeft sz="15620"/>
    <p:restoredTop sz="94660"/>
  </p:normalViewPr>
  <p:slideViewPr>
    <p:cSldViewPr snapToGrid="0" snapToObjects="1" showGuides="1">
      <p:cViewPr>
        <p:scale>
          <a:sx n="200" d="100"/>
          <a:sy n="200" d="100"/>
        </p:scale>
        <p:origin x="-336" y="67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A94C-C919-224C-9E33-4FDAE9B0CED3}" type="datetimeFigureOut">
              <a:rPr lang="en-US" smtClean="0"/>
              <a:pPr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AC31-A302-AB4B-AC42-AE80050A5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A94C-C919-224C-9E33-4FDAE9B0CED3}" type="datetimeFigureOut">
              <a:rPr lang="en-US" smtClean="0"/>
              <a:pPr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AC31-A302-AB4B-AC42-AE80050A5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A94C-C919-224C-9E33-4FDAE9B0CED3}" type="datetimeFigureOut">
              <a:rPr lang="en-US" smtClean="0"/>
              <a:pPr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AC31-A302-AB4B-AC42-AE80050A5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A94C-C919-224C-9E33-4FDAE9B0CED3}" type="datetimeFigureOut">
              <a:rPr lang="en-US" smtClean="0"/>
              <a:pPr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AC31-A302-AB4B-AC42-AE80050A5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A94C-C919-224C-9E33-4FDAE9B0CED3}" type="datetimeFigureOut">
              <a:rPr lang="en-US" smtClean="0"/>
              <a:pPr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AC31-A302-AB4B-AC42-AE80050A5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A94C-C919-224C-9E33-4FDAE9B0CED3}" type="datetimeFigureOut">
              <a:rPr lang="en-US" smtClean="0"/>
              <a:pPr/>
              <a:t>9/16/14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AC31-A302-AB4B-AC42-AE80050A5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A94C-C919-224C-9E33-4FDAE9B0CED3}" type="datetimeFigureOut">
              <a:rPr lang="en-US" smtClean="0"/>
              <a:pPr/>
              <a:t>9/16/14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AC31-A302-AB4B-AC42-AE80050A5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A94C-C919-224C-9E33-4FDAE9B0CED3}" type="datetimeFigureOut">
              <a:rPr lang="en-US" smtClean="0"/>
              <a:pPr/>
              <a:t>9/16/14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AC31-A302-AB4B-AC42-AE80050A5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A94C-C919-224C-9E33-4FDAE9B0CED3}" type="datetimeFigureOut">
              <a:rPr lang="en-US" smtClean="0"/>
              <a:pPr/>
              <a:t>9/16/14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AC31-A302-AB4B-AC42-AE80050A5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A94C-C919-224C-9E33-4FDAE9B0CED3}" type="datetimeFigureOut">
              <a:rPr lang="en-US" smtClean="0"/>
              <a:pPr/>
              <a:t>9/16/14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AC31-A302-AB4B-AC42-AE80050A5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A94C-C919-224C-9E33-4FDAE9B0CED3}" type="datetimeFigureOut">
              <a:rPr lang="en-US" smtClean="0"/>
              <a:pPr/>
              <a:t>9/16/14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BAC31-A302-AB4B-AC42-AE80050A5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CA94C-C919-224C-9E33-4FDAE9B0CED3}" type="datetimeFigureOut">
              <a:rPr lang="en-US" smtClean="0"/>
              <a:pPr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BAC31-A302-AB4B-AC42-AE80050A58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4 exp1 Sox9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699" y="611884"/>
            <a:ext cx="1723190" cy="3781029"/>
          </a:xfrm>
          <a:prstGeom prst="rect">
            <a:avLst/>
          </a:prstGeom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6" name="Picture 5" descr="P4 exp1 BF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5764" y="611884"/>
            <a:ext cx="1723190" cy="3781029"/>
          </a:xfrm>
          <a:prstGeom prst="rect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7" name="TextBox 6"/>
          <p:cNvSpPr txBox="1"/>
          <p:nvPr/>
        </p:nvSpPr>
        <p:spPr>
          <a:xfrm>
            <a:off x="3072516" y="4125910"/>
            <a:ext cx="3648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BF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409173" y="552615"/>
            <a:ext cx="4325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FFFFF"/>
                </a:solidFill>
              </a:rPr>
              <a:t>WT</a:t>
            </a:r>
            <a:endParaRPr lang="en-US" sz="1200" i="1" dirty="0">
              <a:solidFill>
                <a:srgbClr val="FFFFFF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536146" y="693380"/>
            <a:ext cx="1661556" cy="437643"/>
          </a:xfrm>
          <a:custGeom>
            <a:avLst/>
            <a:gdLst>
              <a:gd name="connsiteX0" fmla="*/ 0 w 1896534"/>
              <a:gd name="connsiteY0" fmla="*/ 118533 h 499533"/>
              <a:gd name="connsiteX1" fmla="*/ 101600 w 1896534"/>
              <a:gd name="connsiteY1" fmla="*/ 448733 h 499533"/>
              <a:gd name="connsiteX2" fmla="*/ 296334 w 1896534"/>
              <a:gd name="connsiteY2" fmla="*/ 423333 h 499533"/>
              <a:gd name="connsiteX3" fmla="*/ 457200 w 1896534"/>
              <a:gd name="connsiteY3" fmla="*/ 228599 h 499533"/>
              <a:gd name="connsiteX4" fmla="*/ 711200 w 1896534"/>
              <a:gd name="connsiteY4" fmla="*/ 177799 h 499533"/>
              <a:gd name="connsiteX5" fmla="*/ 1016000 w 1896534"/>
              <a:gd name="connsiteY5" fmla="*/ 76199 h 499533"/>
              <a:gd name="connsiteX6" fmla="*/ 1371600 w 1896534"/>
              <a:gd name="connsiteY6" fmla="*/ 16933 h 499533"/>
              <a:gd name="connsiteX7" fmla="*/ 1634067 w 1896534"/>
              <a:gd name="connsiteY7" fmla="*/ 177799 h 499533"/>
              <a:gd name="connsiteX8" fmla="*/ 1896534 w 1896534"/>
              <a:gd name="connsiteY8" fmla="*/ 143933 h 4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6534" h="499533">
                <a:moveTo>
                  <a:pt x="0" y="118533"/>
                </a:moveTo>
                <a:cubicBezTo>
                  <a:pt x="26105" y="258233"/>
                  <a:pt x="52211" y="397933"/>
                  <a:pt x="101600" y="448733"/>
                </a:cubicBezTo>
                <a:cubicBezTo>
                  <a:pt x="150989" y="499533"/>
                  <a:pt x="237068" y="460022"/>
                  <a:pt x="296334" y="423333"/>
                </a:cubicBezTo>
                <a:cubicBezTo>
                  <a:pt x="355600" y="386644"/>
                  <a:pt x="388056" y="269521"/>
                  <a:pt x="457200" y="228599"/>
                </a:cubicBezTo>
                <a:cubicBezTo>
                  <a:pt x="526344" y="187677"/>
                  <a:pt x="618067" y="203199"/>
                  <a:pt x="711200" y="177799"/>
                </a:cubicBezTo>
                <a:cubicBezTo>
                  <a:pt x="804333" y="152399"/>
                  <a:pt x="905933" y="103010"/>
                  <a:pt x="1016000" y="76199"/>
                </a:cubicBezTo>
                <a:cubicBezTo>
                  <a:pt x="1126067" y="49388"/>
                  <a:pt x="1268589" y="0"/>
                  <a:pt x="1371600" y="16933"/>
                </a:cubicBezTo>
                <a:cubicBezTo>
                  <a:pt x="1474611" y="33866"/>
                  <a:pt x="1546578" y="156632"/>
                  <a:pt x="1634067" y="177799"/>
                </a:cubicBezTo>
                <a:cubicBezTo>
                  <a:pt x="1721556" y="198966"/>
                  <a:pt x="1896534" y="143933"/>
                  <a:pt x="1896534" y="143933"/>
                </a:cubicBezTo>
              </a:path>
            </a:pathLst>
          </a:custGeom>
          <a:ln w="1270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707397" y="681178"/>
            <a:ext cx="1661556" cy="437643"/>
          </a:xfrm>
          <a:custGeom>
            <a:avLst/>
            <a:gdLst>
              <a:gd name="connsiteX0" fmla="*/ 0 w 1896534"/>
              <a:gd name="connsiteY0" fmla="*/ 118533 h 499533"/>
              <a:gd name="connsiteX1" fmla="*/ 101600 w 1896534"/>
              <a:gd name="connsiteY1" fmla="*/ 448733 h 499533"/>
              <a:gd name="connsiteX2" fmla="*/ 296334 w 1896534"/>
              <a:gd name="connsiteY2" fmla="*/ 423333 h 499533"/>
              <a:gd name="connsiteX3" fmla="*/ 457200 w 1896534"/>
              <a:gd name="connsiteY3" fmla="*/ 228599 h 499533"/>
              <a:gd name="connsiteX4" fmla="*/ 711200 w 1896534"/>
              <a:gd name="connsiteY4" fmla="*/ 177799 h 499533"/>
              <a:gd name="connsiteX5" fmla="*/ 1016000 w 1896534"/>
              <a:gd name="connsiteY5" fmla="*/ 76199 h 499533"/>
              <a:gd name="connsiteX6" fmla="*/ 1371600 w 1896534"/>
              <a:gd name="connsiteY6" fmla="*/ 16933 h 499533"/>
              <a:gd name="connsiteX7" fmla="*/ 1634067 w 1896534"/>
              <a:gd name="connsiteY7" fmla="*/ 177799 h 499533"/>
              <a:gd name="connsiteX8" fmla="*/ 1896534 w 1896534"/>
              <a:gd name="connsiteY8" fmla="*/ 143933 h 499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6534" h="499533">
                <a:moveTo>
                  <a:pt x="0" y="118533"/>
                </a:moveTo>
                <a:cubicBezTo>
                  <a:pt x="26105" y="258233"/>
                  <a:pt x="52211" y="397933"/>
                  <a:pt x="101600" y="448733"/>
                </a:cubicBezTo>
                <a:cubicBezTo>
                  <a:pt x="150989" y="499533"/>
                  <a:pt x="237068" y="460022"/>
                  <a:pt x="296334" y="423333"/>
                </a:cubicBezTo>
                <a:cubicBezTo>
                  <a:pt x="355600" y="386644"/>
                  <a:pt x="388056" y="269521"/>
                  <a:pt x="457200" y="228599"/>
                </a:cubicBezTo>
                <a:cubicBezTo>
                  <a:pt x="526344" y="187677"/>
                  <a:pt x="618067" y="203199"/>
                  <a:pt x="711200" y="177799"/>
                </a:cubicBezTo>
                <a:cubicBezTo>
                  <a:pt x="804333" y="152399"/>
                  <a:pt x="905933" y="103010"/>
                  <a:pt x="1016000" y="76199"/>
                </a:cubicBezTo>
                <a:cubicBezTo>
                  <a:pt x="1126067" y="49388"/>
                  <a:pt x="1268589" y="0"/>
                  <a:pt x="1371600" y="16933"/>
                </a:cubicBezTo>
                <a:cubicBezTo>
                  <a:pt x="1474611" y="33866"/>
                  <a:pt x="1546578" y="156632"/>
                  <a:pt x="1634067" y="177799"/>
                </a:cubicBezTo>
                <a:cubicBezTo>
                  <a:pt x="1721556" y="198966"/>
                  <a:pt x="1896534" y="143933"/>
                  <a:pt x="1896534" y="143933"/>
                </a:cubicBezTo>
              </a:path>
            </a:pathLst>
          </a:custGeom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189545" y="1103824"/>
            <a:ext cx="1179407" cy="3236579"/>
          </a:xfrm>
          <a:custGeom>
            <a:avLst/>
            <a:gdLst>
              <a:gd name="connsiteX0" fmla="*/ 0 w 1346200"/>
              <a:gd name="connsiteY0" fmla="*/ 201789 h 3694289"/>
              <a:gd name="connsiteX1" fmla="*/ 228600 w 1346200"/>
              <a:gd name="connsiteY1" fmla="*/ 57856 h 3694289"/>
              <a:gd name="connsiteX2" fmla="*/ 338667 w 1346200"/>
              <a:gd name="connsiteY2" fmla="*/ 227189 h 3694289"/>
              <a:gd name="connsiteX3" fmla="*/ 304800 w 1346200"/>
              <a:gd name="connsiteY3" fmla="*/ 574323 h 3694289"/>
              <a:gd name="connsiteX4" fmla="*/ 355600 w 1346200"/>
              <a:gd name="connsiteY4" fmla="*/ 1150056 h 3694289"/>
              <a:gd name="connsiteX5" fmla="*/ 338667 w 1346200"/>
              <a:gd name="connsiteY5" fmla="*/ 1776589 h 3694289"/>
              <a:gd name="connsiteX6" fmla="*/ 296333 w 1346200"/>
              <a:gd name="connsiteY6" fmla="*/ 2377723 h 3694289"/>
              <a:gd name="connsiteX7" fmla="*/ 355600 w 1346200"/>
              <a:gd name="connsiteY7" fmla="*/ 3012723 h 3694289"/>
              <a:gd name="connsiteX8" fmla="*/ 423333 w 1346200"/>
              <a:gd name="connsiteY8" fmla="*/ 3588456 h 3694289"/>
              <a:gd name="connsiteX9" fmla="*/ 618067 w 1346200"/>
              <a:gd name="connsiteY9" fmla="*/ 3647723 h 3694289"/>
              <a:gd name="connsiteX10" fmla="*/ 643467 w 1346200"/>
              <a:gd name="connsiteY10" fmla="*/ 3334456 h 3694289"/>
              <a:gd name="connsiteX11" fmla="*/ 558800 w 1346200"/>
              <a:gd name="connsiteY11" fmla="*/ 3029656 h 3694289"/>
              <a:gd name="connsiteX12" fmla="*/ 660400 w 1346200"/>
              <a:gd name="connsiteY12" fmla="*/ 2521656 h 3694289"/>
              <a:gd name="connsiteX13" fmla="*/ 651933 w 1346200"/>
              <a:gd name="connsiteY13" fmla="*/ 1844323 h 3694289"/>
              <a:gd name="connsiteX14" fmla="*/ 643467 w 1346200"/>
              <a:gd name="connsiteY14" fmla="*/ 1420989 h 3694289"/>
              <a:gd name="connsiteX15" fmla="*/ 618067 w 1346200"/>
              <a:gd name="connsiteY15" fmla="*/ 972256 h 3694289"/>
              <a:gd name="connsiteX16" fmla="*/ 618067 w 1346200"/>
              <a:gd name="connsiteY16" fmla="*/ 531989 h 3694289"/>
              <a:gd name="connsiteX17" fmla="*/ 584200 w 1346200"/>
              <a:gd name="connsiteY17" fmla="*/ 193323 h 3694289"/>
              <a:gd name="connsiteX18" fmla="*/ 711200 w 1346200"/>
              <a:gd name="connsiteY18" fmla="*/ 23989 h 3694289"/>
              <a:gd name="connsiteX19" fmla="*/ 948267 w 1346200"/>
              <a:gd name="connsiteY19" fmla="*/ 74789 h 3694289"/>
              <a:gd name="connsiteX20" fmla="*/ 914400 w 1346200"/>
              <a:gd name="connsiteY20" fmla="*/ 472723 h 3694289"/>
              <a:gd name="connsiteX21" fmla="*/ 990600 w 1346200"/>
              <a:gd name="connsiteY21" fmla="*/ 1166989 h 3694289"/>
              <a:gd name="connsiteX22" fmla="*/ 1193800 w 1346200"/>
              <a:gd name="connsiteY22" fmla="*/ 1768123 h 3694289"/>
              <a:gd name="connsiteX23" fmla="*/ 1320800 w 1346200"/>
              <a:gd name="connsiteY23" fmla="*/ 1708856 h 3694289"/>
              <a:gd name="connsiteX24" fmla="*/ 1346200 w 1346200"/>
              <a:gd name="connsiteY24" fmla="*/ 1361723 h 36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200" h="3694289">
                <a:moveTo>
                  <a:pt x="0" y="201789"/>
                </a:moveTo>
                <a:cubicBezTo>
                  <a:pt x="86077" y="127706"/>
                  <a:pt x="172155" y="53623"/>
                  <a:pt x="228600" y="57856"/>
                </a:cubicBezTo>
                <a:cubicBezTo>
                  <a:pt x="285045" y="62089"/>
                  <a:pt x="325967" y="141111"/>
                  <a:pt x="338667" y="227189"/>
                </a:cubicBezTo>
                <a:cubicBezTo>
                  <a:pt x="351367" y="313267"/>
                  <a:pt x="301978" y="420512"/>
                  <a:pt x="304800" y="574323"/>
                </a:cubicBezTo>
                <a:cubicBezTo>
                  <a:pt x="307622" y="728134"/>
                  <a:pt x="349956" y="949678"/>
                  <a:pt x="355600" y="1150056"/>
                </a:cubicBezTo>
                <a:cubicBezTo>
                  <a:pt x="361244" y="1350434"/>
                  <a:pt x="348545" y="1571978"/>
                  <a:pt x="338667" y="1776589"/>
                </a:cubicBezTo>
                <a:cubicBezTo>
                  <a:pt x="328789" y="1981200"/>
                  <a:pt x="293511" y="2171701"/>
                  <a:pt x="296333" y="2377723"/>
                </a:cubicBezTo>
                <a:cubicBezTo>
                  <a:pt x="299155" y="2583745"/>
                  <a:pt x="334433" y="2810934"/>
                  <a:pt x="355600" y="3012723"/>
                </a:cubicBezTo>
                <a:cubicBezTo>
                  <a:pt x="376767" y="3214512"/>
                  <a:pt x="379589" y="3482623"/>
                  <a:pt x="423333" y="3588456"/>
                </a:cubicBezTo>
                <a:cubicBezTo>
                  <a:pt x="467077" y="3694289"/>
                  <a:pt x="581378" y="3690056"/>
                  <a:pt x="618067" y="3647723"/>
                </a:cubicBezTo>
                <a:cubicBezTo>
                  <a:pt x="654756" y="3605390"/>
                  <a:pt x="653345" y="3437467"/>
                  <a:pt x="643467" y="3334456"/>
                </a:cubicBezTo>
                <a:cubicBezTo>
                  <a:pt x="633589" y="3231445"/>
                  <a:pt x="555978" y="3165123"/>
                  <a:pt x="558800" y="3029656"/>
                </a:cubicBezTo>
                <a:cubicBezTo>
                  <a:pt x="561622" y="2894189"/>
                  <a:pt x="644878" y="2719211"/>
                  <a:pt x="660400" y="2521656"/>
                </a:cubicBezTo>
                <a:cubicBezTo>
                  <a:pt x="675922" y="2324101"/>
                  <a:pt x="654755" y="2027767"/>
                  <a:pt x="651933" y="1844323"/>
                </a:cubicBezTo>
                <a:cubicBezTo>
                  <a:pt x="649111" y="1660879"/>
                  <a:pt x="649111" y="1566333"/>
                  <a:pt x="643467" y="1420989"/>
                </a:cubicBezTo>
                <a:cubicBezTo>
                  <a:pt x="637823" y="1275645"/>
                  <a:pt x="622300" y="1120423"/>
                  <a:pt x="618067" y="972256"/>
                </a:cubicBezTo>
                <a:cubicBezTo>
                  <a:pt x="613834" y="824089"/>
                  <a:pt x="623711" y="661811"/>
                  <a:pt x="618067" y="531989"/>
                </a:cubicBezTo>
                <a:cubicBezTo>
                  <a:pt x="612423" y="402167"/>
                  <a:pt x="568678" y="277990"/>
                  <a:pt x="584200" y="193323"/>
                </a:cubicBezTo>
                <a:cubicBezTo>
                  <a:pt x="599722" y="108656"/>
                  <a:pt x="650522" y="43745"/>
                  <a:pt x="711200" y="23989"/>
                </a:cubicBezTo>
                <a:cubicBezTo>
                  <a:pt x="771878" y="4233"/>
                  <a:pt x="914400" y="0"/>
                  <a:pt x="948267" y="74789"/>
                </a:cubicBezTo>
                <a:cubicBezTo>
                  <a:pt x="982134" y="149578"/>
                  <a:pt x="907344" y="290690"/>
                  <a:pt x="914400" y="472723"/>
                </a:cubicBezTo>
                <a:cubicBezTo>
                  <a:pt x="921456" y="654756"/>
                  <a:pt x="944033" y="951089"/>
                  <a:pt x="990600" y="1166989"/>
                </a:cubicBezTo>
                <a:cubicBezTo>
                  <a:pt x="1037167" y="1382889"/>
                  <a:pt x="1138767" y="1677812"/>
                  <a:pt x="1193800" y="1768123"/>
                </a:cubicBezTo>
                <a:cubicBezTo>
                  <a:pt x="1248833" y="1858434"/>
                  <a:pt x="1295400" y="1776589"/>
                  <a:pt x="1320800" y="1708856"/>
                </a:cubicBezTo>
                <a:cubicBezTo>
                  <a:pt x="1346200" y="1641123"/>
                  <a:pt x="1346200" y="1361723"/>
                  <a:pt x="1346200" y="1361723"/>
                </a:cubicBezTo>
              </a:path>
            </a:pathLst>
          </a:custGeom>
          <a:ln w="1270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753288" y="2252328"/>
            <a:ext cx="373355" cy="1671449"/>
          </a:xfrm>
          <a:custGeom>
            <a:avLst/>
            <a:gdLst>
              <a:gd name="connsiteX0" fmla="*/ 220133 w 426155"/>
              <a:gd name="connsiteY0" fmla="*/ 93133 h 1907822"/>
              <a:gd name="connsiteX1" fmla="*/ 338666 w 426155"/>
              <a:gd name="connsiteY1" fmla="*/ 694266 h 1907822"/>
              <a:gd name="connsiteX2" fmla="*/ 423333 w 426155"/>
              <a:gd name="connsiteY2" fmla="*/ 1363133 h 1907822"/>
              <a:gd name="connsiteX3" fmla="*/ 321733 w 426155"/>
              <a:gd name="connsiteY3" fmla="*/ 1794933 h 1907822"/>
              <a:gd name="connsiteX4" fmla="*/ 143933 w 426155"/>
              <a:gd name="connsiteY4" fmla="*/ 1854200 h 1907822"/>
              <a:gd name="connsiteX5" fmla="*/ 16933 w 426155"/>
              <a:gd name="connsiteY5" fmla="*/ 1473200 h 1907822"/>
              <a:gd name="connsiteX6" fmla="*/ 42333 w 426155"/>
              <a:gd name="connsiteY6" fmla="*/ 889000 h 1907822"/>
              <a:gd name="connsiteX7" fmla="*/ 59266 w 426155"/>
              <a:gd name="connsiteY7" fmla="*/ 0 h 1907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6155" h="1907822">
                <a:moveTo>
                  <a:pt x="220133" y="93133"/>
                </a:moveTo>
                <a:cubicBezTo>
                  <a:pt x="262466" y="287866"/>
                  <a:pt x="304799" y="482599"/>
                  <a:pt x="338666" y="694266"/>
                </a:cubicBezTo>
                <a:cubicBezTo>
                  <a:pt x="372533" y="905933"/>
                  <a:pt x="426155" y="1179689"/>
                  <a:pt x="423333" y="1363133"/>
                </a:cubicBezTo>
                <a:cubicBezTo>
                  <a:pt x="420511" y="1546577"/>
                  <a:pt x="368300" y="1713089"/>
                  <a:pt x="321733" y="1794933"/>
                </a:cubicBezTo>
                <a:cubicBezTo>
                  <a:pt x="275166" y="1876778"/>
                  <a:pt x="194733" y="1907822"/>
                  <a:pt x="143933" y="1854200"/>
                </a:cubicBezTo>
                <a:cubicBezTo>
                  <a:pt x="93133" y="1800578"/>
                  <a:pt x="33866" y="1634067"/>
                  <a:pt x="16933" y="1473200"/>
                </a:cubicBezTo>
                <a:cubicBezTo>
                  <a:pt x="0" y="1312333"/>
                  <a:pt x="35278" y="1134533"/>
                  <a:pt x="42333" y="889000"/>
                </a:cubicBezTo>
                <a:cubicBezTo>
                  <a:pt x="49389" y="643467"/>
                  <a:pt x="59266" y="0"/>
                  <a:pt x="59266" y="0"/>
                </a:cubicBezTo>
              </a:path>
            </a:pathLst>
          </a:custGeom>
          <a:ln w="1270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933636" y="1280612"/>
            <a:ext cx="546434" cy="2890421"/>
          </a:xfrm>
          <a:custGeom>
            <a:avLst/>
            <a:gdLst>
              <a:gd name="connsiteX0" fmla="*/ 38100 w 623711"/>
              <a:gd name="connsiteY0" fmla="*/ 228600 h 3299178"/>
              <a:gd name="connsiteX1" fmla="*/ 12700 w 623711"/>
              <a:gd name="connsiteY1" fmla="*/ 770467 h 3299178"/>
              <a:gd name="connsiteX2" fmla="*/ 114300 w 623711"/>
              <a:gd name="connsiteY2" fmla="*/ 1498600 h 3299178"/>
              <a:gd name="connsiteX3" fmla="*/ 156633 w 623711"/>
              <a:gd name="connsiteY3" fmla="*/ 2175934 h 3299178"/>
              <a:gd name="connsiteX4" fmla="*/ 232833 w 623711"/>
              <a:gd name="connsiteY4" fmla="*/ 3022600 h 3299178"/>
              <a:gd name="connsiteX5" fmla="*/ 486833 w 623711"/>
              <a:gd name="connsiteY5" fmla="*/ 3268134 h 3299178"/>
              <a:gd name="connsiteX6" fmla="*/ 622300 w 623711"/>
              <a:gd name="connsiteY6" fmla="*/ 2836334 h 3299178"/>
              <a:gd name="connsiteX7" fmla="*/ 478367 w 623711"/>
              <a:gd name="connsiteY7" fmla="*/ 2091267 h 3299178"/>
              <a:gd name="connsiteX8" fmla="*/ 393700 w 623711"/>
              <a:gd name="connsiteY8" fmla="*/ 1761067 h 3299178"/>
              <a:gd name="connsiteX9" fmla="*/ 393700 w 623711"/>
              <a:gd name="connsiteY9" fmla="*/ 1185334 h 3299178"/>
              <a:gd name="connsiteX10" fmla="*/ 351367 w 623711"/>
              <a:gd name="connsiteY10" fmla="*/ 618067 h 3299178"/>
              <a:gd name="connsiteX11" fmla="*/ 317500 w 623711"/>
              <a:gd name="connsiteY11" fmla="*/ 118534 h 3299178"/>
              <a:gd name="connsiteX12" fmla="*/ 283633 w 623711"/>
              <a:gd name="connsiteY12" fmla="*/ 0 h 3299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23711" h="3299178">
                <a:moveTo>
                  <a:pt x="38100" y="228600"/>
                </a:moveTo>
                <a:cubicBezTo>
                  <a:pt x="19050" y="393700"/>
                  <a:pt x="0" y="558800"/>
                  <a:pt x="12700" y="770467"/>
                </a:cubicBezTo>
                <a:cubicBezTo>
                  <a:pt x="25400" y="982134"/>
                  <a:pt x="90311" y="1264356"/>
                  <a:pt x="114300" y="1498600"/>
                </a:cubicBezTo>
                <a:cubicBezTo>
                  <a:pt x="138289" y="1732844"/>
                  <a:pt x="136878" y="1921934"/>
                  <a:pt x="156633" y="2175934"/>
                </a:cubicBezTo>
                <a:cubicBezTo>
                  <a:pt x="176388" y="2429934"/>
                  <a:pt x="177800" y="2840567"/>
                  <a:pt x="232833" y="3022600"/>
                </a:cubicBezTo>
                <a:cubicBezTo>
                  <a:pt x="287866" y="3204633"/>
                  <a:pt x="421922" y="3299178"/>
                  <a:pt x="486833" y="3268134"/>
                </a:cubicBezTo>
                <a:cubicBezTo>
                  <a:pt x="551744" y="3237090"/>
                  <a:pt x="623711" y="3032478"/>
                  <a:pt x="622300" y="2836334"/>
                </a:cubicBezTo>
                <a:cubicBezTo>
                  <a:pt x="620889" y="2640190"/>
                  <a:pt x="516467" y="2270478"/>
                  <a:pt x="478367" y="2091267"/>
                </a:cubicBezTo>
                <a:cubicBezTo>
                  <a:pt x="440267" y="1912056"/>
                  <a:pt x="407811" y="1912056"/>
                  <a:pt x="393700" y="1761067"/>
                </a:cubicBezTo>
                <a:cubicBezTo>
                  <a:pt x="379589" y="1610078"/>
                  <a:pt x="400755" y="1375834"/>
                  <a:pt x="393700" y="1185334"/>
                </a:cubicBezTo>
                <a:cubicBezTo>
                  <a:pt x="386645" y="994834"/>
                  <a:pt x="364067" y="795867"/>
                  <a:pt x="351367" y="618067"/>
                </a:cubicBezTo>
                <a:cubicBezTo>
                  <a:pt x="338667" y="440267"/>
                  <a:pt x="328789" y="221545"/>
                  <a:pt x="317500" y="118534"/>
                </a:cubicBezTo>
                <a:cubicBezTo>
                  <a:pt x="306211" y="15523"/>
                  <a:pt x="283633" y="0"/>
                  <a:pt x="283633" y="0"/>
                </a:cubicBezTo>
              </a:path>
            </a:pathLst>
          </a:custGeom>
          <a:ln w="1270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898507" y="3496643"/>
            <a:ext cx="291038" cy="1391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605582" y="3344004"/>
            <a:ext cx="437164" cy="3746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</a:t>
            </a:r>
            <a:endParaRPr lang="en-US" sz="1100" dirty="0"/>
          </a:p>
        </p:txBody>
      </p:sp>
      <p:sp>
        <p:nvSpPr>
          <p:cNvPr id="18" name="Freeform 17"/>
          <p:cNvSpPr/>
          <p:nvPr/>
        </p:nvSpPr>
        <p:spPr>
          <a:xfrm>
            <a:off x="4007758" y="1159457"/>
            <a:ext cx="1179407" cy="3236579"/>
          </a:xfrm>
          <a:custGeom>
            <a:avLst/>
            <a:gdLst>
              <a:gd name="connsiteX0" fmla="*/ 0 w 1346200"/>
              <a:gd name="connsiteY0" fmla="*/ 201789 h 3694289"/>
              <a:gd name="connsiteX1" fmla="*/ 228600 w 1346200"/>
              <a:gd name="connsiteY1" fmla="*/ 57856 h 3694289"/>
              <a:gd name="connsiteX2" fmla="*/ 338667 w 1346200"/>
              <a:gd name="connsiteY2" fmla="*/ 227189 h 3694289"/>
              <a:gd name="connsiteX3" fmla="*/ 304800 w 1346200"/>
              <a:gd name="connsiteY3" fmla="*/ 574323 h 3694289"/>
              <a:gd name="connsiteX4" fmla="*/ 355600 w 1346200"/>
              <a:gd name="connsiteY4" fmla="*/ 1150056 h 3694289"/>
              <a:gd name="connsiteX5" fmla="*/ 338667 w 1346200"/>
              <a:gd name="connsiteY5" fmla="*/ 1776589 h 3694289"/>
              <a:gd name="connsiteX6" fmla="*/ 296333 w 1346200"/>
              <a:gd name="connsiteY6" fmla="*/ 2377723 h 3694289"/>
              <a:gd name="connsiteX7" fmla="*/ 355600 w 1346200"/>
              <a:gd name="connsiteY7" fmla="*/ 3012723 h 3694289"/>
              <a:gd name="connsiteX8" fmla="*/ 423333 w 1346200"/>
              <a:gd name="connsiteY8" fmla="*/ 3588456 h 3694289"/>
              <a:gd name="connsiteX9" fmla="*/ 618067 w 1346200"/>
              <a:gd name="connsiteY9" fmla="*/ 3647723 h 3694289"/>
              <a:gd name="connsiteX10" fmla="*/ 643467 w 1346200"/>
              <a:gd name="connsiteY10" fmla="*/ 3334456 h 3694289"/>
              <a:gd name="connsiteX11" fmla="*/ 558800 w 1346200"/>
              <a:gd name="connsiteY11" fmla="*/ 3029656 h 3694289"/>
              <a:gd name="connsiteX12" fmla="*/ 660400 w 1346200"/>
              <a:gd name="connsiteY12" fmla="*/ 2521656 h 3694289"/>
              <a:gd name="connsiteX13" fmla="*/ 651933 w 1346200"/>
              <a:gd name="connsiteY13" fmla="*/ 1844323 h 3694289"/>
              <a:gd name="connsiteX14" fmla="*/ 643467 w 1346200"/>
              <a:gd name="connsiteY14" fmla="*/ 1420989 h 3694289"/>
              <a:gd name="connsiteX15" fmla="*/ 618067 w 1346200"/>
              <a:gd name="connsiteY15" fmla="*/ 972256 h 3694289"/>
              <a:gd name="connsiteX16" fmla="*/ 618067 w 1346200"/>
              <a:gd name="connsiteY16" fmla="*/ 531989 h 3694289"/>
              <a:gd name="connsiteX17" fmla="*/ 584200 w 1346200"/>
              <a:gd name="connsiteY17" fmla="*/ 193323 h 3694289"/>
              <a:gd name="connsiteX18" fmla="*/ 711200 w 1346200"/>
              <a:gd name="connsiteY18" fmla="*/ 23989 h 3694289"/>
              <a:gd name="connsiteX19" fmla="*/ 948267 w 1346200"/>
              <a:gd name="connsiteY19" fmla="*/ 74789 h 3694289"/>
              <a:gd name="connsiteX20" fmla="*/ 914400 w 1346200"/>
              <a:gd name="connsiteY20" fmla="*/ 472723 h 3694289"/>
              <a:gd name="connsiteX21" fmla="*/ 990600 w 1346200"/>
              <a:gd name="connsiteY21" fmla="*/ 1166989 h 3694289"/>
              <a:gd name="connsiteX22" fmla="*/ 1193800 w 1346200"/>
              <a:gd name="connsiteY22" fmla="*/ 1768123 h 3694289"/>
              <a:gd name="connsiteX23" fmla="*/ 1320800 w 1346200"/>
              <a:gd name="connsiteY23" fmla="*/ 1708856 h 3694289"/>
              <a:gd name="connsiteX24" fmla="*/ 1346200 w 1346200"/>
              <a:gd name="connsiteY24" fmla="*/ 1361723 h 36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200" h="3694289">
                <a:moveTo>
                  <a:pt x="0" y="201789"/>
                </a:moveTo>
                <a:cubicBezTo>
                  <a:pt x="86077" y="127706"/>
                  <a:pt x="172155" y="53623"/>
                  <a:pt x="228600" y="57856"/>
                </a:cubicBezTo>
                <a:cubicBezTo>
                  <a:pt x="285045" y="62089"/>
                  <a:pt x="325967" y="141111"/>
                  <a:pt x="338667" y="227189"/>
                </a:cubicBezTo>
                <a:cubicBezTo>
                  <a:pt x="351367" y="313267"/>
                  <a:pt x="301978" y="420512"/>
                  <a:pt x="304800" y="574323"/>
                </a:cubicBezTo>
                <a:cubicBezTo>
                  <a:pt x="307622" y="728134"/>
                  <a:pt x="349956" y="949678"/>
                  <a:pt x="355600" y="1150056"/>
                </a:cubicBezTo>
                <a:cubicBezTo>
                  <a:pt x="361244" y="1350434"/>
                  <a:pt x="348545" y="1571978"/>
                  <a:pt x="338667" y="1776589"/>
                </a:cubicBezTo>
                <a:cubicBezTo>
                  <a:pt x="328789" y="1981200"/>
                  <a:pt x="293511" y="2171701"/>
                  <a:pt x="296333" y="2377723"/>
                </a:cubicBezTo>
                <a:cubicBezTo>
                  <a:pt x="299155" y="2583745"/>
                  <a:pt x="334433" y="2810934"/>
                  <a:pt x="355600" y="3012723"/>
                </a:cubicBezTo>
                <a:cubicBezTo>
                  <a:pt x="376767" y="3214512"/>
                  <a:pt x="379589" y="3482623"/>
                  <a:pt x="423333" y="3588456"/>
                </a:cubicBezTo>
                <a:cubicBezTo>
                  <a:pt x="467077" y="3694289"/>
                  <a:pt x="581378" y="3690056"/>
                  <a:pt x="618067" y="3647723"/>
                </a:cubicBezTo>
                <a:cubicBezTo>
                  <a:pt x="654756" y="3605390"/>
                  <a:pt x="653345" y="3437467"/>
                  <a:pt x="643467" y="3334456"/>
                </a:cubicBezTo>
                <a:cubicBezTo>
                  <a:pt x="633589" y="3231445"/>
                  <a:pt x="555978" y="3165123"/>
                  <a:pt x="558800" y="3029656"/>
                </a:cubicBezTo>
                <a:cubicBezTo>
                  <a:pt x="561622" y="2894189"/>
                  <a:pt x="644878" y="2719211"/>
                  <a:pt x="660400" y="2521656"/>
                </a:cubicBezTo>
                <a:cubicBezTo>
                  <a:pt x="675922" y="2324101"/>
                  <a:pt x="654755" y="2027767"/>
                  <a:pt x="651933" y="1844323"/>
                </a:cubicBezTo>
                <a:cubicBezTo>
                  <a:pt x="649111" y="1660879"/>
                  <a:pt x="649111" y="1566333"/>
                  <a:pt x="643467" y="1420989"/>
                </a:cubicBezTo>
                <a:cubicBezTo>
                  <a:pt x="637823" y="1275645"/>
                  <a:pt x="622300" y="1120423"/>
                  <a:pt x="618067" y="972256"/>
                </a:cubicBezTo>
                <a:cubicBezTo>
                  <a:pt x="613834" y="824089"/>
                  <a:pt x="623711" y="661811"/>
                  <a:pt x="618067" y="531989"/>
                </a:cubicBezTo>
                <a:cubicBezTo>
                  <a:pt x="612423" y="402167"/>
                  <a:pt x="568678" y="277990"/>
                  <a:pt x="584200" y="193323"/>
                </a:cubicBezTo>
                <a:cubicBezTo>
                  <a:pt x="599722" y="108656"/>
                  <a:pt x="650522" y="43745"/>
                  <a:pt x="711200" y="23989"/>
                </a:cubicBezTo>
                <a:cubicBezTo>
                  <a:pt x="771878" y="4233"/>
                  <a:pt x="914400" y="0"/>
                  <a:pt x="948267" y="74789"/>
                </a:cubicBezTo>
                <a:cubicBezTo>
                  <a:pt x="982134" y="149578"/>
                  <a:pt x="907344" y="290690"/>
                  <a:pt x="914400" y="472723"/>
                </a:cubicBezTo>
                <a:cubicBezTo>
                  <a:pt x="921456" y="654756"/>
                  <a:pt x="944033" y="951089"/>
                  <a:pt x="990600" y="1166989"/>
                </a:cubicBezTo>
                <a:cubicBezTo>
                  <a:pt x="1037167" y="1382889"/>
                  <a:pt x="1138767" y="1677812"/>
                  <a:pt x="1193800" y="1768123"/>
                </a:cubicBezTo>
                <a:cubicBezTo>
                  <a:pt x="1248833" y="1858434"/>
                  <a:pt x="1295400" y="1776589"/>
                  <a:pt x="1320800" y="1708856"/>
                </a:cubicBezTo>
                <a:cubicBezTo>
                  <a:pt x="1346200" y="1641123"/>
                  <a:pt x="1346200" y="1361723"/>
                  <a:pt x="1346200" y="1361723"/>
                </a:cubicBezTo>
              </a:path>
            </a:pathLst>
          </a:custGeom>
          <a:ln w="1270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4571501" y="2307961"/>
            <a:ext cx="373355" cy="1671449"/>
          </a:xfrm>
          <a:custGeom>
            <a:avLst/>
            <a:gdLst>
              <a:gd name="connsiteX0" fmla="*/ 220133 w 426155"/>
              <a:gd name="connsiteY0" fmla="*/ 93133 h 1907822"/>
              <a:gd name="connsiteX1" fmla="*/ 338666 w 426155"/>
              <a:gd name="connsiteY1" fmla="*/ 694266 h 1907822"/>
              <a:gd name="connsiteX2" fmla="*/ 423333 w 426155"/>
              <a:gd name="connsiteY2" fmla="*/ 1363133 h 1907822"/>
              <a:gd name="connsiteX3" fmla="*/ 321733 w 426155"/>
              <a:gd name="connsiteY3" fmla="*/ 1794933 h 1907822"/>
              <a:gd name="connsiteX4" fmla="*/ 143933 w 426155"/>
              <a:gd name="connsiteY4" fmla="*/ 1854200 h 1907822"/>
              <a:gd name="connsiteX5" fmla="*/ 16933 w 426155"/>
              <a:gd name="connsiteY5" fmla="*/ 1473200 h 1907822"/>
              <a:gd name="connsiteX6" fmla="*/ 42333 w 426155"/>
              <a:gd name="connsiteY6" fmla="*/ 889000 h 1907822"/>
              <a:gd name="connsiteX7" fmla="*/ 59266 w 426155"/>
              <a:gd name="connsiteY7" fmla="*/ 0 h 1907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6155" h="1907822">
                <a:moveTo>
                  <a:pt x="220133" y="93133"/>
                </a:moveTo>
                <a:cubicBezTo>
                  <a:pt x="262466" y="287866"/>
                  <a:pt x="304799" y="482599"/>
                  <a:pt x="338666" y="694266"/>
                </a:cubicBezTo>
                <a:cubicBezTo>
                  <a:pt x="372533" y="905933"/>
                  <a:pt x="426155" y="1179689"/>
                  <a:pt x="423333" y="1363133"/>
                </a:cubicBezTo>
                <a:cubicBezTo>
                  <a:pt x="420511" y="1546577"/>
                  <a:pt x="368300" y="1713089"/>
                  <a:pt x="321733" y="1794933"/>
                </a:cubicBezTo>
                <a:cubicBezTo>
                  <a:pt x="275166" y="1876778"/>
                  <a:pt x="194733" y="1907822"/>
                  <a:pt x="143933" y="1854200"/>
                </a:cubicBezTo>
                <a:cubicBezTo>
                  <a:pt x="93133" y="1800578"/>
                  <a:pt x="33866" y="1634067"/>
                  <a:pt x="16933" y="1473200"/>
                </a:cubicBezTo>
                <a:cubicBezTo>
                  <a:pt x="0" y="1312333"/>
                  <a:pt x="35278" y="1134533"/>
                  <a:pt x="42333" y="889000"/>
                </a:cubicBezTo>
                <a:cubicBezTo>
                  <a:pt x="49389" y="643467"/>
                  <a:pt x="59266" y="0"/>
                  <a:pt x="59266" y="0"/>
                </a:cubicBezTo>
              </a:path>
            </a:pathLst>
          </a:custGeom>
          <a:ln w="1270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3751849" y="1336245"/>
            <a:ext cx="546434" cy="2890421"/>
          </a:xfrm>
          <a:custGeom>
            <a:avLst/>
            <a:gdLst>
              <a:gd name="connsiteX0" fmla="*/ 38100 w 623711"/>
              <a:gd name="connsiteY0" fmla="*/ 228600 h 3299178"/>
              <a:gd name="connsiteX1" fmla="*/ 12700 w 623711"/>
              <a:gd name="connsiteY1" fmla="*/ 770467 h 3299178"/>
              <a:gd name="connsiteX2" fmla="*/ 114300 w 623711"/>
              <a:gd name="connsiteY2" fmla="*/ 1498600 h 3299178"/>
              <a:gd name="connsiteX3" fmla="*/ 156633 w 623711"/>
              <a:gd name="connsiteY3" fmla="*/ 2175934 h 3299178"/>
              <a:gd name="connsiteX4" fmla="*/ 232833 w 623711"/>
              <a:gd name="connsiteY4" fmla="*/ 3022600 h 3299178"/>
              <a:gd name="connsiteX5" fmla="*/ 486833 w 623711"/>
              <a:gd name="connsiteY5" fmla="*/ 3268134 h 3299178"/>
              <a:gd name="connsiteX6" fmla="*/ 622300 w 623711"/>
              <a:gd name="connsiteY6" fmla="*/ 2836334 h 3299178"/>
              <a:gd name="connsiteX7" fmla="*/ 478367 w 623711"/>
              <a:gd name="connsiteY7" fmla="*/ 2091267 h 3299178"/>
              <a:gd name="connsiteX8" fmla="*/ 393700 w 623711"/>
              <a:gd name="connsiteY8" fmla="*/ 1761067 h 3299178"/>
              <a:gd name="connsiteX9" fmla="*/ 393700 w 623711"/>
              <a:gd name="connsiteY9" fmla="*/ 1185334 h 3299178"/>
              <a:gd name="connsiteX10" fmla="*/ 351367 w 623711"/>
              <a:gd name="connsiteY10" fmla="*/ 618067 h 3299178"/>
              <a:gd name="connsiteX11" fmla="*/ 317500 w 623711"/>
              <a:gd name="connsiteY11" fmla="*/ 118534 h 3299178"/>
              <a:gd name="connsiteX12" fmla="*/ 283633 w 623711"/>
              <a:gd name="connsiteY12" fmla="*/ 0 h 3299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23711" h="3299178">
                <a:moveTo>
                  <a:pt x="38100" y="228600"/>
                </a:moveTo>
                <a:cubicBezTo>
                  <a:pt x="19050" y="393700"/>
                  <a:pt x="0" y="558800"/>
                  <a:pt x="12700" y="770467"/>
                </a:cubicBezTo>
                <a:cubicBezTo>
                  <a:pt x="25400" y="982134"/>
                  <a:pt x="90311" y="1264356"/>
                  <a:pt x="114300" y="1498600"/>
                </a:cubicBezTo>
                <a:cubicBezTo>
                  <a:pt x="138289" y="1732844"/>
                  <a:pt x="136878" y="1921934"/>
                  <a:pt x="156633" y="2175934"/>
                </a:cubicBezTo>
                <a:cubicBezTo>
                  <a:pt x="176388" y="2429934"/>
                  <a:pt x="177800" y="2840567"/>
                  <a:pt x="232833" y="3022600"/>
                </a:cubicBezTo>
                <a:cubicBezTo>
                  <a:pt x="287866" y="3204633"/>
                  <a:pt x="421922" y="3299178"/>
                  <a:pt x="486833" y="3268134"/>
                </a:cubicBezTo>
                <a:cubicBezTo>
                  <a:pt x="551744" y="3237090"/>
                  <a:pt x="623711" y="3032478"/>
                  <a:pt x="622300" y="2836334"/>
                </a:cubicBezTo>
                <a:cubicBezTo>
                  <a:pt x="620889" y="2640190"/>
                  <a:pt x="516467" y="2270478"/>
                  <a:pt x="478367" y="2091267"/>
                </a:cubicBezTo>
                <a:cubicBezTo>
                  <a:pt x="440267" y="1912056"/>
                  <a:pt x="407811" y="1912056"/>
                  <a:pt x="393700" y="1761067"/>
                </a:cubicBezTo>
                <a:cubicBezTo>
                  <a:pt x="379589" y="1610078"/>
                  <a:pt x="400755" y="1375834"/>
                  <a:pt x="393700" y="1185334"/>
                </a:cubicBezTo>
                <a:cubicBezTo>
                  <a:pt x="386645" y="994834"/>
                  <a:pt x="364067" y="795867"/>
                  <a:pt x="351367" y="618067"/>
                </a:cubicBezTo>
                <a:cubicBezTo>
                  <a:pt x="338667" y="440267"/>
                  <a:pt x="328789" y="221545"/>
                  <a:pt x="317500" y="118534"/>
                </a:cubicBezTo>
                <a:cubicBezTo>
                  <a:pt x="306211" y="15523"/>
                  <a:pt x="283633" y="0"/>
                  <a:pt x="283633" y="0"/>
                </a:cubicBezTo>
              </a:path>
            </a:pathLst>
          </a:custGeom>
          <a:ln w="1270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716720" y="3552276"/>
            <a:ext cx="291038" cy="1391"/>
          </a:xfrm>
          <a:prstGeom prst="straightConnector1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434574" y="3405854"/>
            <a:ext cx="437164" cy="3746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</a:rPr>
              <a:t>M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592" y="6752661"/>
            <a:ext cx="21667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Supplementary Figure 4</a:t>
            </a:r>
            <a:endParaRPr lang="en-US" sz="1200" dirty="0"/>
          </a:p>
        </p:txBody>
      </p:sp>
      <p:sp>
        <p:nvSpPr>
          <p:cNvPr id="61" name="TextBox 60"/>
          <p:cNvSpPr txBox="1"/>
          <p:nvPr/>
        </p:nvSpPr>
        <p:spPr>
          <a:xfrm>
            <a:off x="1244600" y="495300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4327333" y="4171033"/>
            <a:ext cx="856556" cy="22500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285576" y="4119560"/>
            <a:ext cx="917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Sox9 </a:t>
            </a:r>
            <a:r>
              <a:rPr lang="en-US" sz="1400" dirty="0" smtClean="0">
                <a:solidFill>
                  <a:srgbClr val="0000FF"/>
                </a:solidFill>
              </a:rPr>
              <a:t>DAPI</a:t>
            </a:r>
            <a:r>
              <a:rPr lang="en-US" sz="1400" dirty="0" smtClean="0"/>
              <a:t> 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 rot="16200000">
            <a:off x="1014599" y="2316765"/>
            <a:ext cx="10045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mouse skin</a:t>
            </a:r>
            <a:endParaRPr lang="en-US" sz="1400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536146" y="2099733"/>
            <a:ext cx="291038" cy="1391"/>
          </a:xfrm>
          <a:prstGeom prst="straightConnector1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385300" y="1836557"/>
            <a:ext cx="417615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</a:rPr>
              <a:t>ORS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33308" y="898497"/>
            <a:ext cx="70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epidermis</a:t>
            </a:r>
            <a:endParaRPr lang="en-US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4050093" y="873099"/>
            <a:ext cx="70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epidermis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85799" y="-32764"/>
            <a:ext cx="181435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 smtClean="0"/>
              <a:t>Shakhova</a:t>
            </a:r>
            <a:r>
              <a:rPr lang="en-US" sz="900" dirty="0" smtClean="0"/>
              <a:t> et </a:t>
            </a:r>
            <a:r>
              <a:rPr lang="en-US" sz="900" dirty="0" err="1" smtClean="0"/>
              <a:t>al_Supplemental</a:t>
            </a:r>
            <a:r>
              <a:rPr lang="en-US" sz="900" dirty="0" smtClean="0"/>
              <a:t> Fig.4</a:t>
            </a:r>
            <a:endParaRPr lang="en-US" sz="900" dirty="0"/>
          </a:p>
        </p:txBody>
      </p:sp>
      <p:pic>
        <p:nvPicPr>
          <p:cNvPr id="30" name="Picture 29" descr="Nevi Sox9.tif"/>
          <p:cNvPicPr>
            <a:picLocks noChangeAspect="1"/>
          </p:cNvPicPr>
          <p:nvPr/>
        </p:nvPicPr>
        <p:blipFill>
          <a:blip r:embed="rId4">
            <a:lum bright="-2000" contrast="1000"/>
          </a:blip>
          <a:stretch>
            <a:fillRect/>
          </a:stretch>
        </p:blipFill>
        <p:spPr>
          <a:xfrm>
            <a:off x="297824" y="4484487"/>
            <a:ext cx="3087476" cy="2160000"/>
          </a:xfrm>
          <a:prstGeom prst="rect">
            <a:avLst/>
          </a:prstGeom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31" name="Picture 30" descr="Nevi overlay.t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0699" y="4476020"/>
            <a:ext cx="3087475" cy="2160000"/>
          </a:xfrm>
          <a:prstGeom prst="rect">
            <a:avLst/>
          </a:prstGeom>
          <a:ln w="12700" cap="flat" cmpd="sng" algn="ctr">
            <a:noFill/>
            <a:prstDash val="dash"/>
            <a:round/>
            <a:headEnd type="none" w="med" len="med"/>
            <a:tailEnd type="none" w="med" len="med"/>
          </a:ln>
        </p:spPr>
      </p:pic>
      <p:sp>
        <p:nvSpPr>
          <p:cNvPr id="33" name="Rectangle 32"/>
          <p:cNvSpPr/>
          <p:nvPr/>
        </p:nvSpPr>
        <p:spPr>
          <a:xfrm>
            <a:off x="2531446" y="6425834"/>
            <a:ext cx="856556" cy="22500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517936" y="6368684"/>
            <a:ext cx="917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Sox9 </a:t>
            </a:r>
            <a:r>
              <a:rPr lang="en-US" sz="1400" dirty="0" smtClean="0">
                <a:solidFill>
                  <a:srgbClr val="0000FF"/>
                </a:solidFill>
              </a:rPr>
              <a:t>DAPI</a:t>
            </a:r>
            <a:r>
              <a:rPr lang="en-US" sz="1400" dirty="0" smtClean="0"/>
              <a:t> 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546953" y="6424345"/>
            <a:ext cx="1000554" cy="22500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486401" y="6367195"/>
            <a:ext cx="1245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Sox9 </a:t>
            </a:r>
            <a:r>
              <a:rPr lang="en-US" sz="1400" dirty="0" smtClean="0">
                <a:solidFill>
                  <a:srgbClr val="0000FF"/>
                </a:solidFill>
              </a:rPr>
              <a:t>DAPI </a:t>
            </a:r>
            <a:r>
              <a:rPr lang="en-US" sz="1400" dirty="0" smtClean="0"/>
              <a:t>BF 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3479800" y="4491567"/>
            <a:ext cx="3067050" cy="648758"/>
          </a:xfrm>
          <a:custGeom>
            <a:avLst/>
            <a:gdLst>
              <a:gd name="connsiteX0" fmla="*/ 0 w 3067050"/>
              <a:gd name="connsiteY0" fmla="*/ 16933 h 648758"/>
              <a:gd name="connsiteX1" fmla="*/ 273050 w 3067050"/>
              <a:gd name="connsiteY1" fmla="*/ 10583 h 648758"/>
              <a:gd name="connsiteX2" fmla="*/ 539750 w 3067050"/>
              <a:gd name="connsiteY2" fmla="*/ 80433 h 648758"/>
              <a:gd name="connsiteX3" fmla="*/ 927100 w 3067050"/>
              <a:gd name="connsiteY3" fmla="*/ 124883 h 648758"/>
              <a:gd name="connsiteX4" fmla="*/ 1130300 w 3067050"/>
              <a:gd name="connsiteY4" fmla="*/ 93133 h 648758"/>
              <a:gd name="connsiteX5" fmla="*/ 1460500 w 3067050"/>
              <a:gd name="connsiteY5" fmla="*/ 258233 h 648758"/>
              <a:gd name="connsiteX6" fmla="*/ 1682750 w 3067050"/>
              <a:gd name="connsiteY6" fmla="*/ 436033 h 648758"/>
              <a:gd name="connsiteX7" fmla="*/ 2051050 w 3067050"/>
              <a:gd name="connsiteY7" fmla="*/ 416983 h 648758"/>
              <a:gd name="connsiteX8" fmla="*/ 2222500 w 3067050"/>
              <a:gd name="connsiteY8" fmla="*/ 569383 h 648758"/>
              <a:gd name="connsiteX9" fmla="*/ 2628900 w 3067050"/>
              <a:gd name="connsiteY9" fmla="*/ 575733 h 648758"/>
              <a:gd name="connsiteX10" fmla="*/ 2851150 w 3067050"/>
              <a:gd name="connsiteY10" fmla="*/ 601133 h 648758"/>
              <a:gd name="connsiteX11" fmla="*/ 2959100 w 3067050"/>
              <a:gd name="connsiteY11" fmla="*/ 645583 h 648758"/>
              <a:gd name="connsiteX12" fmla="*/ 3067050 w 3067050"/>
              <a:gd name="connsiteY12" fmla="*/ 620183 h 648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67050" h="648758">
                <a:moveTo>
                  <a:pt x="0" y="16933"/>
                </a:moveTo>
                <a:cubicBezTo>
                  <a:pt x="91546" y="8466"/>
                  <a:pt x="183092" y="0"/>
                  <a:pt x="273050" y="10583"/>
                </a:cubicBezTo>
                <a:cubicBezTo>
                  <a:pt x="363008" y="21166"/>
                  <a:pt x="430742" y="61383"/>
                  <a:pt x="539750" y="80433"/>
                </a:cubicBezTo>
                <a:cubicBezTo>
                  <a:pt x="648758" y="99483"/>
                  <a:pt x="828675" y="122766"/>
                  <a:pt x="927100" y="124883"/>
                </a:cubicBezTo>
                <a:cubicBezTo>
                  <a:pt x="1025525" y="127000"/>
                  <a:pt x="1041400" y="70908"/>
                  <a:pt x="1130300" y="93133"/>
                </a:cubicBezTo>
                <a:cubicBezTo>
                  <a:pt x="1219200" y="115358"/>
                  <a:pt x="1368425" y="201083"/>
                  <a:pt x="1460500" y="258233"/>
                </a:cubicBezTo>
                <a:cubicBezTo>
                  <a:pt x="1552575" y="315383"/>
                  <a:pt x="1584325" y="409575"/>
                  <a:pt x="1682750" y="436033"/>
                </a:cubicBezTo>
                <a:cubicBezTo>
                  <a:pt x="1781175" y="462491"/>
                  <a:pt x="1961092" y="394758"/>
                  <a:pt x="2051050" y="416983"/>
                </a:cubicBezTo>
                <a:cubicBezTo>
                  <a:pt x="2141008" y="439208"/>
                  <a:pt x="2126192" y="542925"/>
                  <a:pt x="2222500" y="569383"/>
                </a:cubicBezTo>
                <a:cubicBezTo>
                  <a:pt x="2318808" y="595841"/>
                  <a:pt x="2524125" y="570441"/>
                  <a:pt x="2628900" y="575733"/>
                </a:cubicBezTo>
                <a:cubicBezTo>
                  <a:pt x="2733675" y="581025"/>
                  <a:pt x="2796117" y="589491"/>
                  <a:pt x="2851150" y="601133"/>
                </a:cubicBezTo>
                <a:cubicBezTo>
                  <a:pt x="2906183" y="612775"/>
                  <a:pt x="2923117" y="642408"/>
                  <a:pt x="2959100" y="645583"/>
                </a:cubicBezTo>
                <a:cubicBezTo>
                  <a:pt x="2995083" y="648758"/>
                  <a:pt x="3067050" y="620183"/>
                  <a:pt x="3067050" y="620183"/>
                </a:cubicBezTo>
              </a:path>
            </a:pathLst>
          </a:custGeom>
          <a:ln w="1270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3460750" y="4791075"/>
            <a:ext cx="2857500" cy="1621367"/>
          </a:xfrm>
          <a:custGeom>
            <a:avLst/>
            <a:gdLst>
              <a:gd name="connsiteX0" fmla="*/ 0 w 2857500"/>
              <a:gd name="connsiteY0" fmla="*/ 530225 h 1621367"/>
              <a:gd name="connsiteX1" fmla="*/ 57150 w 2857500"/>
              <a:gd name="connsiteY1" fmla="*/ 828675 h 1621367"/>
              <a:gd name="connsiteX2" fmla="*/ 209550 w 2857500"/>
              <a:gd name="connsiteY2" fmla="*/ 1158875 h 1621367"/>
              <a:gd name="connsiteX3" fmla="*/ 260350 w 2857500"/>
              <a:gd name="connsiteY3" fmla="*/ 1298575 h 1621367"/>
              <a:gd name="connsiteX4" fmla="*/ 298450 w 2857500"/>
              <a:gd name="connsiteY4" fmla="*/ 1076325 h 1621367"/>
              <a:gd name="connsiteX5" fmla="*/ 292100 w 2857500"/>
              <a:gd name="connsiteY5" fmla="*/ 879475 h 1621367"/>
              <a:gd name="connsiteX6" fmla="*/ 228600 w 2857500"/>
              <a:gd name="connsiteY6" fmla="*/ 695325 h 1621367"/>
              <a:gd name="connsiteX7" fmla="*/ 152400 w 2857500"/>
              <a:gd name="connsiteY7" fmla="*/ 498475 h 1621367"/>
              <a:gd name="connsiteX8" fmla="*/ 114300 w 2857500"/>
              <a:gd name="connsiteY8" fmla="*/ 346075 h 1621367"/>
              <a:gd name="connsiteX9" fmla="*/ 38100 w 2857500"/>
              <a:gd name="connsiteY9" fmla="*/ 168275 h 1621367"/>
              <a:gd name="connsiteX10" fmla="*/ 196850 w 2857500"/>
              <a:gd name="connsiteY10" fmla="*/ 28575 h 1621367"/>
              <a:gd name="connsiteX11" fmla="*/ 171450 w 2857500"/>
              <a:gd name="connsiteY11" fmla="*/ 269875 h 1621367"/>
              <a:gd name="connsiteX12" fmla="*/ 228600 w 2857500"/>
              <a:gd name="connsiteY12" fmla="*/ 612775 h 1621367"/>
              <a:gd name="connsiteX13" fmla="*/ 336550 w 2857500"/>
              <a:gd name="connsiteY13" fmla="*/ 968375 h 1621367"/>
              <a:gd name="connsiteX14" fmla="*/ 482600 w 2857500"/>
              <a:gd name="connsiteY14" fmla="*/ 1374775 h 1621367"/>
              <a:gd name="connsiteX15" fmla="*/ 635000 w 2857500"/>
              <a:gd name="connsiteY15" fmla="*/ 1444625 h 1621367"/>
              <a:gd name="connsiteX16" fmla="*/ 679450 w 2857500"/>
              <a:gd name="connsiteY16" fmla="*/ 1190625 h 1621367"/>
              <a:gd name="connsiteX17" fmla="*/ 628650 w 2857500"/>
              <a:gd name="connsiteY17" fmla="*/ 866775 h 1621367"/>
              <a:gd name="connsiteX18" fmla="*/ 558800 w 2857500"/>
              <a:gd name="connsiteY18" fmla="*/ 574675 h 1621367"/>
              <a:gd name="connsiteX19" fmla="*/ 476250 w 2857500"/>
              <a:gd name="connsiteY19" fmla="*/ 333375 h 1621367"/>
              <a:gd name="connsiteX20" fmla="*/ 374650 w 2857500"/>
              <a:gd name="connsiteY20" fmla="*/ 136525 h 1621367"/>
              <a:gd name="connsiteX21" fmla="*/ 336550 w 2857500"/>
              <a:gd name="connsiteY21" fmla="*/ 15875 h 1621367"/>
              <a:gd name="connsiteX22" fmla="*/ 520700 w 2857500"/>
              <a:gd name="connsiteY22" fmla="*/ 53975 h 1621367"/>
              <a:gd name="connsiteX23" fmla="*/ 622300 w 2857500"/>
              <a:gd name="connsiteY23" fmla="*/ 339725 h 1621367"/>
              <a:gd name="connsiteX24" fmla="*/ 673100 w 2857500"/>
              <a:gd name="connsiteY24" fmla="*/ 669925 h 1621367"/>
              <a:gd name="connsiteX25" fmla="*/ 800100 w 2857500"/>
              <a:gd name="connsiteY25" fmla="*/ 1019175 h 1621367"/>
              <a:gd name="connsiteX26" fmla="*/ 990600 w 2857500"/>
              <a:gd name="connsiteY26" fmla="*/ 1400175 h 1621367"/>
              <a:gd name="connsiteX27" fmla="*/ 1060450 w 2857500"/>
              <a:gd name="connsiteY27" fmla="*/ 1558925 h 1621367"/>
              <a:gd name="connsiteX28" fmla="*/ 1073150 w 2857500"/>
              <a:gd name="connsiteY28" fmla="*/ 1323975 h 1621367"/>
              <a:gd name="connsiteX29" fmla="*/ 1022350 w 2857500"/>
              <a:gd name="connsiteY29" fmla="*/ 1044575 h 1621367"/>
              <a:gd name="connsiteX30" fmla="*/ 1009650 w 2857500"/>
              <a:gd name="connsiteY30" fmla="*/ 784225 h 1621367"/>
              <a:gd name="connsiteX31" fmla="*/ 977900 w 2857500"/>
              <a:gd name="connsiteY31" fmla="*/ 542925 h 1621367"/>
              <a:gd name="connsiteX32" fmla="*/ 908050 w 2857500"/>
              <a:gd name="connsiteY32" fmla="*/ 346075 h 1621367"/>
              <a:gd name="connsiteX33" fmla="*/ 787400 w 2857500"/>
              <a:gd name="connsiteY33" fmla="*/ 130175 h 1621367"/>
              <a:gd name="connsiteX34" fmla="*/ 863600 w 2857500"/>
              <a:gd name="connsiteY34" fmla="*/ 41275 h 1621367"/>
              <a:gd name="connsiteX35" fmla="*/ 1174750 w 2857500"/>
              <a:gd name="connsiteY35" fmla="*/ 130175 h 1621367"/>
              <a:gd name="connsiteX36" fmla="*/ 1492250 w 2857500"/>
              <a:gd name="connsiteY36" fmla="*/ 250825 h 1621367"/>
              <a:gd name="connsiteX37" fmla="*/ 1663700 w 2857500"/>
              <a:gd name="connsiteY37" fmla="*/ 422275 h 1621367"/>
              <a:gd name="connsiteX38" fmla="*/ 1670050 w 2857500"/>
              <a:gd name="connsiteY38" fmla="*/ 752475 h 1621367"/>
              <a:gd name="connsiteX39" fmla="*/ 1828800 w 2857500"/>
              <a:gd name="connsiteY39" fmla="*/ 1120775 h 1621367"/>
              <a:gd name="connsiteX40" fmla="*/ 1974850 w 2857500"/>
              <a:gd name="connsiteY40" fmla="*/ 1292225 h 1621367"/>
              <a:gd name="connsiteX41" fmla="*/ 2089150 w 2857500"/>
              <a:gd name="connsiteY41" fmla="*/ 1222375 h 1621367"/>
              <a:gd name="connsiteX42" fmla="*/ 2019300 w 2857500"/>
              <a:gd name="connsiteY42" fmla="*/ 898525 h 1621367"/>
              <a:gd name="connsiteX43" fmla="*/ 1936750 w 2857500"/>
              <a:gd name="connsiteY43" fmla="*/ 663575 h 1621367"/>
              <a:gd name="connsiteX44" fmla="*/ 1847850 w 2857500"/>
              <a:gd name="connsiteY44" fmla="*/ 498475 h 1621367"/>
              <a:gd name="connsiteX45" fmla="*/ 1803400 w 2857500"/>
              <a:gd name="connsiteY45" fmla="*/ 390525 h 1621367"/>
              <a:gd name="connsiteX46" fmla="*/ 2114550 w 2857500"/>
              <a:gd name="connsiteY46" fmla="*/ 511175 h 1621367"/>
              <a:gd name="connsiteX47" fmla="*/ 2343150 w 2857500"/>
              <a:gd name="connsiteY47" fmla="*/ 600075 h 1621367"/>
              <a:gd name="connsiteX48" fmla="*/ 2381250 w 2857500"/>
              <a:gd name="connsiteY48" fmla="*/ 962025 h 1621367"/>
              <a:gd name="connsiteX49" fmla="*/ 2457450 w 2857500"/>
              <a:gd name="connsiteY49" fmla="*/ 1292225 h 1621367"/>
              <a:gd name="connsiteX50" fmla="*/ 2578100 w 2857500"/>
              <a:gd name="connsiteY50" fmla="*/ 1558925 h 1621367"/>
              <a:gd name="connsiteX51" fmla="*/ 2673350 w 2857500"/>
              <a:gd name="connsiteY51" fmla="*/ 1616075 h 1621367"/>
              <a:gd name="connsiteX52" fmla="*/ 2774950 w 2857500"/>
              <a:gd name="connsiteY52" fmla="*/ 1527175 h 1621367"/>
              <a:gd name="connsiteX53" fmla="*/ 2692400 w 2857500"/>
              <a:gd name="connsiteY53" fmla="*/ 1298575 h 1621367"/>
              <a:gd name="connsiteX54" fmla="*/ 2673350 w 2857500"/>
              <a:gd name="connsiteY54" fmla="*/ 1108075 h 1621367"/>
              <a:gd name="connsiteX55" fmla="*/ 2603500 w 2857500"/>
              <a:gd name="connsiteY55" fmla="*/ 911225 h 1621367"/>
              <a:gd name="connsiteX56" fmla="*/ 2495550 w 2857500"/>
              <a:gd name="connsiteY56" fmla="*/ 695325 h 1621367"/>
              <a:gd name="connsiteX57" fmla="*/ 2476500 w 2857500"/>
              <a:gd name="connsiteY57" fmla="*/ 587375 h 1621367"/>
              <a:gd name="connsiteX58" fmla="*/ 2609850 w 2857500"/>
              <a:gd name="connsiteY58" fmla="*/ 619125 h 1621367"/>
              <a:gd name="connsiteX59" fmla="*/ 2717800 w 2857500"/>
              <a:gd name="connsiteY59" fmla="*/ 949325 h 1621367"/>
              <a:gd name="connsiteX60" fmla="*/ 2768600 w 2857500"/>
              <a:gd name="connsiteY60" fmla="*/ 1247775 h 1621367"/>
              <a:gd name="connsiteX61" fmla="*/ 2857500 w 2857500"/>
              <a:gd name="connsiteY61" fmla="*/ 1552575 h 162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857500" h="1621367">
                <a:moveTo>
                  <a:pt x="0" y="530225"/>
                </a:moveTo>
                <a:cubicBezTo>
                  <a:pt x="11112" y="627062"/>
                  <a:pt x="22225" y="723900"/>
                  <a:pt x="57150" y="828675"/>
                </a:cubicBezTo>
                <a:cubicBezTo>
                  <a:pt x="92075" y="933450"/>
                  <a:pt x="175683" y="1080558"/>
                  <a:pt x="209550" y="1158875"/>
                </a:cubicBezTo>
                <a:cubicBezTo>
                  <a:pt x="243417" y="1237192"/>
                  <a:pt x="245533" y="1312333"/>
                  <a:pt x="260350" y="1298575"/>
                </a:cubicBezTo>
                <a:cubicBezTo>
                  <a:pt x="275167" y="1284817"/>
                  <a:pt x="293158" y="1146175"/>
                  <a:pt x="298450" y="1076325"/>
                </a:cubicBezTo>
                <a:cubicBezTo>
                  <a:pt x="303742" y="1006475"/>
                  <a:pt x="303742" y="942975"/>
                  <a:pt x="292100" y="879475"/>
                </a:cubicBezTo>
                <a:cubicBezTo>
                  <a:pt x="280458" y="815975"/>
                  <a:pt x="251883" y="758825"/>
                  <a:pt x="228600" y="695325"/>
                </a:cubicBezTo>
                <a:cubicBezTo>
                  <a:pt x="205317" y="631825"/>
                  <a:pt x="171450" y="556683"/>
                  <a:pt x="152400" y="498475"/>
                </a:cubicBezTo>
                <a:cubicBezTo>
                  <a:pt x="133350" y="440267"/>
                  <a:pt x="133350" y="401108"/>
                  <a:pt x="114300" y="346075"/>
                </a:cubicBezTo>
                <a:cubicBezTo>
                  <a:pt x="95250" y="291042"/>
                  <a:pt x="24342" y="221192"/>
                  <a:pt x="38100" y="168275"/>
                </a:cubicBezTo>
                <a:cubicBezTo>
                  <a:pt x="51858" y="115358"/>
                  <a:pt x="174625" y="11642"/>
                  <a:pt x="196850" y="28575"/>
                </a:cubicBezTo>
                <a:cubicBezTo>
                  <a:pt x="219075" y="45508"/>
                  <a:pt x="166158" y="172508"/>
                  <a:pt x="171450" y="269875"/>
                </a:cubicBezTo>
                <a:cubicBezTo>
                  <a:pt x="176742" y="367242"/>
                  <a:pt x="201083" y="496358"/>
                  <a:pt x="228600" y="612775"/>
                </a:cubicBezTo>
                <a:cubicBezTo>
                  <a:pt x="256117" y="729192"/>
                  <a:pt x="294217" y="841375"/>
                  <a:pt x="336550" y="968375"/>
                </a:cubicBezTo>
                <a:cubicBezTo>
                  <a:pt x="378883" y="1095375"/>
                  <a:pt x="432858" y="1295400"/>
                  <a:pt x="482600" y="1374775"/>
                </a:cubicBezTo>
                <a:cubicBezTo>
                  <a:pt x="532342" y="1454150"/>
                  <a:pt x="602192" y="1475317"/>
                  <a:pt x="635000" y="1444625"/>
                </a:cubicBezTo>
                <a:cubicBezTo>
                  <a:pt x="667808" y="1413933"/>
                  <a:pt x="680508" y="1286933"/>
                  <a:pt x="679450" y="1190625"/>
                </a:cubicBezTo>
                <a:cubicBezTo>
                  <a:pt x="678392" y="1094317"/>
                  <a:pt x="648758" y="969433"/>
                  <a:pt x="628650" y="866775"/>
                </a:cubicBezTo>
                <a:cubicBezTo>
                  <a:pt x="608542" y="764117"/>
                  <a:pt x="584200" y="663575"/>
                  <a:pt x="558800" y="574675"/>
                </a:cubicBezTo>
                <a:cubicBezTo>
                  <a:pt x="533400" y="485775"/>
                  <a:pt x="506942" y="406400"/>
                  <a:pt x="476250" y="333375"/>
                </a:cubicBezTo>
                <a:cubicBezTo>
                  <a:pt x="445558" y="260350"/>
                  <a:pt x="397933" y="189442"/>
                  <a:pt x="374650" y="136525"/>
                </a:cubicBezTo>
                <a:cubicBezTo>
                  <a:pt x="351367" y="83608"/>
                  <a:pt x="312208" y="29633"/>
                  <a:pt x="336550" y="15875"/>
                </a:cubicBezTo>
                <a:cubicBezTo>
                  <a:pt x="360892" y="2117"/>
                  <a:pt x="473075" y="0"/>
                  <a:pt x="520700" y="53975"/>
                </a:cubicBezTo>
                <a:cubicBezTo>
                  <a:pt x="568325" y="107950"/>
                  <a:pt x="596900" y="237067"/>
                  <a:pt x="622300" y="339725"/>
                </a:cubicBezTo>
                <a:cubicBezTo>
                  <a:pt x="647700" y="442383"/>
                  <a:pt x="643467" y="556683"/>
                  <a:pt x="673100" y="669925"/>
                </a:cubicBezTo>
                <a:cubicBezTo>
                  <a:pt x="702733" y="783167"/>
                  <a:pt x="747183" y="897467"/>
                  <a:pt x="800100" y="1019175"/>
                </a:cubicBezTo>
                <a:cubicBezTo>
                  <a:pt x="853017" y="1140883"/>
                  <a:pt x="947208" y="1310217"/>
                  <a:pt x="990600" y="1400175"/>
                </a:cubicBezTo>
                <a:cubicBezTo>
                  <a:pt x="1033992" y="1490133"/>
                  <a:pt x="1046692" y="1571625"/>
                  <a:pt x="1060450" y="1558925"/>
                </a:cubicBezTo>
                <a:cubicBezTo>
                  <a:pt x="1074208" y="1546225"/>
                  <a:pt x="1079500" y="1409700"/>
                  <a:pt x="1073150" y="1323975"/>
                </a:cubicBezTo>
                <a:cubicBezTo>
                  <a:pt x="1066800" y="1238250"/>
                  <a:pt x="1032933" y="1134533"/>
                  <a:pt x="1022350" y="1044575"/>
                </a:cubicBezTo>
                <a:cubicBezTo>
                  <a:pt x="1011767" y="954617"/>
                  <a:pt x="1017058" y="867833"/>
                  <a:pt x="1009650" y="784225"/>
                </a:cubicBezTo>
                <a:cubicBezTo>
                  <a:pt x="1002242" y="700617"/>
                  <a:pt x="994833" y="615950"/>
                  <a:pt x="977900" y="542925"/>
                </a:cubicBezTo>
                <a:cubicBezTo>
                  <a:pt x="960967" y="469900"/>
                  <a:pt x="939800" y="414867"/>
                  <a:pt x="908050" y="346075"/>
                </a:cubicBezTo>
                <a:cubicBezTo>
                  <a:pt x="876300" y="277283"/>
                  <a:pt x="794808" y="180975"/>
                  <a:pt x="787400" y="130175"/>
                </a:cubicBezTo>
                <a:cubicBezTo>
                  <a:pt x="779992" y="79375"/>
                  <a:pt x="799042" y="41275"/>
                  <a:pt x="863600" y="41275"/>
                </a:cubicBezTo>
                <a:cubicBezTo>
                  <a:pt x="928158" y="41275"/>
                  <a:pt x="1069975" y="95250"/>
                  <a:pt x="1174750" y="130175"/>
                </a:cubicBezTo>
                <a:cubicBezTo>
                  <a:pt x="1279525" y="165100"/>
                  <a:pt x="1410758" y="202142"/>
                  <a:pt x="1492250" y="250825"/>
                </a:cubicBezTo>
                <a:cubicBezTo>
                  <a:pt x="1573742" y="299508"/>
                  <a:pt x="1634067" y="338667"/>
                  <a:pt x="1663700" y="422275"/>
                </a:cubicBezTo>
                <a:cubicBezTo>
                  <a:pt x="1693333" y="505883"/>
                  <a:pt x="1642533" y="636058"/>
                  <a:pt x="1670050" y="752475"/>
                </a:cubicBezTo>
                <a:cubicBezTo>
                  <a:pt x="1697567" y="868892"/>
                  <a:pt x="1778000" y="1030817"/>
                  <a:pt x="1828800" y="1120775"/>
                </a:cubicBezTo>
                <a:cubicBezTo>
                  <a:pt x="1879600" y="1210733"/>
                  <a:pt x="1931458" y="1275292"/>
                  <a:pt x="1974850" y="1292225"/>
                </a:cubicBezTo>
                <a:cubicBezTo>
                  <a:pt x="2018242" y="1309158"/>
                  <a:pt x="2081742" y="1287991"/>
                  <a:pt x="2089150" y="1222375"/>
                </a:cubicBezTo>
                <a:cubicBezTo>
                  <a:pt x="2096558" y="1156759"/>
                  <a:pt x="2044700" y="991658"/>
                  <a:pt x="2019300" y="898525"/>
                </a:cubicBezTo>
                <a:cubicBezTo>
                  <a:pt x="1993900" y="805392"/>
                  <a:pt x="1965325" y="730250"/>
                  <a:pt x="1936750" y="663575"/>
                </a:cubicBezTo>
                <a:cubicBezTo>
                  <a:pt x="1908175" y="596900"/>
                  <a:pt x="1870075" y="543983"/>
                  <a:pt x="1847850" y="498475"/>
                </a:cubicBezTo>
                <a:cubicBezTo>
                  <a:pt x="1825625" y="452967"/>
                  <a:pt x="1758950" y="388408"/>
                  <a:pt x="1803400" y="390525"/>
                </a:cubicBezTo>
                <a:cubicBezTo>
                  <a:pt x="1847850" y="392642"/>
                  <a:pt x="2114550" y="511175"/>
                  <a:pt x="2114550" y="511175"/>
                </a:cubicBezTo>
                <a:cubicBezTo>
                  <a:pt x="2204508" y="546100"/>
                  <a:pt x="2298700" y="524933"/>
                  <a:pt x="2343150" y="600075"/>
                </a:cubicBezTo>
                <a:cubicBezTo>
                  <a:pt x="2387600" y="675217"/>
                  <a:pt x="2362200" y="846667"/>
                  <a:pt x="2381250" y="962025"/>
                </a:cubicBezTo>
                <a:cubicBezTo>
                  <a:pt x="2400300" y="1077383"/>
                  <a:pt x="2424642" y="1192742"/>
                  <a:pt x="2457450" y="1292225"/>
                </a:cubicBezTo>
                <a:cubicBezTo>
                  <a:pt x="2490258" y="1391708"/>
                  <a:pt x="2542117" y="1504950"/>
                  <a:pt x="2578100" y="1558925"/>
                </a:cubicBezTo>
                <a:cubicBezTo>
                  <a:pt x="2614083" y="1612900"/>
                  <a:pt x="2640542" y="1621367"/>
                  <a:pt x="2673350" y="1616075"/>
                </a:cubicBezTo>
                <a:cubicBezTo>
                  <a:pt x="2706158" y="1610783"/>
                  <a:pt x="2771775" y="1580092"/>
                  <a:pt x="2774950" y="1527175"/>
                </a:cubicBezTo>
                <a:cubicBezTo>
                  <a:pt x="2778125" y="1474258"/>
                  <a:pt x="2709333" y="1368425"/>
                  <a:pt x="2692400" y="1298575"/>
                </a:cubicBezTo>
                <a:cubicBezTo>
                  <a:pt x="2675467" y="1228725"/>
                  <a:pt x="2688167" y="1172633"/>
                  <a:pt x="2673350" y="1108075"/>
                </a:cubicBezTo>
                <a:cubicBezTo>
                  <a:pt x="2658533" y="1043517"/>
                  <a:pt x="2633133" y="980017"/>
                  <a:pt x="2603500" y="911225"/>
                </a:cubicBezTo>
                <a:cubicBezTo>
                  <a:pt x="2573867" y="842433"/>
                  <a:pt x="2516717" y="749300"/>
                  <a:pt x="2495550" y="695325"/>
                </a:cubicBezTo>
                <a:cubicBezTo>
                  <a:pt x="2474383" y="641350"/>
                  <a:pt x="2457450" y="600075"/>
                  <a:pt x="2476500" y="587375"/>
                </a:cubicBezTo>
                <a:cubicBezTo>
                  <a:pt x="2495550" y="574675"/>
                  <a:pt x="2569633" y="558800"/>
                  <a:pt x="2609850" y="619125"/>
                </a:cubicBezTo>
                <a:cubicBezTo>
                  <a:pt x="2650067" y="679450"/>
                  <a:pt x="2691342" y="844550"/>
                  <a:pt x="2717800" y="949325"/>
                </a:cubicBezTo>
                <a:cubicBezTo>
                  <a:pt x="2744258" y="1054100"/>
                  <a:pt x="2745317" y="1147233"/>
                  <a:pt x="2768600" y="1247775"/>
                </a:cubicBezTo>
                <a:cubicBezTo>
                  <a:pt x="2791883" y="1348317"/>
                  <a:pt x="2834217" y="1492250"/>
                  <a:pt x="2857500" y="1552575"/>
                </a:cubicBezTo>
              </a:path>
            </a:pathLst>
          </a:custGeom>
          <a:ln w="1270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5568950" y="5746750"/>
            <a:ext cx="294217" cy="682625"/>
          </a:xfrm>
          <a:custGeom>
            <a:avLst/>
            <a:gdLst>
              <a:gd name="connsiteX0" fmla="*/ 0 w 294217"/>
              <a:gd name="connsiteY0" fmla="*/ 266700 h 682625"/>
              <a:gd name="connsiteX1" fmla="*/ 101600 w 294217"/>
              <a:gd name="connsiteY1" fmla="*/ 552450 h 682625"/>
              <a:gd name="connsiteX2" fmla="*/ 266700 w 294217"/>
              <a:gd name="connsiteY2" fmla="*/ 666750 h 682625"/>
              <a:gd name="connsiteX3" fmla="*/ 266700 w 294217"/>
              <a:gd name="connsiteY3" fmla="*/ 457200 h 682625"/>
              <a:gd name="connsiteX4" fmla="*/ 146050 w 294217"/>
              <a:gd name="connsiteY4" fmla="*/ 139700 h 682625"/>
              <a:gd name="connsiteX5" fmla="*/ 76200 w 294217"/>
              <a:gd name="connsiteY5" fmla="*/ 0 h 68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4217" h="682625">
                <a:moveTo>
                  <a:pt x="0" y="266700"/>
                </a:moveTo>
                <a:cubicBezTo>
                  <a:pt x="28575" y="376237"/>
                  <a:pt x="57150" y="485775"/>
                  <a:pt x="101600" y="552450"/>
                </a:cubicBezTo>
                <a:cubicBezTo>
                  <a:pt x="146050" y="619125"/>
                  <a:pt x="239183" y="682625"/>
                  <a:pt x="266700" y="666750"/>
                </a:cubicBezTo>
                <a:cubicBezTo>
                  <a:pt x="294217" y="650875"/>
                  <a:pt x="286808" y="545042"/>
                  <a:pt x="266700" y="457200"/>
                </a:cubicBezTo>
                <a:cubicBezTo>
                  <a:pt x="246592" y="369358"/>
                  <a:pt x="177800" y="215900"/>
                  <a:pt x="146050" y="139700"/>
                </a:cubicBezTo>
                <a:cubicBezTo>
                  <a:pt x="114300" y="63500"/>
                  <a:pt x="76200" y="0"/>
                  <a:pt x="76200" y="0"/>
                </a:cubicBezTo>
              </a:path>
            </a:pathLst>
          </a:custGeom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4146550" y="6013450"/>
            <a:ext cx="69850" cy="406400"/>
          </a:xfrm>
          <a:custGeom>
            <a:avLst/>
            <a:gdLst>
              <a:gd name="connsiteX0" fmla="*/ 0 w 69850"/>
              <a:gd name="connsiteY0" fmla="*/ 0 h 406400"/>
              <a:gd name="connsiteX1" fmla="*/ 38100 w 69850"/>
              <a:gd name="connsiteY1" fmla="*/ 254000 h 406400"/>
              <a:gd name="connsiteX2" fmla="*/ 69850 w 69850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850" h="406400">
                <a:moveTo>
                  <a:pt x="0" y="0"/>
                </a:moveTo>
                <a:cubicBezTo>
                  <a:pt x="13229" y="93133"/>
                  <a:pt x="26458" y="186267"/>
                  <a:pt x="38100" y="254000"/>
                </a:cubicBezTo>
                <a:cubicBezTo>
                  <a:pt x="49742" y="321733"/>
                  <a:pt x="63500" y="372533"/>
                  <a:pt x="69850" y="406400"/>
                </a:cubicBezTo>
              </a:path>
            </a:pathLst>
          </a:custGeom>
          <a:ln w="1270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4229100" y="5892800"/>
            <a:ext cx="215900" cy="546100"/>
          </a:xfrm>
          <a:custGeom>
            <a:avLst/>
            <a:gdLst>
              <a:gd name="connsiteX0" fmla="*/ 0 w 215900"/>
              <a:gd name="connsiteY0" fmla="*/ 0 h 546100"/>
              <a:gd name="connsiteX1" fmla="*/ 171450 w 215900"/>
              <a:gd name="connsiteY1" fmla="*/ 374650 h 546100"/>
              <a:gd name="connsiteX2" fmla="*/ 215900 w 215900"/>
              <a:gd name="connsiteY2" fmla="*/ 546100 h 54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5900" h="546100">
                <a:moveTo>
                  <a:pt x="0" y="0"/>
                </a:moveTo>
                <a:cubicBezTo>
                  <a:pt x="67733" y="141816"/>
                  <a:pt x="135467" y="283633"/>
                  <a:pt x="171450" y="374650"/>
                </a:cubicBezTo>
                <a:cubicBezTo>
                  <a:pt x="207433" y="465667"/>
                  <a:pt x="215900" y="546100"/>
                  <a:pt x="215900" y="546100"/>
                </a:cubicBezTo>
              </a:path>
            </a:pathLst>
          </a:custGeom>
          <a:ln w="1270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5806017" y="5656590"/>
            <a:ext cx="3385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HF</a:t>
            </a:r>
            <a:endParaRPr lang="en-US" sz="1100" dirty="0"/>
          </a:p>
        </p:txBody>
      </p:sp>
      <p:sp>
        <p:nvSpPr>
          <p:cNvPr id="42" name="TextBox 41"/>
          <p:cNvSpPr txBox="1"/>
          <p:nvPr/>
        </p:nvSpPr>
        <p:spPr>
          <a:xfrm>
            <a:off x="5147847" y="5485140"/>
            <a:ext cx="3385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HF</a:t>
            </a:r>
            <a:endParaRPr lang="en-US" sz="1100" dirty="0"/>
          </a:p>
        </p:txBody>
      </p:sp>
      <p:sp>
        <p:nvSpPr>
          <p:cNvPr id="43" name="TextBox 42"/>
          <p:cNvSpPr txBox="1"/>
          <p:nvPr/>
        </p:nvSpPr>
        <p:spPr>
          <a:xfrm>
            <a:off x="4119146" y="5267980"/>
            <a:ext cx="3385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HF</a:t>
            </a:r>
            <a:endParaRPr lang="en-US" sz="1100" dirty="0"/>
          </a:p>
        </p:txBody>
      </p:sp>
      <p:sp>
        <p:nvSpPr>
          <p:cNvPr id="44" name="TextBox 43"/>
          <p:cNvSpPr txBox="1"/>
          <p:nvPr/>
        </p:nvSpPr>
        <p:spPr>
          <a:xfrm>
            <a:off x="3802915" y="5746750"/>
            <a:ext cx="3385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HF</a:t>
            </a:r>
            <a:endParaRPr lang="en-US" sz="1100" dirty="0"/>
          </a:p>
        </p:txBody>
      </p:sp>
      <p:sp>
        <p:nvSpPr>
          <p:cNvPr id="45" name="TextBox 44"/>
          <p:cNvSpPr txBox="1"/>
          <p:nvPr/>
        </p:nvSpPr>
        <p:spPr>
          <a:xfrm>
            <a:off x="3438695" y="5398785"/>
            <a:ext cx="3385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HF</a:t>
            </a:r>
            <a:endParaRPr lang="en-US" sz="1100" dirty="0"/>
          </a:p>
        </p:txBody>
      </p:sp>
      <p:sp>
        <p:nvSpPr>
          <p:cNvPr id="46" name="TextBox 45"/>
          <p:cNvSpPr txBox="1"/>
          <p:nvPr/>
        </p:nvSpPr>
        <p:spPr>
          <a:xfrm>
            <a:off x="4129006" y="6167765"/>
            <a:ext cx="3385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HF</a:t>
            </a:r>
            <a:endParaRPr lang="en-US" sz="1100" dirty="0"/>
          </a:p>
        </p:txBody>
      </p:sp>
      <p:sp>
        <p:nvSpPr>
          <p:cNvPr id="47" name="TextBox 46"/>
          <p:cNvSpPr txBox="1"/>
          <p:nvPr/>
        </p:nvSpPr>
        <p:spPr>
          <a:xfrm>
            <a:off x="5492863" y="5855355"/>
            <a:ext cx="3385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HF</a:t>
            </a:r>
            <a:endParaRPr lang="en-US" sz="1100" dirty="0"/>
          </a:p>
        </p:txBody>
      </p:sp>
      <p:sp>
        <p:nvSpPr>
          <p:cNvPr id="48" name="TextBox 47"/>
          <p:cNvSpPr txBox="1"/>
          <p:nvPr/>
        </p:nvSpPr>
        <p:spPr>
          <a:xfrm>
            <a:off x="4923964" y="4878715"/>
            <a:ext cx="7550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epidermis</a:t>
            </a:r>
            <a:endParaRPr lang="en-US" sz="1100" dirty="0"/>
          </a:p>
        </p:txBody>
      </p:sp>
      <p:sp>
        <p:nvSpPr>
          <p:cNvPr id="49" name="Freeform 48"/>
          <p:cNvSpPr/>
          <p:nvPr/>
        </p:nvSpPr>
        <p:spPr>
          <a:xfrm>
            <a:off x="289920" y="4815413"/>
            <a:ext cx="2857500" cy="1621367"/>
          </a:xfrm>
          <a:custGeom>
            <a:avLst/>
            <a:gdLst>
              <a:gd name="connsiteX0" fmla="*/ 0 w 2857500"/>
              <a:gd name="connsiteY0" fmla="*/ 530225 h 1621367"/>
              <a:gd name="connsiteX1" fmla="*/ 57150 w 2857500"/>
              <a:gd name="connsiteY1" fmla="*/ 828675 h 1621367"/>
              <a:gd name="connsiteX2" fmla="*/ 209550 w 2857500"/>
              <a:gd name="connsiteY2" fmla="*/ 1158875 h 1621367"/>
              <a:gd name="connsiteX3" fmla="*/ 260350 w 2857500"/>
              <a:gd name="connsiteY3" fmla="*/ 1298575 h 1621367"/>
              <a:gd name="connsiteX4" fmla="*/ 298450 w 2857500"/>
              <a:gd name="connsiteY4" fmla="*/ 1076325 h 1621367"/>
              <a:gd name="connsiteX5" fmla="*/ 292100 w 2857500"/>
              <a:gd name="connsiteY5" fmla="*/ 879475 h 1621367"/>
              <a:gd name="connsiteX6" fmla="*/ 228600 w 2857500"/>
              <a:gd name="connsiteY6" fmla="*/ 695325 h 1621367"/>
              <a:gd name="connsiteX7" fmla="*/ 152400 w 2857500"/>
              <a:gd name="connsiteY7" fmla="*/ 498475 h 1621367"/>
              <a:gd name="connsiteX8" fmla="*/ 114300 w 2857500"/>
              <a:gd name="connsiteY8" fmla="*/ 346075 h 1621367"/>
              <a:gd name="connsiteX9" fmla="*/ 38100 w 2857500"/>
              <a:gd name="connsiteY9" fmla="*/ 168275 h 1621367"/>
              <a:gd name="connsiteX10" fmla="*/ 196850 w 2857500"/>
              <a:gd name="connsiteY10" fmla="*/ 28575 h 1621367"/>
              <a:gd name="connsiteX11" fmla="*/ 171450 w 2857500"/>
              <a:gd name="connsiteY11" fmla="*/ 269875 h 1621367"/>
              <a:gd name="connsiteX12" fmla="*/ 228600 w 2857500"/>
              <a:gd name="connsiteY12" fmla="*/ 612775 h 1621367"/>
              <a:gd name="connsiteX13" fmla="*/ 336550 w 2857500"/>
              <a:gd name="connsiteY13" fmla="*/ 968375 h 1621367"/>
              <a:gd name="connsiteX14" fmla="*/ 482600 w 2857500"/>
              <a:gd name="connsiteY14" fmla="*/ 1374775 h 1621367"/>
              <a:gd name="connsiteX15" fmla="*/ 635000 w 2857500"/>
              <a:gd name="connsiteY15" fmla="*/ 1444625 h 1621367"/>
              <a:gd name="connsiteX16" fmla="*/ 679450 w 2857500"/>
              <a:gd name="connsiteY16" fmla="*/ 1190625 h 1621367"/>
              <a:gd name="connsiteX17" fmla="*/ 628650 w 2857500"/>
              <a:gd name="connsiteY17" fmla="*/ 866775 h 1621367"/>
              <a:gd name="connsiteX18" fmla="*/ 558800 w 2857500"/>
              <a:gd name="connsiteY18" fmla="*/ 574675 h 1621367"/>
              <a:gd name="connsiteX19" fmla="*/ 476250 w 2857500"/>
              <a:gd name="connsiteY19" fmla="*/ 333375 h 1621367"/>
              <a:gd name="connsiteX20" fmla="*/ 374650 w 2857500"/>
              <a:gd name="connsiteY20" fmla="*/ 136525 h 1621367"/>
              <a:gd name="connsiteX21" fmla="*/ 336550 w 2857500"/>
              <a:gd name="connsiteY21" fmla="*/ 15875 h 1621367"/>
              <a:gd name="connsiteX22" fmla="*/ 520700 w 2857500"/>
              <a:gd name="connsiteY22" fmla="*/ 53975 h 1621367"/>
              <a:gd name="connsiteX23" fmla="*/ 622300 w 2857500"/>
              <a:gd name="connsiteY23" fmla="*/ 339725 h 1621367"/>
              <a:gd name="connsiteX24" fmla="*/ 673100 w 2857500"/>
              <a:gd name="connsiteY24" fmla="*/ 669925 h 1621367"/>
              <a:gd name="connsiteX25" fmla="*/ 800100 w 2857500"/>
              <a:gd name="connsiteY25" fmla="*/ 1019175 h 1621367"/>
              <a:gd name="connsiteX26" fmla="*/ 990600 w 2857500"/>
              <a:gd name="connsiteY26" fmla="*/ 1400175 h 1621367"/>
              <a:gd name="connsiteX27" fmla="*/ 1060450 w 2857500"/>
              <a:gd name="connsiteY27" fmla="*/ 1558925 h 1621367"/>
              <a:gd name="connsiteX28" fmla="*/ 1073150 w 2857500"/>
              <a:gd name="connsiteY28" fmla="*/ 1323975 h 1621367"/>
              <a:gd name="connsiteX29" fmla="*/ 1022350 w 2857500"/>
              <a:gd name="connsiteY29" fmla="*/ 1044575 h 1621367"/>
              <a:gd name="connsiteX30" fmla="*/ 1009650 w 2857500"/>
              <a:gd name="connsiteY30" fmla="*/ 784225 h 1621367"/>
              <a:gd name="connsiteX31" fmla="*/ 977900 w 2857500"/>
              <a:gd name="connsiteY31" fmla="*/ 542925 h 1621367"/>
              <a:gd name="connsiteX32" fmla="*/ 908050 w 2857500"/>
              <a:gd name="connsiteY32" fmla="*/ 346075 h 1621367"/>
              <a:gd name="connsiteX33" fmla="*/ 787400 w 2857500"/>
              <a:gd name="connsiteY33" fmla="*/ 130175 h 1621367"/>
              <a:gd name="connsiteX34" fmla="*/ 863600 w 2857500"/>
              <a:gd name="connsiteY34" fmla="*/ 41275 h 1621367"/>
              <a:gd name="connsiteX35" fmla="*/ 1174750 w 2857500"/>
              <a:gd name="connsiteY35" fmla="*/ 130175 h 1621367"/>
              <a:gd name="connsiteX36" fmla="*/ 1492250 w 2857500"/>
              <a:gd name="connsiteY36" fmla="*/ 250825 h 1621367"/>
              <a:gd name="connsiteX37" fmla="*/ 1663700 w 2857500"/>
              <a:gd name="connsiteY37" fmla="*/ 422275 h 1621367"/>
              <a:gd name="connsiteX38" fmla="*/ 1670050 w 2857500"/>
              <a:gd name="connsiteY38" fmla="*/ 752475 h 1621367"/>
              <a:gd name="connsiteX39" fmla="*/ 1828800 w 2857500"/>
              <a:gd name="connsiteY39" fmla="*/ 1120775 h 1621367"/>
              <a:gd name="connsiteX40" fmla="*/ 1974850 w 2857500"/>
              <a:gd name="connsiteY40" fmla="*/ 1292225 h 1621367"/>
              <a:gd name="connsiteX41" fmla="*/ 2089150 w 2857500"/>
              <a:gd name="connsiteY41" fmla="*/ 1222375 h 1621367"/>
              <a:gd name="connsiteX42" fmla="*/ 2019300 w 2857500"/>
              <a:gd name="connsiteY42" fmla="*/ 898525 h 1621367"/>
              <a:gd name="connsiteX43" fmla="*/ 1936750 w 2857500"/>
              <a:gd name="connsiteY43" fmla="*/ 663575 h 1621367"/>
              <a:gd name="connsiteX44" fmla="*/ 1847850 w 2857500"/>
              <a:gd name="connsiteY44" fmla="*/ 498475 h 1621367"/>
              <a:gd name="connsiteX45" fmla="*/ 1803400 w 2857500"/>
              <a:gd name="connsiteY45" fmla="*/ 390525 h 1621367"/>
              <a:gd name="connsiteX46" fmla="*/ 2114550 w 2857500"/>
              <a:gd name="connsiteY46" fmla="*/ 511175 h 1621367"/>
              <a:gd name="connsiteX47" fmla="*/ 2343150 w 2857500"/>
              <a:gd name="connsiteY47" fmla="*/ 600075 h 1621367"/>
              <a:gd name="connsiteX48" fmla="*/ 2381250 w 2857500"/>
              <a:gd name="connsiteY48" fmla="*/ 962025 h 1621367"/>
              <a:gd name="connsiteX49" fmla="*/ 2457450 w 2857500"/>
              <a:gd name="connsiteY49" fmla="*/ 1292225 h 1621367"/>
              <a:gd name="connsiteX50" fmla="*/ 2578100 w 2857500"/>
              <a:gd name="connsiteY50" fmla="*/ 1558925 h 1621367"/>
              <a:gd name="connsiteX51" fmla="*/ 2673350 w 2857500"/>
              <a:gd name="connsiteY51" fmla="*/ 1616075 h 1621367"/>
              <a:gd name="connsiteX52" fmla="*/ 2774950 w 2857500"/>
              <a:gd name="connsiteY52" fmla="*/ 1527175 h 1621367"/>
              <a:gd name="connsiteX53" fmla="*/ 2692400 w 2857500"/>
              <a:gd name="connsiteY53" fmla="*/ 1298575 h 1621367"/>
              <a:gd name="connsiteX54" fmla="*/ 2673350 w 2857500"/>
              <a:gd name="connsiteY54" fmla="*/ 1108075 h 1621367"/>
              <a:gd name="connsiteX55" fmla="*/ 2603500 w 2857500"/>
              <a:gd name="connsiteY55" fmla="*/ 911225 h 1621367"/>
              <a:gd name="connsiteX56" fmla="*/ 2495550 w 2857500"/>
              <a:gd name="connsiteY56" fmla="*/ 695325 h 1621367"/>
              <a:gd name="connsiteX57" fmla="*/ 2476500 w 2857500"/>
              <a:gd name="connsiteY57" fmla="*/ 587375 h 1621367"/>
              <a:gd name="connsiteX58" fmla="*/ 2609850 w 2857500"/>
              <a:gd name="connsiteY58" fmla="*/ 619125 h 1621367"/>
              <a:gd name="connsiteX59" fmla="*/ 2717800 w 2857500"/>
              <a:gd name="connsiteY59" fmla="*/ 949325 h 1621367"/>
              <a:gd name="connsiteX60" fmla="*/ 2768600 w 2857500"/>
              <a:gd name="connsiteY60" fmla="*/ 1247775 h 1621367"/>
              <a:gd name="connsiteX61" fmla="*/ 2857500 w 2857500"/>
              <a:gd name="connsiteY61" fmla="*/ 1552575 h 162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857500" h="1621367">
                <a:moveTo>
                  <a:pt x="0" y="530225"/>
                </a:moveTo>
                <a:cubicBezTo>
                  <a:pt x="11112" y="627062"/>
                  <a:pt x="22225" y="723900"/>
                  <a:pt x="57150" y="828675"/>
                </a:cubicBezTo>
                <a:cubicBezTo>
                  <a:pt x="92075" y="933450"/>
                  <a:pt x="175683" y="1080558"/>
                  <a:pt x="209550" y="1158875"/>
                </a:cubicBezTo>
                <a:cubicBezTo>
                  <a:pt x="243417" y="1237192"/>
                  <a:pt x="245533" y="1312333"/>
                  <a:pt x="260350" y="1298575"/>
                </a:cubicBezTo>
                <a:cubicBezTo>
                  <a:pt x="275167" y="1284817"/>
                  <a:pt x="293158" y="1146175"/>
                  <a:pt x="298450" y="1076325"/>
                </a:cubicBezTo>
                <a:cubicBezTo>
                  <a:pt x="303742" y="1006475"/>
                  <a:pt x="303742" y="942975"/>
                  <a:pt x="292100" y="879475"/>
                </a:cubicBezTo>
                <a:cubicBezTo>
                  <a:pt x="280458" y="815975"/>
                  <a:pt x="251883" y="758825"/>
                  <a:pt x="228600" y="695325"/>
                </a:cubicBezTo>
                <a:cubicBezTo>
                  <a:pt x="205317" y="631825"/>
                  <a:pt x="171450" y="556683"/>
                  <a:pt x="152400" y="498475"/>
                </a:cubicBezTo>
                <a:cubicBezTo>
                  <a:pt x="133350" y="440267"/>
                  <a:pt x="133350" y="401108"/>
                  <a:pt x="114300" y="346075"/>
                </a:cubicBezTo>
                <a:cubicBezTo>
                  <a:pt x="95250" y="291042"/>
                  <a:pt x="24342" y="221192"/>
                  <a:pt x="38100" y="168275"/>
                </a:cubicBezTo>
                <a:cubicBezTo>
                  <a:pt x="51858" y="115358"/>
                  <a:pt x="174625" y="11642"/>
                  <a:pt x="196850" y="28575"/>
                </a:cubicBezTo>
                <a:cubicBezTo>
                  <a:pt x="219075" y="45508"/>
                  <a:pt x="166158" y="172508"/>
                  <a:pt x="171450" y="269875"/>
                </a:cubicBezTo>
                <a:cubicBezTo>
                  <a:pt x="176742" y="367242"/>
                  <a:pt x="201083" y="496358"/>
                  <a:pt x="228600" y="612775"/>
                </a:cubicBezTo>
                <a:cubicBezTo>
                  <a:pt x="256117" y="729192"/>
                  <a:pt x="294217" y="841375"/>
                  <a:pt x="336550" y="968375"/>
                </a:cubicBezTo>
                <a:cubicBezTo>
                  <a:pt x="378883" y="1095375"/>
                  <a:pt x="432858" y="1295400"/>
                  <a:pt x="482600" y="1374775"/>
                </a:cubicBezTo>
                <a:cubicBezTo>
                  <a:pt x="532342" y="1454150"/>
                  <a:pt x="602192" y="1475317"/>
                  <a:pt x="635000" y="1444625"/>
                </a:cubicBezTo>
                <a:cubicBezTo>
                  <a:pt x="667808" y="1413933"/>
                  <a:pt x="680508" y="1286933"/>
                  <a:pt x="679450" y="1190625"/>
                </a:cubicBezTo>
                <a:cubicBezTo>
                  <a:pt x="678392" y="1094317"/>
                  <a:pt x="648758" y="969433"/>
                  <a:pt x="628650" y="866775"/>
                </a:cubicBezTo>
                <a:cubicBezTo>
                  <a:pt x="608542" y="764117"/>
                  <a:pt x="584200" y="663575"/>
                  <a:pt x="558800" y="574675"/>
                </a:cubicBezTo>
                <a:cubicBezTo>
                  <a:pt x="533400" y="485775"/>
                  <a:pt x="506942" y="406400"/>
                  <a:pt x="476250" y="333375"/>
                </a:cubicBezTo>
                <a:cubicBezTo>
                  <a:pt x="445558" y="260350"/>
                  <a:pt x="397933" y="189442"/>
                  <a:pt x="374650" y="136525"/>
                </a:cubicBezTo>
                <a:cubicBezTo>
                  <a:pt x="351367" y="83608"/>
                  <a:pt x="312208" y="29633"/>
                  <a:pt x="336550" y="15875"/>
                </a:cubicBezTo>
                <a:cubicBezTo>
                  <a:pt x="360892" y="2117"/>
                  <a:pt x="473075" y="0"/>
                  <a:pt x="520700" y="53975"/>
                </a:cubicBezTo>
                <a:cubicBezTo>
                  <a:pt x="568325" y="107950"/>
                  <a:pt x="596900" y="237067"/>
                  <a:pt x="622300" y="339725"/>
                </a:cubicBezTo>
                <a:cubicBezTo>
                  <a:pt x="647700" y="442383"/>
                  <a:pt x="643467" y="556683"/>
                  <a:pt x="673100" y="669925"/>
                </a:cubicBezTo>
                <a:cubicBezTo>
                  <a:pt x="702733" y="783167"/>
                  <a:pt x="747183" y="897467"/>
                  <a:pt x="800100" y="1019175"/>
                </a:cubicBezTo>
                <a:cubicBezTo>
                  <a:pt x="853017" y="1140883"/>
                  <a:pt x="947208" y="1310217"/>
                  <a:pt x="990600" y="1400175"/>
                </a:cubicBezTo>
                <a:cubicBezTo>
                  <a:pt x="1033992" y="1490133"/>
                  <a:pt x="1046692" y="1571625"/>
                  <a:pt x="1060450" y="1558925"/>
                </a:cubicBezTo>
                <a:cubicBezTo>
                  <a:pt x="1074208" y="1546225"/>
                  <a:pt x="1079500" y="1409700"/>
                  <a:pt x="1073150" y="1323975"/>
                </a:cubicBezTo>
                <a:cubicBezTo>
                  <a:pt x="1066800" y="1238250"/>
                  <a:pt x="1032933" y="1134533"/>
                  <a:pt x="1022350" y="1044575"/>
                </a:cubicBezTo>
                <a:cubicBezTo>
                  <a:pt x="1011767" y="954617"/>
                  <a:pt x="1017058" y="867833"/>
                  <a:pt x="1009650" y="784225"/>
                </a:cubicBezTo>
                <a:cubicBezTo>
                  <a:pt x="1002242" y="700617"/>
                  <a:pt x="994833" y="615950"/>
                  <a:pt x="977900" y="542925"/>
                </a:cubicBezTo>
                <a:cubicBezTo>
                  <a:pt x="960967" y="469900"/>
                  <a:pt x="939800" y="414867"/>
                  <a:pt x="908050" y="346075"/>
                </a:cubicBezTo>
                <a:cubicBezTo>
                  <a:pt x="876300" y="277283"/>
                  <a:pt x="794808" y="180975"/>
                  <a:pt x="787400" y="130175"/>
                </a:cubicBezTo>
                <a:cubicBezTo>
                  <a:pt x="779992" y="79375"/>
                  <a:pt x="799042" y="41275"/>
                  <a:pt x="863600" y="41275"/>
                </a:cubicBezTo>
                <a:cubicBezTo>
                  <a:pt x="928158" y="41275"/>
                  <a:pt x="1069975" y="95250"/>
                  <a:pt x="1174750" y="130175"/>
                </a:cubicBezTo>
                <a:cubicBezTo>
                  <a:pt x="1279525" y="165100"/>
                  <a:pt x="1410758" y="202142"/>
                  <a:pt x="1492250" y="250825"/>
                </a:cubicBezTo>
                <a:cubicBezTo>
                  <a:pt x="1573742" y="299508"/>
                  <a:pt x="1634067" y="338667"/>
                  <a:pt x="1663700" y="422275"/>
                </a:cubicBezTo>
                <a:cubicBezTo>
                  <a:pt x="1693333" y="505883"/>
                  <a:pt x="1642533" y="636058"/>
                  <a:pt x="1670050" y="752475"/>
                </a:cubicBezTo>
                <a:cubicBezTo>
                  <a:pt x="1697567" y="868892"/>
                  <a:pt x="1778000" y="1030817"/>
                  <a:pt x="1828800" y="1120775"/>
                </a:cubicBezTo>
                <a:cubicBezTo>
                  <a:pt x="1879600" y="1210733"/>
                  <a:pt x="1931458" y="1275292"/>
                  <a:pt x="1974850" y="1292225"/>
                </a:cubicBezTo>
                <a:cubicBezTo>
                  <a:pt x="2018242" y="1309158"/>
                  <a:pt x="2081742" y="1287991"/>
                  <a:pt x="2089150" y="1222375"/>
                </a:cubicBezTo>
                <a:cubicBezTo>
                  <a:pt x="2096558" y="1156759"/>
                  <a:pt x="2044700" y="991658"/>
                  <a:pt x="2019300" y="898525"/>
                </a:cubicBezTo>
                <a:cubicBezTo>
                  <a:pt x="1993900" y="805392"/>
                  <a:pt x="1965325" y="730250"/>
                  <a:pt x="1936750" y="663575"/>
                </a:cubicBezTo>
                <a:cubicBezTo>
                  <a:pt x="1908175" y="596900"/>
                  <a:pt x="1870075" y="543983"/>
                  <a:pt x="1847850" y="498475"/>
                </a:cubicBezTo>
                <a:cubicBezTo>
                  <a:pt x="1825625" y="452967"/>
                  <a:pt x="1758950" y="388408"/>
                  <a:pt x="1803400" y="390525"/>
                </a:cubicBezTo>
                <a:cubicBezTo>
                  <a:pt x="1847850" y="392642"/>
                  <a:pt x="2114550" y="511175"/>
                  <a:pt x="2114550" y="511175"/>
                </a:cubicBezTo>
                <a:cubicBezTo>
                  <a:pt x="2204508" y="546100"/>
                  <a:pt x="2298700" y="524933"/>
                  <a:pt x="2343150" y="600075"/>
                </a:cubicBezTo>
                <a:cubicBezTo>
                  <a:pt x="2387600" y="675217"/>
                  <a:pt x="2362200" y="846667"/>
                  <a:pt x="2381250" y="962025"/>
                </a:cubicBezTo>
                <a:cubicBezTo>
                  <a:pt x="2400300" y="1077383"/>
                  <a:pt x="2424642" y="1192742"/>
                  <a:pt x="2457450" y="1292225"/>
                </a:cubicBezTo>
                <a:cubicBezTo>
                  <a:pt x="2490258" y="1391708"/>
                  <a:pt x="2542117" y="1504950"/>
                  <a:pt x="2578100" y="1558925"/>
                </a:cubicBezTo>
                <a:cubicBezTo>
                  <a:pt x="2614083" y="1612900"/>
                  <a:pt x="2640542" y="1621367"/>
                  <a:pt x="2673350" y="1616075"/>
                </a:cubicBezTo>
                <a:cubicBezTo>
                  <a:pt x="2706158" y="1610783"/>
                  <a:pt x="2771775" y="1580092"/>
                  <a:pt x="2774950" y="1527175"/>
                </a:cubicBezTo>
                <a:cubicBezTo>
                  <a:pt x="2778125" y="1474258"/>
                  <a:pt x="2709333" y="1368425"/>
                  <a:pt x="2692400" y="1298575"/>
                </a:cubicBezTo>
                <a:cubicBezTo>
                  <a:pt x="2675467" y="1228725"/>
                  <a:pt x="2688167" y="1172633"/>
                  <a:pt x="2673350" y="1108075"/>
                </a:cubicBezTo>
                <a:cubicBezTo>
                  <a:pt x="2658533" y="1043517"/>
                  <a:pt x="2633133" y="980017"/>
                  <a:pt x="2603500" y="911225"/>
                </a:cubicBezTo>
                <a:cubicBezTo>
                  <a:pt x="2573867" y="842433"/>
                  <a:pt x="2516717" y="749300"/>
                  <a:pt x="2495550" y="695325"/>
                </a:cubicBezTo>
                <a:cubicBezTo>
                  <a:pt x="2474383" y="641350"/>
                  <a:pt x="2457450" y="600075"/>
                  <a:pt x="2476500" y="587375"/>
                </a:cubicBezTo>
                <a:cubicBezTo>
                  <a:pt x="2495550" y="574675"/>
                  <a:pt x="2569633" y="558800"/>
                  <a:pt x="2609850" y="619125"/>
                </a:cubicBezTo>
                <a:cubicBezTo>
                  <a:pt x="2650067" y="679450"/>
                  <a:pt x="2691342" y="844550"/>
                  <a:pt x="2717800" y="949325"/>
                </a:cubicBezTo>
                <a:cubicBezTo>
                  <a:pt x="2744258" y="1054100"/>
                  <a:pt x="2745317" y="1147233"/>
                  <a:pt x="2768600" y="1247775"/>
                </a:cubicBezTo>
                <a:cubicBezTo>
                  <a:pt x="2791883" y="1348317"/>
                  <a:pt x="2834217" y="1492250"/>
                  <a:pt x="2857500" y="1552575"/>
                </a:cubicBezTo>
              </a:path>
            </a:pathLst>
          </a:custGeom>
          <a:ln w="1270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0" name="Freeform 49"/>
          <p:cNvSpPr/>
          <p:nvPr/>
        </p:nvSpPr>
        <p:spPr>
          <a:xfrm>
            <a:off x="2398120" y="5771088"/>
            <a:ext cx="294217" cy="682625"/>
          </a:xfrm>
          <a:custGeom>
            <a:avLst/>
            <a:gdLst>
              <a:gd name="connsiteX0" fmla="*/ 0 w 294217"/>
              <a:gd name="connsiteY0" fmla="*/ 266700 h 682625"/>
              <a:gd name="connsiteX1" fmla="*/ 101600 w 294217"/>
              <a:gd name="connsiteY1" fmla="*/ 552450 h 682625"/>
              <a:gd name="connsiteX2" fmla="*/ 266700 w 294217"/>
              <a:gd name="connsiteY2" fmla="*/ 666750 h 682625"/>
              <a:gd name="connsiteX3" fmla="*/ 266700 w 294217"/>
              <a:gd name="connsiteY3" fmla="*/ 457200 h 682625"/>
              <a:gd name="connsiteX4" fmla="*/ 146050 w 294217"/>
              <a:gd name="connsiteY4" fmla="*/ 139700 h 682625"/>
              <a:gd name="connsiteX5" fmla="*/ 76200 w 294217"/>
              <a:gd name="connsiteY5" fmla="*/ 0 h 68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4217" h="682625">
                <a:moveTo>
                  <a:pt x="0" y="266700"/>
                </a:moveTo>
                <a:cubicBezTo>
                  <a:pt x="28575" y="376237"/>
                  <a:pt x="57150" y="485775"/>
                  <a:pt x="101600" y="552450"/>
                </a:cubicBezTo>
                <a:cubicBezTo>
                  <a:pt x="146050" y="619125"/>
                  <a:pt x="239183" y="682625"/>
                  <a:pt x="266700" y="666750"/>
                </a:cubicBezTo>
                <a:cubicBezTo>
                  <a:pt x="294217" y="650875"/>
                  <a:pt x="286808" y="545042"/>
                  <a:pt x="266700" y="457200"/>
                </a:cubicBezTo>
                <a:cubicBezTo>
                  <a:pt x="246592" y="369358"/>
                  <a:pt x="177800" y="215900"/>
                  <a:pt x="146050" y="139700"/>
                </a:cubicBezTo>
                <a:cubicBezTo>
                  <a:pt x="114300" y="63500"/>
                  <a:pt x="76200" y="0"/>
                  <a:pt x="76200" y="0"/>
                </a:cubicBezTo>
              </a:path>
            </a:pathLst>
          </a:custGeom>
          <a:ln w="1270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975720" y="6037788"/>
            <a:ext cx="69850" cy="406400"/>
          </a:xfrm>
          <a:custGeom>
            <a:avLst/>
            <a:gdLst>
              <a:gd name="connsiteX0" fmla="*/ 0 w 69850"/>
              <a:gd name="connsiteY0" fmla="*/ 0 h 406400"/>
              <a:gd name="connsiteX1" fmla="*/ 38100 w 69850"/>
              <a:gd name="connsiteY1" fmla="*/ 254000 h 406400"/>
              <a:gd name="connsiteX2" fmla="*/ 69850 w 69850"/>
              <a:gd name="connsiteY2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850" h="406400">
                <a:moveTo>
                  <a:pt x="0" y="0"/>
                </a:moveTo>
                <a:cubicBezTo>
                  <a:pt x="13229" y="93133"/>
                  <a:pt x="26458" y="186267"/>
                  <a:pt x="38100" y="254000"/>
                </a:cubicBezTo>
                <a:cubicBezTo>
                  <a:pt x="49742" y="321733"/>
                  <a:pt x="63500" y="372533"/>
                  <a:pt x="69850" y="406400"/>
                </a:cubicBezTo>
              </a:path>
            </a:pathLst>
          </a:custGeom>
          <a:ln w="1270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1058270" y="5917138"/>
            <a:ext cx="215900" cy="546100"/>
          </a:xfrm>
          <a:custGeom>
            <a:avLst/>
            <a:gdLst>
              <a:gd name="connsiteX0" fmla="*/ 0 w 215900"/>
              <a:gd name="connsiteY0" fmla="*/ 0 h 546100"/>
              <a:gd name="connsiteX1" fmla="*/ 171450 w 215900"/>
              <a:gd name="connsiteY1" fmla="*/ 374650 h 546100"/>
              <a:gd name="connsiteX2" fmla="*/ 215900 w 215900"/>
              <a:gd name="connsiteY2" fmla="*/ 546100 h 54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5900" h="546100">
                <a:moveTo>
                  <a:pt x="0" y="0"/>
                </a:moveTo>
                <a:cubicBezTo>
                  <a:pt x="67733" y="141816"/>
                  <a:pt x="135467" y="283633"/>
                  <a:pt x="171450" y="374650"/>
                </a:cubicBezTo>
                <a:cubicBezTo>
                  <a:pt x="207433" y="465667"/>
                  <a:pt x="215900" y="546100"/>
                  <a:pt x="215900" y="546100"/>
                </a:cubicBezTo>
              </a:path>
            </a:pathLst>
          </a:custGeom>
          <a:ln w="1270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635187" y="5680928"/>
            <a:ext cx="338554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HF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77017" y="5509478"/>
            <a:ext cx="338554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HF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48316" y="5292318"/>
            <a:ext cx="338554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HF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32085" y="5771088"/>
            <a:ext cx="338554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HF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67865" y="5423123"/>
            <a:ext cx="338554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HF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58176" y="6192103"/>
            <a:ext cx="338554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HF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322033" y="5879693"/>
            <a:ext cx="338554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HF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753134" y="4903053"/>
            <a:ext cx="755053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epidermis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4" name="Freeform 63"/>
          <p:cNvSpPr/>
          <p:nvPr/>
        </p:nvSpPr>
        <p:spPr>
          <a:xfrm>
            <a:off x="299788" y="4491567"/>
            <a:ext cx="3067050" cy="648758"/>
          </a:xfrm>
          <a:custGeom>
            <a:avLst/>
            <a:gdLst>
              <a:gd name="connsiteX0" fmla="*/ 0 w 3067050"/>
              <a:gd name="connsiteY0" fmla="*/ 16933 h 648758"/>
              <a:gd name="connsiteX1" fmla="*/ 273050 w 3067050"/>
              <a:gd name="connsiteY1" fmla="*/ 10583 h 648758"/>
              <a:gd name="connsiteX2" fmla="*/ 539750 w 3067050"/>
              <a:gd name="connsiteY2" fmla="*/ 80433 h 648758"/>
              <a:gd name="connsiteX3" fmla="*/ 927100 w 3067050"/>
              <a:gd name="connsiteY3" fmla="*/ 124883 h 648758"/>
              <a:gd name="connsiteX4" fmla="*/ 1130300 w 3067050"/>
              <a:gd name="connsiteY4" fmla="*/ 93133 h 648758"/>
              <a:gd name="connsiteX5" fmla="*/ 1460500 w 3067050"/>
              <a:gd name="connsiteY5" fmla="*/ 258233 h 648758"/>
              <a:gd name="connsiteX6" fmla="*/ 1682750 w 3067050"/>
              <a:gd name="connsiteY6" fmla="*/ 436033 h 648758"/>
              <a:gd name="connsiteX7" fmla="*/ 2051050 w 3067050"/>
              <a:gd name="connsiteY7" fmla="*/ 416983 h 648758"/>
              <a:gd name="connsiteX8" fmla="*/ 2222500 w 3067050"/>
              <a:gd name="connsiteY8" fmla="*/ 569383 h 648758"/>
              <a:gd name="connsiteX9" fmla="*/ 2628900 w 3067050"/>
              <a:gd name="connsiteY9" fmla="*/ 575733 h 648758"/>
              <a:gd name="connsiteX10" fmla="*/ 2851150 w 3067050"/>
              <a:gd name="connsiteY10" fmla="*/ 601133 h 648758"/>
              <a:gd name="connsiteX11" fmla="*/ 2959100 w 3067050"/>
              <a:gd name="connsiteY11" fmla="*/ 645583 h 648758"/>
              <a:gd name="connsiteX12" fmla="*/ 3067050 w 3067050"/>
              <a:gd name="connsiteY12" fmla="*/ 620183 h 648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67050" h="648758">
                <a:moveTo>
                  <a:pt x="0" y="16933"/>
                </a:moveTo>
                <a:cubicBezTo>
                  <a:pt x="91546" y="8466"/>
                  <a:pt x="183092" y="0"/>
                  <a:pt x="273050" y="10583"/>
                </a:cubicBezTo>
                <a:cubicBezTo>
                  <a:pt x="363008" y="21166"/>
                  <a:pt x="430742" y="61383"/>
                  <a:pt x="539750" y="80433"/>
                </a:cubicBezTo>
                <a:cubicBezTo>
                  <a:pt x="648758" y="99483"/>
                  <a:pt x="828675" y="122766"/>
                  <a:pt x="927100" y="124883"/>
                </a:cubicBezTo>
                <a:cubicBezTo>
                  <a:pt x="1025525" y="127000"/>
                  <a:pt x="1041400" y="70908"/>
                  <a:pt x="1130300" y="93133"/>
                </a:cubicBezTo>
                <a:cubicBezTo>
                  <a:pt x="1219200" y="115358"/>
                  <a:pt x="1368425" y="201083"/>
                  <a:pt x="1460500" y="258233"/>
                </a:cubicBezTo>
                <a:cubicBezTo>
                  <a:pt x="1552575" y="315383"/>
                  <a:pt x="1584325" y="409575"/>
                  <a:pt x="1682750" y="436033"/>
                </a:cubicBezTo>
                <a:cubicBezTo>
                  <a:pt x="1781175" y="462491"/>
                  <a:pt x="1961092" y="394758"/>
                  <a:pt x="2051050" y="416983"/>
                </a:cubicBezTo>
                <a:cubicBezTo>
                  <a:pt x="2141008" y="439208"/>
                  <a:pt x="2126192" y="542925"/>
                  <a:pt x="2222500" y="569383"/>
                </a:cubicBezTo>
                <a:cubicBezTo>
                  <a:pt x="2318808" y="595841"/>
                  <a:pt x="2524125" y="570441"/>
                  <a:pt x="2628900" y="575733"/>
                </a:cubicBezTo>
                <a:cubicBezTo>
                  <a:pt x="2733675" y="581025"/>
                  <a:pt x="2796117" y="589491"/>
                  <a:pt x="2851150" y="601133"/>
                </a:cubicBezTo>
                <a:cubicBezTo>
                  <a:pt x="2906183" y="612775"/>
                  <a:pt x="2923117" y="642408"/>
                  <a:pt x="2959100" y="645583"/>
                </a:cubicBezTo>
                <a:cubicBezTo>
                  <a:pt x="2995083" y="648758"/>
                  <a:pt x="3067050" y="620183"/>
                  <a:pt x="3067050" y="620183"/>
                </a:cubicBezTo>
              </a:path>
            </a:pathLst>
          </a:custGeom>
          <a:ln w="12700" cap="flat" cmpd="sng" algn="ctr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Arrow Connector 65"/>
          <p:cNvCxnSpPr/>
          <p:nvPr/>
        </p:nvCxnSpPr>
        <p:spPr>
          <a:xfrm rot="16200000" flipV="1">
            <a:off x="4294112" y="5187278"/>
            <a:ext cx="387692" cy="193202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rot="5400000" flipH="1" flipV="1">
            <a:off x="4508992" y="5307967"/>
            <a:ext cx="320476" cy="2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rot="5400000" flipH="1" flipV="1">
            <a:off x="4686493" y="5316128"/>
            <a:ext cx="320476" cy="119140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rot="5400000" flipH="1" flipV="1">
            <a:off x="5518779" y="5551280"/>
            <a:ext cx="320476" cy="119140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rot="5400000" flipH="1" flipV="1">
            <a:off x="5408713" y="5561336"/>
            <a:ext cx="320476" cy="2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rot="16200000" flipV="1">
            <a:off x="1134213" y="5205698"/>
            <a:ext cx="387692" cy="193202"/>
          </a:xfrm>
          <a:prstGeom prst="straightConnector1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5400000" flipH="1" flipV="1">
            <a:off x="1374494" y="5300986"/>
            <a:ext cx="320476" cy="2"/>
          </a:xfrm>
          <a:prstGeom prst="straightConnector1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rot="5400000" flipH="1" flipV="1">
            <a:off x="1543528" y="5317614"/>
            <a:ext cx="320476" cy="119140"/>
          </a:xfrm>
          <a:prstGeom prst="straightConnector1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rot="5400000" flipH="1" flipV="1">
            <a:off x="2332598" y="5602933"/>
            <a:ext cx="320476" cy="119140"/>
          </a:xfrm>
          <a:prstGeom prst="straightConnector1">
            <a:avLst/>
          </a:prstGeom>
          <a:ln w="12700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rot="5400000" flipH="1" flipV="1">
            <a:off x="2222532" y="5612989"/>
            <a:ext cx="320476" cy="2"/>
          </a:xfrm>
          <a:prstGeom prst="straightConnector1">
            <a:avLst/>
          </a:prstGeom>
          <a:ln w="12700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2897657" y="4476023"/>
            <a:ext cx="1026363" cy="3370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2941125" y="4471741"/>
            <a:ext cx="1000094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Tyr::Nras</a:t>
            </a:r>
            <a:r>
              <a:rPr lang="en-US" sz="1200" i="1" baseline="30000" dirty="0" smtClean="0"/>
              <a:t>Q61K</a:t>
            </a:r>
            <a:endParaRPr lang="en-US" sz="1200" i="1" dirty="0"/>
          </a:p>
        </p:txBody>
      </p:sp>
      <p:sp>
        <p:nvSpPr>
          <p:cNvPr id="84" name="Rectangle 83"/>
          <p:cNvSpPr/>
          <p:nvPr/>
        </p:nvSpPr>
        <p:spPr>
          <a:xfrm>
            <a:off x="3017466" y="586484"/>
            <a:ext cx="810363" cy="3370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07110" y="596098"/>
            <a:ext cx="4325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WT</a:t>
            </a:r>
            <a:endParaRPr lang="en-US" sz="1200" i="1" dirty="0"/>
          </a:p>
        </p:txBody>
      </p:sp>
      <p:sp>
        <p:nvSpPr>
          <p:cNvPr id="85" name="TextBox 84"/>
          <p:cNvSpPr txBox="1"/>
          <p:nvPr/>
        </p:nvSpPr>
        <p:spPr>
          <a:xfrm rot="16200000">
            <a:off x="-471883" y="5364052"/>
            <a:ext cx="1231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mouse </a:t>
            </a:r>
            <a:r>
              <a:rPr lang="en-US" sz="1400" dirty="0" err="1" smtClean="0"/>
              <a:t>naevus</a:t>
            </a:r>
            <a:endParaRPr lang="en-US" sz="1400" dirty="0"/>
          </a:p>
        </p:txBody>
      </p:sp>
      <p:sp>
        <p:nvSpPr>
          <p:cNvPr id="75" name="TextBox 74"/>
          <p:cNvSpPr txBox="1"/>
          <p:nvPr/>
        </p:nvSpPr>
        <p:spPr>
          <a:xfrm>
            <a:off x="6077" y="4370401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50</Words>
  <Application>Microsoft Macintosh PowerPoint</Application>
  <PresentationFormat>On-screen Show (4:3)</PresentationFormat>
  <Paragraphs>34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Olga Shakhova</dc:creator>
  <cp:lastModifiedBy>Olga Shakhova</cp:lastModifiedBy>
  <cp:revision>10</cp:revision>
  <cp:lastPrinted>2013-09-16T09:51:32Z</cp:lastPrinted>
  <dcterms:created xsi:type="dcterms:W3CDTF">2014-09-16T13:39:02Z</dcterms:created>
  <dcterms:modified xsi:type="dcterms:W3CDTF">2014-09-16T13:39:13Z</dcterms:modified>
</cp:coreProperties>
</file>