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942" y="-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7405-CE71-4ABF-9BA1-0E05BDF88AC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D4E8-95AA-44AA-B142-73246F87CEB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7405-CE71-4ABF-9BA1-0E05BDF88AC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D4E8-95AA-44AA-B142-73246F87CEB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7405-CE71-4ABF-9BA1-0E05BDF88AC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D4E8-95AA-44AA-B142-73246F87CEB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7405-CE71-4ABF-9BA1-0E05BDF88AC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D4E8-95AA-44AA-B142-73246F87CEB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7405-CE71-4ABF-9BA1-0E05BDF88AC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D4E8-95AA-44AA-B142-73246F87CEB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7405-CE71-4ABF-9BA1-0E05BDF88AC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D4E8-95AA-44AA-B142-73246F87CEB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7405-CE71-4ABF-9BA1-0E05BDF88AC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D4E8-95AA-44AA-B142-73246F87CEB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7405-CE71-4ABF-9BA1-0E05BDF88AC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D4E8-95AA-44AA-B142-73246F87CEB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7405-CE71-4ABF-9BA1-0E05BDF88AC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D4E8-95AA-44AA-B142-73246F87CEB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7405-CE71-4ABF-9BA1-0E05BDF88AC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D4E8-95AA-44AA-B142-73246F87CEB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7405-CE71-4ABF-9BA1-0E05BDF88AC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D4E8-95AA-44AA-B142-73246F87CEB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97405-CE71-4ABF-9BA1-0E05BDF88AC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5D4E8-95AA-44AA-B142-73246F87CEB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ytosponge pic.jpg"/>
          <p:cNvPicPr/>
          <p:nvPr/>
        </p:nvPicPr>
        <p:blipFill>
          <a:blip r:embed="rId2" cstate="print"/>
          <a:srcRect l="1726" r="26113"/>
          <a:stretch>
            <a:fillRect/>
          </a:stretch>
        </p:blipFill>
        <p:spPr>
          <a:xfrm rot="16200000">
            <a:off x="1205343" y="1899114"/>
            <a:ext cx="4137753" cy="42989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8640" y="6160766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Figure </a:t>
            </a:r>
            <a:r>
              <a:rPr lang="en-GB" sz="1200" b="1" dirty="0" smtClean="0"/>
              <a:t>S1:</a:t>
            </a:r>
            <a:r>
              <a:rPr lang="en-GB" sz="1200" dirty="0" smtClean="0"/>
              <a:t> Cytosponge </a:t>
            </a:r>
            <a:r>
              <a:rPr lang="en-GB" sz="1200" dirty="0" smtClean="0"/>
              <a:t>in the capsule before ingestion, as well as after the capsule has dissolved and the </a:t>
            </a:r>
            <a:r>
              <a:rPr lang="en-GB" sz="1200" dirty="0" smtClean="0"/>
              <a:t>Cytosponge </a:t>
            </a:r>
            <a:r>
              <a:rPr lang="en-GB" sz="1200" dirty="0" smtClean="0"/>
              <a:t>has been released. </a:t>
            </a:r>
            <a:endParaRPr lang="en-GB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Hutchison/MRC Research Centre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csr36</dc:creator>
  <cp:lastModifiedBy>Pierre Lao-Sirieix</cp:lastModifiedBy>
  <cp:revision>2</cp:revision>
  <dcterms:created xsi:type="dcterms:W3CDTF">2014-07-30T16:07:08Z</dcterms:created>
  <dcterms:modified xsi:type="dcterms:W3CDTF">2014-12-09T11:21:23Z</dcterms:modified>
</cp:coreProperties>
</file>