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4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7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21BB4C-2DC3-4CDD-8169-9A4054F20D0F}" type="datetimeFigureOut">
              <a:rPr lang="en-GB" smtClean="0"/>
              <a:pPr/>
              <a:t>17/12/2012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670831-B4BF-4580-9B5F-7560E1C6AF3E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128940-5EB1-444D-9627-4C411A5C7B15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B0267-571C-4F83-8807-657E37A9D4BD}" type="datetimeFigureOut">
              <a:rPr lang="en-GB" smtClean="0"/>
              <a:pPr/>
              <a:t>17/12/2012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CC173-E150-415C-92B7-C1FD4DF3B31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B0267-571C-4F83-8807-657E37A9D4BD}" type="datetimeFigureOut">
              <a:rPr lang="en-GB" smtClean="0"/>
              <a:pPr/>
              <a:t>17/12/2012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CC173-E150-415C-92B7-C1FD4DF3B31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B0267-571C-4F83-8807-657E37A9D4BD}" type="datetimeFigureOut">
              <a:rPr lang="en-GB" smtClean="0"/>
              <a:pPr/>
              <a:t>17/12/2012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CC173-E150-415C-92B7-C1FD4DF3B31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B0267-571C-4F83-8807-657E37A9D4BD}" type="datetimeFigureOut">
              <a:rPr lang="en-GB" smtClean="0"/>
              <a:pPr/>
              <a:t>17/12/2012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CC173-E150-415C-92B7-C1FD4DF3B31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B0267-571C-4F83-8807-657E37A9D4BD}" type="datetimeFigureOut">
              <a:rPr lang="en-GB" smtClean="0"/>
              <a:pPr/>
              <a:t>17/12/2012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CC173-E150-415C-92B7-C1FD4DF3B31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B0267-571C-4F83-8807-657E37A9D4BD}" type="datetimeFigureOut">
              <a:rPr lang="en-GB" smtClean="0"/>
              <a:pPr/>
              <a:t>17/12/2012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CC173-E150-415C-92B7-C1FD4DF3B31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B0267-571C-4F83-8807-657E37A9D4BD}" type="datetimeFigureOut">
              <a:rPr lang="en-GB" smtClean="0"/>
              <a:pPr/>
              <a:t>17/12/2012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CC173-E150-415C-92B7-C1FD4DF3B31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B0267-571C-4F83-8807-657E37A9D4BD}" type="datetimeFigureOut">
              <a:rPr lang="en-GB" smtClean="0"/>
              <a:pPr/>
              <a:t>17/12/2012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CC173-E150-415C-92B7-C1FD4DF3B31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B0267-571C-4F83-8807-657E37A9D4BD}" type="datetimeFigureOut">
              <a:rPr lang="en-GB" smtClean="0"/>
              <a:pPr/>
              <a:t>17/12/2012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CC173-E150-415C-92B7-C1FD4DF3B31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B0267-571C-4F83-8807-657E37A9D4BD}" type="datetimeFigureOut">
              <a:rPr lang="en-GB" smtClean="0"/>
              <a:pPr/>
              <a:t>17/12/2012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CC173-E150-415C-92B7-C1FD4DF3B31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B0267-571C-4F83-8807-657E37A9D4BD}" type="datetimeFigureOut">
              <a:rPr lang="en-GB" smtClean="0"/>
              <a:pPr/>
              <a:t>17/12/2012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CC173-E150-415C-92B7-C1FD4DF3B31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AB0267-571C-4F83-8807-657E37A9D4BD}" type="datetimeFigureOut">
              <a:rPr lang="en-GB" smtClean="0"/>
              <a:pPr/>
              <a:t>17/12/2012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0CC173-E150-415C-92B7-C1FD4DF3B31C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548680"/>
            <a:ext cx="2342682" cy="5710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/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548680"/>
            <a:ext cx="2340000" cy="571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5496" y="395372"/>
            <a:ext cx="29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4524902" y="364014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4531282" y="3861048"/>
            <a:ext cx="282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7070612" y="3861048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899592" y="620688"/>
            <a:ext cx="928459" cy="2308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900" i="1" dirty="0" smtClean="0">
                <a:latin typeface="Arial" pitchFamily="34" charset="0"/>
                <a:cs typeface="Arial" pitchFamily="34" charset="0"/>
              </a:rPr>
              <a:t>ASCL2 </a:t>
            </a:r>
            <a:r>
              <a:rPr lang="en-GB" sz="900" dirty="0" smtClean="0">
                <a:latin typeface="Arial" pitchFamily="34" charset="0"/>
                <a:cs typeface="Arial" pitchFamily="34" charset="0"/>
              </a:rPr>
              <a:t>(P360)</a:t>
            </a:r>
            <a:endParaRPr lang="en-GB" sz="9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243488" y="628780"/>
            <a:ext cx="825867" cy="2308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900" i="1" dirty="0" smtClean="0">
                <a:latin typeface="Arial" pitchFamily="34" charset="0"/>
                <a:cs typeface="Arial" pitchFamily="34" charset="0"/>
              </a:rPr>
              <a:t>ZIM2 </a:t>
            </a:r>
            <a:r>
              <a:rPr lang="en-GB" sz="900" dirty="0" smtClean="0">
                <a:latin typeface="Arial" pitchFamily="34" charset="0"/>
                <a:cs typeface="Arial" pitchFamily="34" charset="0"/>
              </a:rPr>
              <a:t>(E110)</a:t>
            </a:r>
            <a:endParaRPr lang="en-GB" sz="9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180392" y="2532536"/>
            <a:ext cx="825867" cy="2308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900" i="1" dirty="0" smtClean="0">
                <a:latin typeface="Arial" pitchFamily="34" charset="0"/>
                <a:cs typeface="Arial" pitchFamily="34" charset="0"/>
              </a:rPr>
              <a:t>MEG3 </a:t>
            </a:r>
            <a:r>
              <a:rPr lang="en-GB" sz="900" dirty="0" smtClean="0">
                <a:latin typeface="Arial" pitchFamily="34" charset="0"/>
                <a:cs typeface="Arial" pitchFamily="34" charset="0"/>
              </a:rPr>
              <a:t>(E91)</a:t>
            </a:r>
            <a:endParaRPr lang="en-GB" sz="9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131840" y="4437112"/>
            <a:ext cx="845103" cy="2308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900" i="1" dirty="0" smtClean="0">
                <a:latin typeface="Arial" pitchFamily="34" charset="0"/>
                <a:cs typeface="Arial" pitchFamily="34" charset="0"/>
              </a:rPr>
              <a:t>ALPL </a:t>
            </a:r>
            <a:r>
              <a:rPr lang="en-GB" sz="900" dirty="0" smtClean="0">
                <a:latin typeface="Arial" pitchFamily="34" charset="0"/>
                <a:cs typeface="Arial" pitchFamily="34" charset="0"/>
              </a:rPr>
              <a:t>(P433)</a:t>
            </a:r>
            <a:endParaRPr lang="en-GB" sz="9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71600" y="4437112"/>
            <a:ext cx="806631" cy="2308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900" i="1" dirty="0" smtClean="0">
                <a:latin typeface="Arial" pitchFamily="34" charset="0"/>
                <a:cs typeface="Arial" pitchFamily="34" charset="0"/>
              </a:rPr>
              <a:t>MET </a:t>
            </a:r>
            <a:r>
              <a:rPr lang="en-GB" sz="900" dirty="0" smtClean="0">
                <a:latin typeface="Arial" pitchFamily="34" charset="0"/>
                <a:cs typeface="Arial" pitchFamily="34" charset="0"/>
              </a:rPr>
              <a:t>(E333)</a:t>
            </a:r>
            <a:endParaRPr lang="en-GB" sz="9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99592" y="2492896"/>
            <a:ext cx="877163" cy="2308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900" i="1" dirty="0" smtClean="0">
                <a:latin typeface="Arial" pitchFamily="34" charset="0"/>
                <a:cs typeface="Arial" pitchFamily="34" charset="0"/>
              </a:rPr>
              <a:t>NTRK1 </a:t>
            </a:r>
            <a:r>
              <a:rPr lang="en-GB" sz="900" dirty="0" smtClean="0">
                <a:latin typeface="Arial" pitchFamily="34" charset="0"/>
                <a:cs typeface="Arial" pitchFamily="34" charset="0"/>
              </a:rPr>
              <a:t>(E74)</a:t>
            </a:r>
            <a:endParaRPr lang="en-GB" sz="9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0" y="3007670"/>
            <a:ext cx="323165" cy="637354"/>
          </a:xfrm>
          <a:prstGeom prst="rect">
            <a:avLst/>
          </a:prstGeom>
          <a:solidFill>
            <a:schemeClr val="bg1"/>
          </a:solidFill>
        </p:spPr>
        <p:txBody>
          <a:bodyPr vert="vert270" wrap="none" rtlCol="0">
            <a:spAutoFit/>
          </a:bodyPr>
          <a:lstStyle/>
          <a:p>
            <a:r>
              <a:rPr lang="en-GB" sz="900" dirty="0" smtClean="0">
                <a:latin typeface="Arial" pitchFamily="34" charset="0"/>
                <a:cs typeface="Arial" pitchFamily="34" charset="0"/>
              </a:rPr>
              <a:t>Frequency</a:t>
            </a:r>
            <a:endParaRPr lang="en-GB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63" y="1052736"/>
            <a:ext cx="323165" cy="637354"/>
          </a:xfrm>
          <a:prstGeom prst="rect">
            <a:avLst/>
          </a:prstGeom>
          <a:solidFill>
            <a:schemeClr val="bg1"/>
          </a:solidFill>
        </p:spPr>
        <p:txBody>
          <a:bodyPr vert="vert270" wrap="none" rtlCol="0">
            <a:spAutoFit/>
          </a:bodyPr>
          <a:lstStyle/>
          <a:p>
            <a:r>
              <a:rPr lang="en-GB" sz="900" dirty="0" smtClean="0">
                <a:latin typeface="Arial" pitchFamily="34" charset="0"/>
                <a:cs typeface="Arial" pitchFamily="34" charset="0"/>
              </a:rPr>
              <a:t>Frequency</a:t>
            </a:r>
            <a:endParaRPr lang="en-GB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-4144" y="4951886"/>
            <a:ext cx="323165" cy="637354"/>
          </a:xfrm>
          <a:prstGeom prst="rect">
            <a:avLst/>
          </a:prstGeom>
          <a:solidFill>
            <a:schemeClr val="bg1"/>
          </a:solidFill>
        </p:spPr>
        <p:txBody>
          <a:bodyPr vert="vert270" wrap="none" rtlCol="0">
            <a:spAutoFit/>
          </a:bodyPr>
          <a:lstStyle/>
          <a:p>
            <a:r>
              <a:rPr lang="en-GB" sz="900" dirty="0" smtClean="0">
                <a:latin typeface="Arial" pitchFamily="34" charset="0"/>
                <a:cs typeface="Arial" pitchFamily="34" charset="0"/>
              </a:rPr>
              <a:t>Frequency</a:t>
            </a:r>
            <a:endParaRPr lang="en-GB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211920" y="2996952"/>
            <a:ext cx="323165" cy="637354"/>
          </a:xfrm>
          <a:prstGeom prst="rect">
            <a:avLst/>
          </a:prstGeom>
          <a:solidFill>
            <a:schemeClr val="bg1"/>
          </a:solidFill>
        </p:spPr>
        <p:txBody>
          <a:bodyPr vert="vert270" wrap="none" rtlCol="0">
            <a:spAutoFit/>
          </a:bodyPr>
          <a:lstStyle/>
          <a:p>
            <a:r>
              <a:rPr lang="en-GB" sz="900" dirty="0" smtClean="0">
                <a:latin typeface="Arial" pitchFamily="34" charset="0"/>
                <a:cs typeface="Arial" pitchFamily="34" charset="0"/>
              </a:rPr>
              <a:t>Frequency</a:t>
            </a:r>
            <a:endParaRPr lang="en-GB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232611" y="4951886"/>
            <a:ext cx="323165" cy="637354"/>
          </a:xfrm>
          <a:prstGeom prst="rect">
            <a:avLst/>
          </a:prstGeom>
          <a:solidFill>
            <a:schemeClr val="bg1"/>
          </a:solidFill>
        </p:spPr>
        <p:txBody>
          <a:bodyPr vert="vert270" wrap="none" rtlCol="0">
            <a:spAutoFit/>
          </a:bodyPr>
          <a:lstStyle/>
          <a:p>
            <a:r>
              <a:rPr lang="en-GB" sz="900" dirty="0" smtClean="0">
                <a:latin typeface="Arial" pitchFamily="34" charset="0"/>
                <a:cs typeface="Arial" pitchFamily="34" charset="0"/>
              </a:rPr>
              <a:t>Frequency</a:t>
            </a:r>
            <a:endParaRPr lang="en-GB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228104" y="1063454"/>
            <a:ext cx="323165" cy="637354"/>
          </a:xfrm>
          <a:prstGeom prst="rect">
            <a:avLst/>
          </a:prstGeom>
          <a:solidFill>
            <a:schemeClr val="bg1"/>
          </a:solidFill>
        </p:spPr>
        <p:txBody>
          <a:bodyPr vert="vert270" wrap="none" rtlCol="0">
            <a:spAutoFit/>
          </a:bodyPr>
          <a:lstStyle/>
          <a:p>
            <a:r>
              <a:rPr lang="en-GB" sz="900" dirty="0" smtClean="0">
                <a:latin typeface="Arial" pitchFamily="34" charset="0"/>
                <a:cs typeface="Arial" pitchFamily="34" charset="0"/>
              </a:rPr>
              <a:t>Frequency</a:t>
            </a:r>
            <a:endParaRPr lang="en-GB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115616" y="6021288"/>
            <a:ext cx="569387" cy="2308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l-GR" sz="900" dirty="0" smtClean="0">
                <a:latin typeface="Arial" pitchFamily="34" charset="0"/>
                <a:cs typeface="Arial" pitchFamily="34" charset="0"/>
              </a:rPr>
              <a:t>β</a:t>
            </a:r>
            <a:r>
              <a:rPr lang="en-GB" sz="900" dirty="0" smtClean="0">
                <a:latin typeface="Arial" pitchFamily="34" charset="0"/>
                <a:cs typeface="Arial" pitchFamily="34" charset="0"/>
              </a:rPr>
              <a:t> value</a:t>
            </a:r>
            <a:endParaRPr lang="en-GB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306809" y="6038028"/>
            <a:ext cx="569387" cy="2308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l-GR" sz="900" dirty="0" smtClean="0">
                <a:latin typeface="Arial" pitchFamily="34" charset="0"/>
                <a:cs typeface="Arial" pitchFamily="34" charset="0"/>
              </a:rPr>
              <a:t>β</a:t>
            </a:r>
            <a:r>
              <a:rPr lang="en-GB" sz="900" dirty="0" smtClean="0">
                <a:latin typeface="Arial" pitchFamily="34" charset="0"/>
                <a:cs typeface="Arial" pitchFamily="34" charset="0"/>
              </a:rPr>
              <a:t> value</a:t>
            </a:r>
            <a:endParaRPr lang="en-GB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092160" y="4077072"/>
            <a:ext cx="569387" cy="2308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l-GR" sz="900" dirty="0" smtClean="0">
                <a:latin typeface="Arial" pitchFamily="34" charset="0"/>
                <a:cs typeface="Arial" pitchFamily="34" charset="0"/>
              </a:rPr>
              <a:t>β</a:t>
            </a:r>
            <a:r>
              <a:rPr lang="en-GB" sz="900" dirty="0" smtClean="0">
                <a:latin typeface="Arial" pitchFamily="34" charset="0"/>
                <a:cs typeface="Arial" pitchFamily="34" charset="0"/>
              </a:rPr>
              <a:t> value</a:t>
            </a:r>
            <a:endParaRPr lang="en-GB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307404" y="4060888"/>
            <a:ext cx="569387" cy="2308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l-GR" sz="900" dirty="0" smtClean="0">
                <a:latin typeface="Arial" pitchFamily="34" charset="0"/>
                <a:cs typeface="Arial" pitchFamily="34" charset="0"/>
              </a:rPr>
              <a:t>β</a:t>
            </a:r>
            <a:r>
              <a:rPr lang="en-GB" sz="900" dirty="0" smtClean="0">
                <a:latin typeface="Arial" pitchFamily="34" charset="0"/>
                <a:cs typeface="Arial" pitchFamily="34" charset="0"/>
              </a:rPr>
              <a:t> value</a:t>
            </a:r>
            <a:endParaRPr lang="en-GB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084888" y="2157132"/>
            <a:ext cx="569387" cy="2308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l-GR" sz="900" dirty="0" smtClean="0">
                <a:latin typeface="Arial" pitchFamily="34" charset="0"/>
                <a:cs typeface="Arial" pitchFamily="34" charset="0"/>
              </a:rPr>
              <a:t>β</a:t>
            </a:r>
            <a:r>
              <a:rPr lang="en-GB" sz="900" dirty="0" smtClean="0">
                <a:latin typeface="Arial" pitchFamily="34" charset="0"/>
                <a:cs typeface="Arial" pitchFamily="34" charset="0"/>
              </a:rPr>
              <a:t> value</a:t>
            </a:r>
            <a:endParaRPr lang="en-GB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314081" y="2164404"/>
            <a:ext cx="569387" cy="2308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l-GR" sz="900" dirty="0" smtClean="0">
                <a:latin typeface="Arial" pitchFamily="34" charset="0"/>
                <a:cs typeface="Arial" pitchFamily="34" charset="0"/>
              </a:rPr>
              <a:t>β</a:t>
            </a:r>
            <a:r>
              <a:rPr lang="en-GB" sz="900" dirty="0" smtClean="0">
                <a:latin typeface="Arial" pitchFamily="34" charset="0"/>
                <a:cs typeface="Arial" pitchFamily="34" charset="0"/>
              </a:rPr>
              <a:t> value</a:t>
            </a:r>
            <a:endParaRPr lang="en-GB" sz="9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1" name="Picture 30" descr="ProbeNumberSelection_250BimodalityFilter_v170912.png"/>
          <p:cNvPicPr>
            <a:picLocks noChangeAspect="1"/>
          </p:cNvPicPr>
          <p:nvPr/>
        </p:nvPicPr>
        <p:blipFill>
          <a:blip r:embed="rId5" cstate="print"/>
          <a:srcRect t="44750" r="12854"/>
          <a:stretch>
            <a:fillRect/>
          </a:stretch>
        </p:blipFill>
        <p:spPr>
          <a:xfrm>
            <a:off x="4920627" y="0"/>
            <a:ext cx="4223373" cy="3789040"/>
          </a:xfrm>
          <a:prstGeom prst="rect">
            <a:avLst/>
          </a:prstGeom>
        </p:spPr>
      </p:pic>
      <p:pic>
        <p:nvPicPr>
          <p:cNvPr id="32" name="Picture 31" descr="2probeXVAL_AUC.png"/>
          <p:cNvPicPr>
            <a:picLocks noChangeAspect="1"/>
          </p:cNvPicPr>
          <p:nvPr/>
        </p:nvPicPr>
        <p:blipFill>
          <a:blip r:embed="rId6" cstate="print"/>
          <a:srcRect t="42650" r="14340"/>
          <a:stretch>
            <a:fillRect/>
          </a:stretch>
        </p:blipFill>
        <p:spPr>
          <a:xfrm>
            <a:off x="6876256" y="4221088"/>
            <a:ext cx="2160000" cy="2046412"/>
          </a:xfrm>
          <a:prstGeom prst="rect">
            <a:avLst/>
          </a:prstGeom>
        </p:spPr>
      </p:pic>
      <p:pic>
        <p:nvPicPr>
          <p:cNvPr id="33" name="Picture 32" descr="2probeXVAL_AUC.png"/>
          <p:cNvPicPr>
            <a:picLocks noChangeAspect="1"/>
          </p:cNvPicPr>
          <p:nvPr/>
        </p:nvPicPr>
        <p:blipFill>
          <a:blip r:embed="rId7" cstate="print"/>
          <a:srcRect t="44750" r="15826"/>
          <a:stretch>
            <a:fillRect/>
          </a:stretch>
        </p:blipFill>
        <p:spPr>
          <a:xfrm>
            <a:off x="4644008" y="4301563"/>
            <a:ext cx="2124000" cy="19728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47</Words>
  <Application>Microsoft Office PowerPoint</Application>
  <PresentationFormat>On-screen Show (4:3)</PresentationFormat>
  <Paragraphs>23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Newcastle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Ed Schwalbe</dc:creator>
  <cp:lastModifiedBy>Ed Schwalbe</cp:lastModifiedBy>
  <cp:revision>9</cp:revision>
  <dcterms:created xsi:type="dcterms:W3CDTF">2012-10-01T14:56:11Z</dcterms:created>
  <dcterms:modified xsi:type="dcterms:W3CDTF">2012-12-17T10:47:18Z</dcterms:modified>
</cp:coreProperties>
</file>