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1BB4C-2DC3-4CDD-8169-9A4054F20D0F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70831-B4BF-4580-9B5F-7560E1C6AF3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8C3D03-7DCB-41FF-A481-C0045E39DE38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B0267-571C-4F83-8807-657E37A9D4BD}" type="datetimeFigureOut">
              <a:rPr lang="en-GB" smtClean="0"/>
              <a:pPr/>
              <a:t>17/12/2012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CC173-E150-415C-92B7-C1FD4DF3B31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nt_optimal_number.em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6951"/>
            <a:ext cx="4176000" cy="3227919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868144" y="4149080"/>
          <a:ext cx="2304256" cy="1508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64"/>
                <a:gridCol w="504056"/>
                <a:gridCol w="504056"/>
                <a:gridCol w="720080"/>
              </a:tblGrid>
              <a:tr h="370840">
                <a:tc rowSpan="2" gridSpan="2">
                  <a:txBody>
                    <a:bodyPr/>
                    <a:lstStyle/>
                    <a:p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Cluster Assignment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 gridSpan="2" vMerge="1">
                  <a:txBody>
                    <a:bodyPr/>
                    <a:lstStyle/>
                    <a:p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Other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WNT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SVM Prediction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188</a:t>
                      </a:r>
                      <a:endParaRPr lang="en-GB" sz="1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Arial" pitchFamily="34" charset="0"/>
                          <a:cs typeface="Arial" pitchFamily="34" charset="0"/>
                        </a:rPr>
                        <a:t>WNT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GB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  <a:endParaRPr lang="en-GB" sz="1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pSp>
        <p:nvGrpSpPr>
          <p:cNvPr id="2" name="Group 18"/>
          <p:cNvGrpSpPr/>
          <p:nvPr/>
        </p:nvGrpSpPr>
        <p:grpSpPr>
          <a:xfrm>
            <a:off x="4499992" y="116632"/>
            <a:ext cx="3157200" cy="3039144"/>
            <a:chOff x="4499992" y="260648"/>
            <a:chExt cx="3157200" cy="3039144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1071"/>
            <a:stretch>
              <a:fillRect/>
            </a:stretch>
          </p:blipFill>
          <p:spPr bwMode="auto">
            <a:xfrm>
              <a:off x="4499992" y="493764"/>
              <a:ext cx="3157200" cy="2803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5029686" y="3068960"/>
              <a:ext cx="723275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900" dirty="0" smtClean="0">
                  <a:latin typeface="Arial" pitchFamily="34" charset="0"/>
                  <a:cs typeface="Arial" pitchFamily="34" charset="0"/>
                </a:rPr>
                <a:t>Probability</a:t>
              </a:r>
              <a:endParaRPr lang="en-GB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88224" y="3043322"/>
              <a:ext cx="723275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900" dirty="0" smtClean="0">
                  <a:latin typeface="Arial" pitchFamily="34" charset="0"/>
                  <a:cs typeface="Arial" pitchFamily="34" charset="0"/>
                </a:rPr>
                <a:t>Probability</a:t>
              </a:r>
              <a:endParaRPr lang="en-GB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644008" y="271681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Classified samples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97838" y="260648"/>
              <a:ext cx="10198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NC samples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0" y="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067944" y="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2852936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012160" y="421179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395536" y="6597352"/>
            <a:ext cx="5256584" cy="260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246222" y="5085261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 pitchFamily="34" charset="0"/>
                <a:cs typeface="Arial" pitchFamily="34" charset="0"/>
              </a:rPr>
              <a:t>Probability</a:t>
            </a:r>
            <a:endParaRPr lang="en-GB" sz="9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23" descr="WNT_v100412.png"/>
          <p:cNvPicPr>
            <a:picLocks noChangeAspect="1"/>
          </p:cNvPicPr>
          <p:nvPr/>
        </p:nvPicPr>
        <p:blipFill>
          <a:blip r:embed="rId5" cstate="print"/>
          <a:srcRect b="5304"/>
          <a:stretch>
            <a:fillRect/>
          </a:stretch>
        </p:blipFill>
        <p:spPr>
          <a:xfrm>
            <a:off x="251520" y="3429000"/>
            <a:ext cx="5112568" cy="331236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357040" y="3397250"/>
            <a:ext cx="4443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WNT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757142" y="3394050"/>
            <a:ext cx="4443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WNT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90360" y="3128188"/>
            <a:ext cx="92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Training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3630783" y="3128188"/>
            <a:ext cx="555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</a:t>
            </a:r>
            <a:endParaRPr lang="en-GB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2613801" y="3436144"/>
            <a:ext cx="0" cy="3171825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66680" y="3403600"/>
            <a:ext cx="12795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Array classification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4900587" y="4947221"/>
            <a:ext cx="11224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 smtClean="0">
                <a:latin typeface="Arial" pitchFamily="34" charset="0"/>
                <a:cs typeface="Arial" pitchFamily="34" charset="0"/>
              </a:rPr>
              <a:t>5-probeclassifier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</Words>
  <Application>Microsoft Office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Newcastle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Ed Schwalbe</dc:creator>
  <cp:lastModifiedBy>Ed Schwalbe</cp:lastModifiedBy>
  <cp:revision>12</cp:revision>
  <dcterms:created xsi:type="dcterms:W3CDTF">2012-10-01T14:56:11Z</dcterms:created>
  <dcterms:modified xsi:type="dcterms:W3CDTF">2012-12-17T10:48:06Z</dcterms:modified>
</cp:coreProperties>
</file>