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1BB4C-2DC3-4CDD-8169-9A4054F20D0F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670831-B4BF-4580-9B5F-7560E1C6AF3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B0267-571C-4F83-8807-657E37A9D4BD}" type="datetimeFigureOut">
              <a:rPr lang="en-GB" smtClean="0"/>
              <a:pPr/>
              <a:t>01/10/2012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23523121"/>
              </p:ext>
            </p:extLst>
          </p:nvPr>
        </p:nvGraphicFramePr>
        <p:xfrm>
          <a:off x="1547664" y="548680"/>
          <a:ext cx="6696743" cy="3123565"/>
        </p:xfrm>
        <a:graphic>
          <a:graphicData uri="http://schemas.openxmlformats.org/drawingml/2006/table">
            <a:tbl>
              <a:tblPr/>
              <a:tblGrid>
                <a:gridCol w="845128"/>
                <a:gridCol w="1307204"/>
                <a:gridCol w="2277502"/>
                <a:gridCol w="2266909"/>
              </a:tblGrid>
              <a:tr h="380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ahoma"/>
                          <a:ea typeface="SimSun"/>
                          <a:cs typeface="Times New Roman"/>
                        </a:rPr>
                        <a:t>Gene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latin typeface="Tahoma"/>
                          <a:ea typeface="SimSun"/>
                          <a:cs typeface="Times New Roman"/>
                        </a:rPr>
                        <a:t>Probe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latin typeface="Tahoma"/>
                          <a:ea typeface="SimSun"/>
                          <a:cs typeface="Times New Roman"/>
                        </a:rPr>
                        <a:t>F primer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latin typeface="Tahoma"/>
                          <a:ea typeface="SimSun"/>
                          <a:cs typeface="Times New Roman"/>
                        </a:rPr>
                        <a:t>(5’ – 3’)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latin typeface="Tahoma"/>
                          <a:ea typeface="SimSun"/>
                          <a:cs typeface="Times New Roman"/>
                        </a:rPr>
                        <a:t>R primer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latin typeface="Tahoma"/>
                          <a:ea typeface="SimSun"/>
                          <a:cs typeface="Times New Roman"/>
                        </a:rPr>
                        <a:t>(5’ – 3’)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i="1" dirty="0" smtClean="0">
                          <a:latin typeface="Tahoma"/>
                          <a:ea typeface="SimSun"/>
                          <a:cs typeface="Times New Roman"/>
                        </a:rPr>
                        <a:t>ASCL2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ahoma"/>
                          <a:ea typeface="SimSun"/>
                          <a:cs typeface="Times New Roman"/>
                        </a:rPr>
                        <a:t>ASCL2_P360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latin typeface="Tahoma"/>
                          <a:ea typeface="SimSun"/>
                          <a:cs typeface="Tahoma"/>
                        </a:rPr>
                        <a:t>GGGAATTTGAATTTTTTATTT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latin typeface="Tahoma"/>
                          <a:ea typeface="SimSun"/>
                          <a:cs typeface="Tahoma"/>
                        </a:rPr>
                        <a:t>AAACTAAATTCCTACTAAACCCC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i="1" dirty="0" smtClean="0">
                          <a:latin typeface="Tahoma"/>
                          <a:ea typeface="SimSun"/>
                          <a:cs typeface="Times New Roman"/>
                        </a:rPr>
                        <a:t>CCKAR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ahoma"/>
                          <a:ea typeface="SimSun"/>
                          <a:cs typeface="Times New Roman"/>
                        </a:rPr>
                        <a:t>CCKAR_P270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latin typeface="Tahoma"/>
                          <a:ea typeface="SimSun"/>
                          <a:cs typeface="Tahoma"/>
                        </a:rPr>
                        <a:t>ATTGTTTTTTTATAAGGAGGTAGAATATA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latin typeface="Tahoma"/>
                          <a:ea typeface="SimSun"/>
                          <a:cs typeface="Tahoma"/>
                        </a:rPr>
                        <a:t>CTAAATACAAACAACCTAACTACCC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i="1" dirty="0" smtClean="0">
                          <a:latin typeface="Tahoma"/>
                          <a:ea typeface="SimSun"/>
                          <a:cs typeface="Times New Roman"/>
                        </a:rPr>
                        <a:t>COL1A2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ahoma"/>
                          <a:ea typeface="SimSun"/>
                          <a:cs typeface="Times New Roman"/>
                        </a:rPr>
                        <a:t>COL1A2_E299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latin typeface="Tahoma"/>
                          <a:ea typeface="SimSun"/>
                          <a:cs typeface="Tahoma"/>
                        </a:rPr>
                        <a:t>AGGTATTTTAGGGTTAGGGAAATTTT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latin typeface="Tahoma"/>
                          <a:ea typeface="SimSun"/>
                          <a:cs typeface="Tahoma"/>
                        </a:rPr>
                        <a:t>ATTACTACAAACAACAACAAAATCC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i="1" dirty="0" smtClean="0">
                          <a:latin typeface="Tahoma"/>
                          <a:ea typeface="SimSun"/>
                          <a:cs typeface="Times New Roman"/>
                        </a:rPr>
                        <a:t>HFE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ahoma"/>
                          <a:ea typeface="SimSun"/>
                          <a:cs typeface="Times New Roman"/>
                        </a:rPr>
                        <a:t>HFE_E273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latin typeface="Tahoma"/>
                          <a:ea typeface="SimSun"/>
                          <a:cs typeface="Tahoma"/>
                        </a:rPr>
                        <a:t>GGTAATAGTTGTAGGGTGATTTTTG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latin typeface="Tahoma"/>
                          <a:ea typeface="SimSun"/>
                          <a:cs typeface="Tahoma"/>
                        </a:rPr>
                        <a:t>CAAATCCTCCAAAATTAACAAACTC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i="1" dirty="0" smtClean="0">
                          <a:latin typeface="Tahoma"/>
                          <a:ea typeface="SimSun"/>
                          <a:cs typeface="Times New Roman"/>
                        </a:rPr>
                        <a:t>MSH2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ahoma"/>
                          <a:ea typeface="SimSun"/>
                          <a:cs typeface="Times New Roman"/>
                        </a:rPr>
                        <a:t>MSH2_P1008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latin typeface="Tahoma"/>
                          <a:ea typeface="SimSun"/>
                          <a:cs typeface="Tahoma"/>
                        </a:rPr>
                        <a:t>GGTAGAAGATTTTTTGGGTTTAAA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latin typeface="Tahoma"/>
                          <a:ea typeface="SimSun"/>
                          <a:cs typeface="Tahoma"/>
                        </a:rPr>
                        <a:t>CACCATCCTAAACAACATAATAAAAC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i="1" dirty="0" smtClean="0">
                          <a:latin typeface="Tahoma"/>
                          <a:ea typeface="SimSun"/>
                          <a:cs typeface="Times New Roman"/>
                        </a:rPr>
                        <a:t>NOS2A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ahoma"/>
                          <a:ea typeface="SimSun"/>
                          <a:cs typeface="Times New Roman"/>
                        </a:rPr>
                        <a:t>NOS2A_E117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latin typeface="Tahoma"/>
                          <a:ea typeface="SimSun"/>
                          <a:cs typeface="Tahoma"/>
                        </a:rPr>
                        <a:t>AAAAATAATTTTTTGGATGGTATGG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latin typeface="Tahoma"/>
                          <a:ea typeface="SimSun"/>
                          <a:cs typeface="Tahoma"/>
                        </a:rPr>
                        <a:t>TTACAACTAACTACACTACCTCCCC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i="1" dirty="0" smtClean="0">
                          <a:latin typeface="Tahoma"/>
                          <a:ea typeface="SimSun"/>
                          <a:cs typeface="Times New Roman"/>
                        </a:rPr>
                        <a:t>SPDEF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ahoma"/>
                          <a:ea typeface="SimSun"/>
                          <a:cs typeface="Times New Roman"/>
                        </a:rPr>
                        <a:t>SPDEF_P6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26415" algn="l"/>
                        </a:tabLst>
                      </a:pPr>
                      <a:r>
                        <a:rPr lang="en-GB" sz="900" dirty="0" smtClean="0">
                          <a:latin typeface="Tahoma"/>
                          <a:ea typeface="SimSun"/>
                          <a:cs typeface="Tahoma"/>
                        </a:rPr>
                        <a:t>TTGTTTGTGGTTTGAGGTAAGTAAG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latin typeface="Tahoma"/>
                          <a:ea typeface="SimSun"/>
                          <a:cs typeface="Tahoma"/>
                        </a:rPr>
                        <a:t>CCCTCAAAAAATAACCCTCTAAAAT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i="1" dirty="0" smtClean="0">
                          <a:latin typeface="Tahoma"/>
                          <a:ea typeface="SimSun"/>
                          <a:cs typeface="Times New Roman"/>
                        </a:rPr>
                        <a:t>MXI1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 smtClean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ahoma"/>
                          <a:ea typeface="SimSun"/>
                          <a:cs typeface="Times New Roman"/>
                        </a:rPr>
                        <a:t>MXI1_P1269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tabLst>
                          <a:tab pos="526415" algn="l"/>
                        </a:tabLst>
                      </a:pPr>
                      <a:r>
                        <a:rPr lang="en-GB" sz="900" kern="1200" dirty="0" smtClean="0">
                          <a:solidFill>
                            <a:schemeClr val="tx1"/>
                          </a:solidFill>
                          <a:latin typeface="Tahoma"/>
                          <a:ea typeface="SimSun"/>
                          <a:cs typeface="Tahoma"/>
                        </a:rPr>
                        <a:t>GTTTTTTTATGTTGGTTAGGTTGGT</a:t>
                      </a:r>
                      <a:endParaRPr lang="en-GB" sz="900" kern="1200" dirty="0">
                        <a:solidFill>
                          <a:schemeClr val="tx1"/>
                        </a:solidFill>
                        <a:latin typeface="Tahoma"/>
                        <a:ea typeface="SimSun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tabLst>
                          <a:tab pos="526415" algn="l"/>
                        </a:tabLst>
                      </a:pPr>
                      <a:r>
                        <a:rPr lang="en-GB" sz="900" kern="1200" dirty="0" smtClean="0">
                          <a:solidFill>
                            <a:schemeClr val="tx1"/>
                          </a:solidFill>
                          <a:latin typeface="Tahoma"/>
                          <a:ea typeface="SimSun"/>
                          <a:cs typeface="Tahoma"/>
                        </a:rPr>
                        <a:t>AAACAAAACTCTTCTACACTTCCTTAAAA</a:t>
                      </a:r>
                      <a:endParaRPr lang="en-GB" sz="900" kern="1200" dirty="0">
                        <a:solidFill>
                          <a:schemeClr val="tx1"/>
                        </a:solidFill>
                        <a:latin typeface="Tahoma"/>
                        <a:ea typeface="SimSun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i="1" dirty="0" smtClean="0">
                          <a:latin typeface="Tahoma"/>
                          <a:ea typeface="SimSun"/>
                          <a:cs typeface="Times New Roman"/>
                        </a:rPr>
                        <a:t>IL8</a:t>
                      </a:r>
                      <a:endParaRPr lang="en-GB" sz="1000" dirty="0" smtClean="0">
                        <a:latin typeface="Tahoma"/>
                        <a:ea typeface="SimSu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latin typeface="Tahoma"/>
                          <a:ea typeface="SimSun"/>
                          <a:cs typeface="Times New Roman"/>
                        </a:rPr>
                        <a:t>IL8_P83</a:t>
                      </a:r>
                      <a:endParaRPr lang="en-GB" sz="1000" dirty="0">
                        <a:latin typeface="Tahoma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tabLst>
                          <a:tab pos="526415" algn="l"/>
                        </a:tabLst>
                      </a:pPr>
                      <a:r>
                        <a:rPr lang="en-GB" sz="900" kern="1200" dirty="0" smtClean="0">
                          <a:solidFill>
                            <a:schemeClr val="tx1"/>
                          </a:solidFill>
                          <a:latin typeface="Tahoma"/>
                          <a:ea typeface="SimSun"/>
                          <a:cs typeface="Tahoma"/>
                        </a:rPr>
                        <a:t>GATAATTTATTAAATTGTGGAGTTTTAGTA</a:t>
                      </a:r>
                      <a:endParaRPr lang="en-GB" sz="900" kern="1200" dirty="0">
                        <a:solidFill>
                          <a:schemeClr val="tx1"/>
                        </a:solidFill>
                        <a:latin typeface="Tahoma"/>
                        <a:ea typeface="SimSun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tabLst>
                          <a:tab pos="526415" algn="l"/>
                        </a:tabLst>
                      </a:pPr>
                      <a:r>
                        <a:rPr lang="en-GB" sz="900" kern="1200" dirty="0" smtClean="0">
                          <a:solidFill>
                            <a:schemeClr val="tx1"/>
                          </a:solidFill>
                          <a:latin typeface="Tahoma"/>
                          <a:ea typeface="SimSun"/>
                          <a:cs typeface="Tahoma"/>
                        </a:rPr>
                        <a:t>CTTCCTAACTCTTATCCTAAAAACTTATAT</a:t>
                      </a:r>
                      <a:endParaRPr lang="en-GB" sz="900" kern="1200" dirty="0">
                        <a:solidFill>
                          <a:schemeClr val="tx1"/>
                        </a:solidFill>
                        <a:latin typeface="Tahoma"/>
                        <a:ea typeface="SimSun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54</Words>
  <Application>Microsoft Office PowerPoint</Application>
  <PresentationFormat>On-screen Show (4:3)</PresentationFormat>
  <Paragraphs>42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Newcastle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 Schwalbe</dc:creator>
  <cp:lastModifiedBy>Ed Schwalbe</cp:lastModifiedBy>
  <cp:revision>14</cp:revision>
  <dcterms:created xsi:type="dcterms:W3CDTF">2012-10-01T14:56:11Z</dcterms:created>
  <dcterms:modified xsi:type="dcterms:W3CDTF">2012-10-01T15:02:52Z</dcterms:modified>
</cp:coreProperties>
</file>