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730" y="9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44"/>
          <p:cNvGrpSpPr/>
          <p:nvPr/>
        </p:nvGrpSpPr>
        <p:grpSpPr>
          <a:xfrm>
            <a:off x="548680" y="323527"/>
            <a:ext cx="5886654" cy="8424937"/>
            <a:chOff x="548680" y="323527"/>
            <a:chExt cx="5886654" cy="8424937"/>
          </a:xfrm>
        </p:grpSpPr>
        <p:cxnSp>
          <p:nvCxnSpPr>
            <p:cNvPr id="155" name="Connecteur droit avec flèche 154"/>
            <p:cNvCxnSpPr>
              <a:endCxn id="159" idx="0"/>
            </p:cNvCxnSpPr>
            <p:nvPr/>
          </p:nvCxnSpPr>
          <p:spPr>
            <a:xfrm flipH="1">
              <a:off x="2672916" y="6228184"/>
              <a:ext cx="612068" cy="648072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avec flèche 161"/>
            <p:cNvCxnSpPr>
              <a:endCxn id="144" idx="0"/>
            </p:cNvCxnSpPr>
            <p:nvPr/>
          </p:nvCxnSpPr>
          <p:spPr>
            <a:xfrm flipH="1">
              <a:off x="2132856" y="8050045"/>
              <a:ext cx="344337" cy="410387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endCxn id="145" idx="1"/>
            </p:cNvCxnSpPr>
            <p:nvPr/>
          </p:nvCxnSpPr>
          <p:spPr>
            <a:xfrm>
              <a:off x="2939380" y="8020119"/>
              <a:ext cx="1425724" cy="590076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endCxn id="26" idx="3"/>
            </p:cNvCxnSpPr>
            <p:nvPr/>
          </p:nvCxnSpPr>
          <p:spPr>
            <a:xfrm flipH="1">
              <a:off x="3735034" y="2713274"/>
              <a:ext cx="1448783" cy="27455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39" idx="2"/>
              <a:endCxn id="147" idx="0"/>
            </p:cNvCxnSpPr>
            <p:nvPr/>
          </p:nvCxnSpPr>
          <p:spPr>
            <a:xfrm>
              <a:off x="5641869" y="2843809"/>
              <a:ext cx="10378" cy="504055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>
              <a:off x="3212976" y="1475656"/>
              <a:ext cx="720080" cy="36004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620688" y="323528"/>
              <a:ext cx="1872208" cy="504056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b="1" i="1" dirty="0" smtClean="0">
                  <a:solidFill>
                    <a:schemeClr val="tx1"/>
                  </a:solidFill>
                </a:rPr>
                <a:t>S. pombe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query</a:t>
              </a:r>
              <a:r>
                <a:rPr lang="fr-CH" sz="16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sequence</a:t>
              </a:r>
              <a:endParaRPr lang="fr-CH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176972" y="323527"/>
              <a:ext cx="972108" cy="5040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b="1" dirty="0" smtClean="0">
                  <a:solidFill>
                    <a:schemeClr val="tx1"/>
                  </a:solidFill>
                </a:rPr>
                <a:t>Target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genome</a:t>
              </a:r>
              <a:endParaRPr lang="fr-CH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836712" y="2555776"/>
              <a:ext cx="1134126" cy="2880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err="1" smtClean="0">
                  <a:solidFill>
                    <a:schemeClr val="tx1"/>
                  </a:solidFill>
                </a:rPr>
                <a:t>InterProScan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Connecteur droit avec flèche 9"/>
            <p:cNvCxnSpPr>
              <a:endCxn id="7" idx="0"/>
            </p:cNvCxnSpPr>
            <p:nvPr/>
          </p:nvCxnSpPr>
          <p:spPr>
            <a:xfrm flipH="1">
              <a:off x="1403775" y="827584"/>
              <a:ext cx="9001" cy="1728192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548680" y="4788024"/>
              <a:ext cx="1728192" cy="79208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i="1" dirty="0" smtClean="0">
                  <a:solidFill>
                    <a:schemeClr val="tx1"/>
                  </a:solidFill>
                </a:rPr>
                <a:t>S. pombe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specific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domains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or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domain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architecture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76872" y="1187624"/>
              <a:ext cx="1242138" cy="2880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smtClean="0">
                  <a:solidFill>
                    <a:schemeClr val="tx1"/>
                  </a:solidFill>
                </a:rPr>
                <a:t>TBLASTN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420888" y="2627784"/>
              <a:ext cx="1314146" cy="72008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err="1" smtClean="0">
                  <a:solidFill>
                    <a:schemeClr val="tx1"/>
                  </a:solidFill>
                </a:rPr>
                <a:t>Genewise</a:t>
              </a:r>
              <a:endParaRPr lang="fr-CH" sz="12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CH" sz="1200" b="1" dirty="0" smtClean="0">
                  <a:solidFill>
                    <a:schemeClr val="tx1"/>
                  </a:solidFill>
                </a:rPr>
                <a:t>and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manual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curation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>
              <a:off x="1772816" y="827584"/>
              <a:ext cx="792088" cy="360040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3573016" y="1835696"/>
              <a:ext cx="1584176" cy="2880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err="1" smtClean="0">
                  <a:solidFill>
                    <a:schemeClr val="tx1"/>
                  </a:solidFill>
                </a:rPr>
                <a:t>Genomic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regions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797152" y="323528"/>
              <a:ext cx="1638182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b="1" dirty="0" smtClean="0">
                  <a:solidFill>
                    <a:schemeClr val="tx1"/>
                  </a:solidFill>
                </a:rPr>
                <a:t>Target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genome</a:t>
              </a:r>
              <a:r>
                <a:rPr lang="fr-CH" sz="1600" b="1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fr-CH" sz="1600" b="1" dirty="0" smtClean="0">
                  <a:solidFill>
                    <a:schemeClr val="tx1"/>
                  </a:solidFill>
                </a:rPr>
                <a:t>annotation</a:t>
              </a:r>
              <a:endParaRPr lang="fr-CH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Losange 38"/>
            <p:cNvSpPr/>
            <p:nvPr/>
          </p:nvSpPr>
          <p:spPr>
            <a:xfrm>
              <a:off x="4885785" y="2411761"/>
              <a:ext cx="1512168" cy="432048"/>
            </a:xfrm>
            <a:prstGeom prst="diamon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smtClean="0">
                  <a:solidFill>
                    <a:schemeClr val="tx1"/>
                  </a:solidFill>
                </a:rPr>
                <a:t>Match?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4" name="Connecteur droit avec flèche 43"/>
            <p:cNvCxnSpPr/>
            <p:nvPr/>
          </p:nvCxnSpPr>
          <p:spPr>
            <a:xfrm>
              <a:off x="4581128" y="2123728"/>
              <a:ext cx="782244" cy="35014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>
              <a:stCxn id="38" idx="2"/>
              <a:endCxn id="39" idx="0"/>
            </p:cNvCxnSpPr>
            <p:nvPr/>
          </p:nvCxnSpPr>
          <p:spPr>
            <a:xfrm>
              <a:off x="5616243" y="827584"/>
              <a:ext cx="25626" cy="1584177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4" idx="2"/>
            </p:cNvCxnSpPr>
            <p:nvPr/>
          </p:nvCxnSpPr>
          <p:spPr>
            <a:xfrm>
              <a:off x="1556792" y="827584"/>
              <a:ext cx="1296144" cy="1800200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7" idx="2"/>
              <a:endCxn id="15" idx="0"/>
            </p:cNvCxnSpPr>
            <p:nvPr/>
          </p:nvCxnSpPr>
          <p:spPr>
            <a:xfrm>
              <a:off x="1403775" y="2843808"/>
              <a:ext cx="9001" cy="1944216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ZoneTexte 86"/>
            <p:cNvSpPr txBox="1"/>
            <p:nvPr/>
          </p:nvSpPr>
          <p:spPr>
            <a:xfrm>
              <a:off x="4425995" y="2555776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smtClean="0"/>
                <a:t>no</a:t>
              </a:r>
              <a:endParaRPr lang="fr-CH" sz="1200" b="1" dirty="0"/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5653752" y="284380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err="1" smtClean="0"/>
                <a:t>yes</a:t>
              </a:r>
              <a:endParaRPr lang="fr-CH" sz="1200" b="1" dirty="0"/>
            </a:p>
          </p:txBody>
        </p:sp>
        <p:cxnSp>
          <p:nvCxnSpPr>
            <p:cNvPr id="91" name="Connecteur droit avec flèche 90"/>
            <p:cNvCxnSpPr>
              <a:endCxn id="147" idx="1"/>
            </p:cNvCxnSpPr>
            <p:nvPr/>
          </p:nvCxnSpPr>
          <p:spPr>
            <a:xfrm>
              <a:off x="3645024" y="3347864"/>
              <a:ext cx="1440160" cy="264030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143"/>
            <p:cNvSpPr/>
            <p:nvPr/>
          </p:nvSpPr>
          <p:spPr>
            <a:xfrm>
              <a:off x="1124744" y="8460432"/>
              <a:ext cx="2016224" cy="288032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b="1" dirty="0" smtClean="0">
                  <a:solidFill>
                    <a:schemeClr val="tx1"/>
                  </a:solidFill>
                </a:rPr>
                <a:t>No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homolog</a:t>
              </a:r>
              <a:r>
                <a:rPr lang="fr-CH" sz="16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found</a:t>
              </a:r>
              <a:endParaRPr lang="fr-CH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365104" y="8471925"/>
              <a:ext cx="1728192" cy="27653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b="1" dirty="0" err="1" smtClean="0">
                  <a:solidFill>
                    <a:schemeClr val="tx1"/>
                  </a:solidFill>
                </a:rPr>
                <a:t>Homolog</a:t>
              </a:r>
              <a:r>
                <a:rPr lang="fr-CH" sz="16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600" b="1" dirty="0" err="1" smtClean="0">
                  <a:solidFill>
                    <a:schemeClr val="tx1"/>
                  </a:solidFill>
                </a:rPr>
                <a:t>found</a:t>
              </a:r>
              <a:endParaRPr lang="fr-CH" sz="16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085184" y="3347864"/>
              <a:ext cx="1134126" cy="52805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smtClean="0">
                  <a:solidFill>
                    <a:schemeClr val="tx1"/>
                  </a:solidFill>
                </a:rPr>
                <a:t>CDS translation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085184" y="4139952"/>
              <a:ext cx="1134126" cy="36004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err="1" smtClean="0">
                  <a:solidFill>
                    <a:schemeClr val="tx1"/>
                  </a:solidFill>
                </a:rPr>
                <a:t>InterProScan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0" name="Connecteur droit avec flèche 149"/>
            <p:cNvCxnSpPr>
              <a:stCxn id="147" idx="2"/>
              <a:endCxn id="149" idx="0"/>
            </p:cNvCxnSpPr>
            <p:nvPr/>
          </p:nvCxnSpPr>
          <p:spPr>
            <a:xfrm>
              <a:off x="5652247" y="3875923"/>
              <a:ext cx="0" cy="264029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150"/>
            <p:cNvSpPr/>
            <p:nvPr/>
          </p:nvSpPr>
          <p:spPr>
            <a:xfrm>
              <a:off x="5013176" y="4788024"/>
              <a:ext cx="1296144" cy="77957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smtClean="0">
                  <a:solidFill>
                    <a:schemeClr val="tx1"/>
                  </a:solidFill>
                </a:rPr>
                <a:t>Target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domains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or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domain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architecture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2" name="Connecteur droit avec flèche 151"/>
            <p:cNvCxnSpPr>
              <a:stCxn id="149" idx="2"/>
              <a:endCxn id="151" idx="0"/>
            </p:cNvCxnSpPr>
            <p:nvPr/>
          </p:nvCxnSpPr>
          <p:spPr>
            <a:xfrm>
              <a:off x="5652247" y="4499993"/>
              <a:ext cx="9001" cy="288031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endCxn id="145" idx="0"/>
            </p:cNvCxnSpPr>
            <p:nvPr/>
          </p:nvCxnSpPr>
          <p:spPr>
            <a:xfrm>
              <a:off x="3789040" y="6228184"/>
              <a:ext cx="1440160" cy="2243741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ZoneTexte 156"/>
            <p:cNvSpPr txBox="1"/>
            <p:nvPr/>
          </p:nvSpPr>
          <p:spPr>
            <a:xfrm>
              <a:off x="2780928" y="6156176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 smtClean="0"/>
                <a:t>no</a:t>
              </a:r>
              <a:endParaRPr lang="fr-CH" sz="1200" b="1" dirty="0"/>
            </a:p>
          </p:txBody>
        </p:sp>
        <p:sp>
          <p:nvSpPr>
            <p:cNvPr id="158" name="ZoneTexte 157"/>
            <p:cNvSpPr txBox="1"/>
            <p:nvPr/>
          </p:nvSpPr>
          <p:spPr>
            <a:xfrm>
              <a:off x="3861048" y="615617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 err="1" smtClean="0"/>
                <a:t>yes</a:t>
              </a:r>
              <a:endParaRPr lang="fr-CH" sz="1200" b="1" dirty="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772816" y="6876256"/>
              <a:ext cx="1800200" cy="504056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b="1" dirty="0" err="1" smtClean="0">
                  <a:solidFill>
                    <a:schemeClr val="tx1"/>
                  </a:solidFill>
                </a:rPr>
                <a:t>Phylogenetical</a:t>
              </a:r>
              <a:r>
                <a:rPr lang="fr-CH" sz="1200" b="1" dirty="0" smtClean="0">
                  <a:solidFill>
                    <a:schemeClr val="tx1"/>
                  </a:solidFill>
                </a:rPr>
                <a:t> </a:t>
              </a:r>
              <a:r>
                <a:rPr lang="fr-CH" sz="1200" b="1" dirty="0" err="1" smtClean="0">
                  <a:solidFill>
                    <a:schemeClr val="tx1"/>
                  </a:solidFill>
                </a:rPr>
                <a:t>analysis</a:t>
              </a:r>
              <a:endParaRPr lang="fr-CH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0" name="Connecteur droit avec flèche 159"/>
            <p:cNvCxnSpPr>
              <a:stCxn id="159" idx="2"/>
            </p:cNvCxnSpPr>
            <p:nvPr/>
          </p:nvCxnSpPr>
          <p:spPr>
            <a:xfrm>
              <a:off x="2672916" y="7380312"/>
              <a:ext cx="0" cy="288032"/>
            </a:xfrm>
            <a:prstGeom prst="straightConnector1">
              <a:avLst/>
            </a:prstGeom>
            <a:ln w="2222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ZoneTexte 163"/>
            <p:cNvSpPr txBox="1"/>
            <p:nvPr/>
          </p:nvSpPr>
          <p:spPr>
            <a:xfrm>
              <a:off x="1988839" y="8028384"/>
              <a:ext cx="576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 smtClean="0"/>
                <a:t>no</a:t>
              </a:r>
              <a:endParaRPr lang="fr-CH" sz="1200" b="1" dirty="0"/>
            </a:p>
          </p:txBody>
        </p:sp>
        <p:sp>
          <p:nvSpPr>
            <p:cNvPr id="165" name="ZoneTexte 164"/>
            <p:cNvSpPr txBox="1"/>
            <p:nvPr/>
          </p:nvSpPr>
          <p:spPr>
            <a:xfrm>
              <a:off x="3140968" y="7895401"/>
              <a:ext cx="5940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 err="1" smtClean="0"/>
                <a:t>yes</a:t>
              </a:r>
              <a:endParaRPr lang="fr-CH" sz="1200" b="1" dirty="0"/>
            </a:p>
          </p:txBody>
        </p:sp>
        <p:cxnSp>
          <p:nvCxnSpPr>
            <p:cNvPr id="20" name="Connecteur droit avec flèche 19"/>
            <p:cNvCxnSpPr>
              <a:stCxn id="5" idx="2"/>
              <a:endCxn id="24" idx="0"/>
            </p:cNvCxnSpPr>
            <p:nvPr/>
          </p:nvCxnSpPr>
          <p:spPr>
            <a:xfrm flipH="1">
              <a:off x="2897941" y="827584"/>
              <a:ext cx="765085" cy="36004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avec flèche 415"/>
            <p:cNvCxnSpPr/>
            <p:nvPr/>
          </p:nvCxnSpPr>
          <p:spPr>
            <a:xfrm>
              <a:off x="2276872" y="5580112"/>
              <a:ext cx="768911" cy="415027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avec flèche 418"/>
            <p:cNvCxnSpPr/>
            <p:nvPr/>
          </p:nvCxnSpPr>
          <p:spPr>
            <a:xfrm flipH="1">
              <a:off x="4033335" y="5580112"/>
              <a:ext cx="979841" cy="415027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Losange 66"/>
          <p:cNvSpPr/>
          <p:nvPr/>
        </p:nvSpPr>
        <p:spPr>
          <a:xfrm>
            <a:off x="1916832" y="7668344"/>
            <a:ext cx="1512168" cy="43204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Match?</a:t>
            </a:r>
            <a:endParaRPr lang="fr-CH" sz="1200" b="1" dirty="0">
              <a:solidFill>
                <a:schemeClr val="tx1"/>
              </a:solidFill>
            </a:endParaRPr>
          </a:p>
        </p:txBody>
      </p:sp>
      <p:sp>
        <p:nvSpPr>
          <p:cNvPr id="66" name="Losange 65"/>
          <p:cNvSpPr/>
          <p:nvPr/>
        </p:nvSpPr>
        <p:spPr>
          <a:xfrm>
            <a:off x="2780928" y="5868144"/>
            <a:ext cx="1512168" cy="43204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Match?</a:t>
            </a:r>
            <a:endParaRPr lang="fr-CH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326</TotalTime>
  <Words>53</Words>
  <Application>Microsoft Office PowerPoint</Application>
  <PresentationFormat>Affichage à l'écran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Blank</vt:lpstr>
      <vt:lpstr>Diapositive 1</vt:lpstr>
    </vt:vector>
  </TitlesOfParts>
  <Company>CHUV | Centre hospitalier universitaire vaudois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Hauser Philippe (HOS32232)</dc:creator>
  <cp:lastModifiedBy>Hauser Philippe (HOS32232)</cp:lastModifiedBy>
  <cp:revision>41</cp:revision>
  <dcterms:created xsi:type="dcterms:W3CDTF">2014-11-03T11:59:37Z</dcterms:created>
  <dcterms:modified xsi:type="dcterms:W3CDTF">2014-11-19T10:25:41Z</dcterms:modified>
</cp:coreProperties>
</file>