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06" r:id="rId2"/>
    <p:sldId id="307" r:id="rId3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P" initials="WP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9228" autoAdjust="0"/>
  </p:normalViewPr>
  <p:slideViewPr>
    <p:cSldViewPr showGuides="1">
      <p:cViewPr>
        <p:scale>
          <a:sx n="70" d="100"/>
          <a:sy n="70" d="100"/>
        </p:scale>
        <p:origin x="-1152" y="-58"/>
      </p:cViewPr>
      <p:guideLst>
        <p:guide orient="horz" pos="288"/>
        <p:guide pos="7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92A5-DA45-44F1-8828-022C2C11BF03}" type="datetimeFigureOut">
              <a:rPr lang="en-GB" smtClean="0"/>
              <a:pPr/>
              <a:t>24/05/2014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43E76-210D-4956-8C87-B91E022A09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53245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27106-EBB9-4544-89C8-BF59F97E0FC8}" type="datetimeFigureOut">
              <a:rPr lang="en-GB" smtClean="0"/>
              <a:pPr/>
              <a:t>24/05/2014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95A1B-F6C6-410F-9473-D705E1588C7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80413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B51C-7BAF-4253-A058-A345E2120423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5A4D9-66E3-4BBD-94A0-94003ABD94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464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8BA10-89C1-4A78-9204-1EF2B057DB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AC854-9BB2-4006-AE1B-8ED358FE9C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B015C-7449-4E31-B003-7C1CCC17A1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0381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28600" y="228600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Figure S7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6200"/>
            <a:ext cx="4630890" cy="207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1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286000"/>
            <a:ext cx="5562600" cy="199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258222" y="27548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285035"/>
            <a:ext cx="3698875" cy="249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228600" y="42788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77822" y="42672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15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2" y="4331221"/>
            <a:ext cx="3589338" cy="245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92345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00070" y="661987"/>
            <a:ext cx="836293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Figure S7.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Effect of AZD9291 and AZ5104 in transgenic models of EGFR-TKI sensitizing </a:t>
            </a:r>
            <a:b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(C/L858R and C/ex19del) and T790M resistant (C/L+T) lung cancer.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A,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Preliminary study showing 5mg/kg/day of AZD9291 can induce significant tumor shrinkage in a lung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tumor-bearing C/ex19del animal after one and two weeks of treatment as measured by MR imaging.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AZ5104 induces shrinkage in transgenic tumor models.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Change in radiographic tumor volume from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baseline by treatment for individual lung tumor-bearing C/L858R and C/L+T animals.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Graphed is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percentage change in tumor volume, calculated for individual animals pretreatment and after treatment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with vehicle,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afatinib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(7.5 mg/kg/d), or AZ5104 (5 mg/kg/d).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C, D,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Representative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MR images and H&amp;E-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stained sections (right panel; original magnification, ×40) of lungs from tumor-bearing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C,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C/L858R mice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D,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C/L+T mice pretreatment and after treatment with vehicle or AZ5104 for 1 week.  H – heart; arrow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denotes tumor.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28517</TotalTime>
  <Words>20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</dc:creator>
  <cp:lastModifiedBy>m504101</cp:lastModifiedBy>
  <cp:revision>528</cp:revision>
  <dcterms:created xsi:type="dcterms:W3CDTF">2013-09-10T23:10:08Z</dcterms:created>
  <dcterms:modified xsi:type="dcterms:W3CDTF">2014-05-24T09:49:05Z</dcterms:modified>
</cp:coreProperties>
</file>