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9" r:id="rId2"/>
  </p:sldIdLst>
  <p:sldSz cx="9906000" cy="6858000" type="A4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8" autoAdjust="0"/>
  </p:normalViewPr>
  <p:slideViewPr>
    <p:cSldViewPr>
      <p:cViewPr>
        <p:scale>
          <a:sx n="100" d="100"/>
          <a:sy n="100" d="100"/>
        </p:scale>
        <p:origin x="-102" y="-27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C597F-561F-4A86-AA2C-2E4C0BBCF45F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1200" y="744538"/>
            <a:ext cx="537527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74D2D-479D-4975-89DB-B3530DE336A7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079428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2143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44378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583605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85730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3329251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71604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3" y="1535113"/>
            <a:ext cx="437858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3" y="2174875"/>
            <a:ext cx="437858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083441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05690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97848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2" y="273051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3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2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7040368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1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9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4640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3068C1-0D2A-4AE6-9078-16972122F9D8}" type="datetimeFigureOut">
              <a:rPr lang="en-ZA" smtClean="0"/>
              <a:t>2014/11/11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5ECC0B-5ED3-405D-A05A-2D22E35F0F34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37327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:\projects\Cactus\SpeciesRichness\richnessmapsNative.emf"/>
          <p:cNvPicPr/>
          <p:nvPr/>
        </p:nvPicPr>
        <p:blipFill>
          <a:blip r:embed="rId2" cstate="print"/>
          <a:srcRect b="44925"/>
          <a:stretch>
            <a:fillRect/>
          </a:stretch>
        </p:blipFill>
        <p:spPr bwMode="auto">
          <a:xfrm>
            <a:off x="909638" y="1852613"/>
            <a:ext cx="8086725" cy="315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3178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0</Words>
  <Application>Microsoft Office PowerPoint</Application>
  <PresentationFormat>A4 Paper (210x297 mm)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University of Stellenbosch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Novoa Perez, A, Dr &lt;anan@sun.ac.za&gt;</dc:creator>
  <cp:lastModifiedBy>Novoa Perez, A, Dr &lt;anan@sun.ac.za&gt;</cp:lastModifiedBy>
  <cp:revision>6</cp:revision>
  <cp:lastPrinted>2014-11-11T10:09:41Z</cp:lastPrinted>
  <dcterms:created xsi:type="dcterms:W3CDTF">2014-11-11T09:50:42Z</dcterms:created>
  <dcterms:modified xsi:type="dcterms:W3CDTF">2014-11-11T13:05:03Z</dcterms:modified>
</cp:coreProperties>
</file>