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7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1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3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3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9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900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65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7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4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64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49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5820C-817E-4B2C-8F11-275EE0E3465A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7C4A7-F89E-436F-A74C-DD45F95FE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97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51884" y="905123"/>
            <a:ext cx="8111116" cy="92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531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7150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7912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9436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1722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2484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3246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408751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4770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5532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504167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6294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7056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7818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8580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0104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0866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105816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145572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3914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8486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79248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2296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323028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399228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8418444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458200" y="75272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3400" y="53340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93813" y="53340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70013" y="106888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22413" y="53340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27213" y="53340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87564" y="53340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8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51013" y="106888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03413" y="106888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7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79897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55813" y="106888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9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04167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12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631759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14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707959" y="10688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15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48146" y="10688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74413" y="10688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13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62718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16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38918" y="10688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17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95531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18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063780" y="10688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19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71256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20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700918" y="10688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21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772400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22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079559" y="10688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53400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24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231959" y="10688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25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305800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379641" y="106888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27</a:t>
            </a:r>
          </a:p>
        </p:txBody>
      </p:sp>
      <p:sp>
        <p:nvSpPr>
          <p:cNvPr id="3" name="Rectangle 2"/>
          <p:cNvSpPr/>
          <p:nvPr/>
        </p:nvSpPr>
        <p:spPr>
          <a:xfrm>
            <a:off x="8763000" y="762000"/>
            <a:ext cx="45719" cy="3068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8615318" y="533400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28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-76200" y="1066800"/>
            <a:ext cx="914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171 RNA   </a:t>
            </a:r>
            <a:r>
              <a:rPr lang="en-US" sz="1000" dirty="0" smtClean="0"/>
              <a:t>X</a:t>
            </a:r>
            <a:endParaRPr lang="en-US" sz="1000" dirty="0"/>
          </a:p>
        </p:txBody>
      </p:sp>
      <p:sp>
        <p:nvSpPr>
          <p:cNvPr id="89" name="TextBox 88"/>
          <p:cNvSpPr txBox="1"/>
          <p:nvPr/>
        </p:nvSpPr>
        <p:spPr>
          <a:xfrm>
            <a:off x="-76200" y="1219200"/>
            <a:ext cx="728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145 RNA</a:t>
            </a:r>
            <a:endParaRPr lang="en-US" sz="1000" dirty="0"/>
          </a:p>
        </p:txBody>
      </p:sp>
      <p:sp>
        <p:nvSpPr>
          <p:cNvPr id="90" name="TextBox 89"/>
          <p:cNvSpPr txBox="1"/>
          <p:nvPr/>
        </p:nvSpPr>
        <p:spPr>
          <a:xfrm>
            <a:off x="-76200" y="1371600"/>
            <a:ext cx="914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159 RNA   </a:t>
            </a:r>
            <a:r>
              <a:rPr lang="en-US" sz="1000" dirty="0" smtClean="0"/>
              <a:t>X</a:t>
            </a:r>
            <a:endParaRPr lang="en-US" sz="1000" dirty="0"/>
          </a:p>
        </p:txBody>
      </p:sp>
      <p:sp>
        <p:nvSpPr>
          <p:cNvPr id="91" name="TextBox 90"/>
          <p:cNvSpPr txBox="1"/>
          <p:nvPr/>
        </p:nvSpPr>
        <p:spPr>
          <a:xfrm>
            <a:off x="-76200" y="1524000"/>
            <a:ext cx="534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111 RNA                                                                   </a:t>
            </a:r>
            <a:r>
              <a:rPr lang="en-US" sz="1000" dirty="0" smtClean="0"/>
              <a:t>X </a:t>
            </a:r>
            <a:r>
              <a:rPr lang="en-US" sz="1000" dirty="0" err="1" smtClean="0"/>
              <a:t>X</a:t>
            </a:r>
            <a:r>
              <a:rPr lang="en-US" sz="1000" dirty="0" smtClean="0"/>
              <a:t>                                                                       </a:t>
            </a:r>
            <a:r>
              <a:rPr lang="en-US" sz="1000" dirty="0" err="1" smtClean="0"/>
              <a:t>X</a:t>
            </a:r>
            <a:endParaRPr lang="en-US" sz="1000" dirty="0"/>
          </a:p>
        </p:txBody>
      </p:sp>
      <p:sp>
        <p:nvSpPr>
          <p:cNvPr id="92" name="TextBox 91"/>
          <p:cNvSpPr txBox="1"/>
          <p:nvPr/>
        </p:nvSpPr>
        <p:spPr>
          <a:xfrm>
            <a:off x="-76200" y="1676400"/>
            <a:ext cx="5436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171 DNA                                                                                                                             </a:t>
            </a:r>
            <a:r>
              <a:rPr lang="en-US" sz="1000" dirty="0" smtClean="0"/>
              <a:t>X</a:t>
            </a:r>
            <a:r>
              <a:rPr lang="en-US" sz="1200" dirty="0" smtClean="0"/>
              <a:t>  </a:t>
            </a:r>
            <a:r>
              <a:rPr lang="en-US" sz="1000" dirty="0" err="1" smtClean="0"/>
              <a:t>X</a:t>
            </a:r>
            <a:endParaRPr lang="en-US" sz="1000" dirty="0"/>
          </a:p>
        </p:txBody>
      </p:sp>
      <p:sp>
        <p:nvSpPr>
          <p:cNvPr id="93" name="TextBox 92"/>
          <p:cNvSpPr txBox="1"/>
          <p:nvPr/>
        </p:nvSpPr>
        <p:spPr>
          <a:xfrm>
            <a:off x="-76200" y="1828800"/>
            <a:ext cx="5086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145 DNA                                                                                                                         </a:t>
            </a:r>
            <a:r>
              <a:rPr lang="en-US" sz="1000" dirty="0" smtClean="0"/>
              <a:t>X</a:t>
            </a:r>
            <a:endParaRPr lang="en-US" sz="1000" dirty="0"/>
          </a:p>
        </p:txBody>
      </p:sp>
      <p:sp>
        <p:nvSpPr>
          <p:cNvPr id="94" name="TextBox 93"/>
          <p:cNvSpPr txBox="1"/>
          <p:nvPr/>
        </p:nvSpPr>
        <p:spPr>
          <a:xfrm>
            <a:off x="-76200" y="1981200"/>
            <a:ext cx="5378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159 DNA                                                                                                 </a:t>
            </a:r>
            <a:r>
              <a:rPr lang="en-US" sz="1000" dirty="0" smtClean="0"/>
              <a:t>X</a:t>
            </a:r>
            <a:r>
              <a:rPr lang="en-US" sz="1200" dirty="0" smtClean="0"/>
              <a:t>                              </a:t>
            </a:r>
            <a:r>
              <a:rPr lang="en-US" sz="1000" dirty="0" err="1" smtClean="0"/>
              <a:t>X</a:t>
            </a:r>
            <a:endParaRPr lang="en-US" sz="1000" dirty="0"/>
          </a:p>
        </p:txBody>
      </p:sp>
      <p:sp>
        <p:nvSpPr>
          <p:cNvPr id="95" name="TextBox 94"/>
          <p:cNvSpPr txBox="1"/>
          <p:nvPr/>
        </p:nvSpPr>
        <p:spPr>
          <a:xfrm>
            <a:off x="-76200" y="2133600"/>
            <a:ext cx="5362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111 DNA                                   </a:t>
            </a:r>
            <a:r>
              <a:rPr lang="en-US" sz="1000" dirty="0" smtClean="0"/>
              <a:t>X</a:t>
            </a:r>
            <a:r>
              <a:rPr lang="en-US" sz="1200" dirty="0" smtClean="0"/>
              <a:t>                   </a:t>
            </a:r>
            <a:r>
              <a:rPr lang="en-US" sz="1000" dirty="0" err="1" smtClean="0"/>
              <a:t>X</a:t>
            </a:r>
            <a:r>
              <a:rPr lang="en-US" sz="1200" dirty="0" smtClean="0"/>
              <a:t>                                                                    </a:t>
            </a:r>
            <a:r>
              <a:rPr lang="en-US" sz="1000" dirty="0" err="1" smtClean="0"/>
              <a:t>X</a:t>
            </a:r>
            <a:r>
              <a:rPr lang="en-US" sz="1000" dirty="0" smtClean="0"/>
              <a:t> </a:t>
            </a:r>
            <a:r>
              <a:rPr lang="en-US" sz="1000" dirty="0" err="1" smtClean="0"/>
              <a:t>X</a:t>
            </a:r>
            <a:endParaRPr lang="en-US" sz="1000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651884" y="3752324"/>
            <a:ext cx="8111116" cy="927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6531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7150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57912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59436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61722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62484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63246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6408751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64770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5532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6504167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6294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67056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67818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68580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70104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70866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7105816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7145572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73914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78486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79248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82296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8323028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8399228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8418444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8458200" y="359992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533400" y="338060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5593813" y="338060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670013" y="391608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822413" y="338060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127213" y="338060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287564" y="338060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8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051013" y="391608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6203413" y="391608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7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379897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6355813" y="391608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9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6504167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12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6631759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14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707959" y="39160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15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448146" y="39160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574413" y="39160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13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862718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16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938918" y="39160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17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995531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18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063780" y="39160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19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271256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20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700918" y="39160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21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772400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22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8079559" y="39160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23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8153400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24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8231959" y="39160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25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8305800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26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8379641" y="391608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27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8763000" y="3609201"/>
            <a:ext cx="45719" cy="3068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/>
          <p:nvPr/>
        </p:nvSpPr>
        <p:spPr>
          <a:xfrm>
            <a:off x="8615318" y="3380601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28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-76200" y="3914001"/>
            <a:ext cx="728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704 RNA</a:t>
            </a:r>
            <a:endParaRPr lang="en-US" sz="1000" dirty="0"/>
          </a:p>
        </p:txBody>
      </p:sp>
      <p:sp>
        <p:nvSpPr>
          <p:cNvPr id="155" name="TextBox 154"/>
          <p:cNvSpPr txBox="1"/>
          <p:nvPr/>
        </p:nvSpPr>
        <p:spPr>
          <a:xfrm>
            <a:off x="-76200" y="4066401"/>
            <a:ext cx="728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061 RNA</a:t>
            </a:r>
            <a:endParaRPr lang="en-US" sz="1000" dirty="0"/>
          </a:p>
        </p:txBody>
      </p:sp>
      <p:sp>
        <p:nvSpPr>
          <p:cNvPr id="156" name="TextBox 155"/>
          <p:cNvSpPr txBox="1"/>
          <p:nvPr/>
        </p:nvSpPr>
        <p:spPr>
          <a:xfrm>
            <a:off x="-76200" y="4218801"/>
            <a:ext cx="728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035 RNA</a:t>
            </a:r>
            <a:endParaRPr lang="en-US" sz="1000" dirty="0"/>
          </a:p>
        </p:txBody>
      </p:sp>
      <p:sp>
        <p:nvSpPr>
          <p:cNvPr id="157" name="TextBox 156"/>
          <p:cNvSpPr txBox="1"/>
          <p:nvPr/>
        </p:nvSpPr>
        <p:spPr>
          <a:xfrm>
            <a:off x="-76200" y="4371201"/>
            <a:ext cx="5341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836 RNA                                                                       </a:t>
            </a:r>
            <a:r>
              <a:rPr lang="en-US" sz="1000" dirty="0" smtClean="0"/>
              <a:t>                                                                       X</a:t>
            </a:r>
            <a:endParaRPr lang="en-US" sz="1000" dirty="0"/>
          </a:p>
        </p:txBody>
      </p:sp>
      <p:sp>
        <p:nvSpPr>
          <p:cNvPr id="158" name="TextBox 157"/>
          <p:cNvSpPr txBox="1"/>
          <p:nvPr/>
        </p:nvSpPr>
        <p:spPr>
          <a:xfrm>
            <a:off x="-76200" y="4523601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021 RNA </a:t>
            </a:r>
            <a:endParaRPr lang="en-US" sz="1000" dirty="0"/>
          </a:p>
        </p:txBody>
      </p:sp>
      <p:sp>
        <p:nvSpPr>
          <p:cNvPr id="159" name="TextBox 158"/>
          <p:cNvSpPr txBox="1"/>
          <p:nvPr/>
        </p:nvSpPr>
        <p:spPr>
          <a:xfrm>
            <a:off x="-76200" y="4676001"/>
            <a:ext cx="728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681 RNA</a:t>
            </a:r>
            <a:endParaRPr lang="en-US" sz="1000" dirty="0"/>
          </a:p>
        </p:txBody>
      </p:sp>
      <p:sp>
        <p:nvSpPr>
          <p:cNvPr id="160" name="TextBox 159"/>
          <p:cNvSpPr txBox="1"/>
          <p:nvPr/>
        </p:nvSpPr>
        <p:spPr>
          <a:xfrm>
            <a:off x="-76200" y="482840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120810</a:t>
            </a:r>
            <a:r>
              <a:rPr lang="en-US" sz="1200" dirty="0" smtClean="0"/>
              <a:t> RNA</a:t>
            </a:r>
            <a:endParaRPr lang="en-US" sz="1000" dirty="0"/>
          </a:p>
        </p:txBody>
      </p:sp>
      <p:sp>
        <p:nvSpPr>
          <p:cNvPr id="162" name="TextBox 161"/>
          <p:cNvSpPr txBox="1"/>
          <p:nvPr/>
        </p:nvSpPr>
        <p:spPr>
          <a:xfrm>
            <a:off x="-76200" y="4980801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704 DNA   </a:t>
            </a:r>
            <a:r>
              <a:rPr lang="en-US" sz="1000" dirty="0" smtClean="0"/>
              <a:t>X</a:t>
            </a:r>
            <a:endParaRPr lang="en-US" sz="1000" dirty="0"/>
          </a:p>
        </p:txBody>
      </p:sp>
      <p:sp>
        <p:nvSpPr>
          <p:cNvPr id="163" name="TextBox 162"/>
          <p:cNvSpPr txBox="1"/>
          <p:nvPr/>
        </p:nvSpPr>
        <p:spPr>
          <a:xfrm>
            <a:off x="-76200" y="5133201"/>
            <a:ext cx="925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061 DNA   </a:t>
            </a:r>
            <a:r>
              <a:rPr lang="en-US" sz="1000" dirty="0" smtClean="0"/>
              <a:t>X</a:t>
            </a:r>
            <a:endParaRPr lang="en-US" sz="1000" dirty="0"/>
          </a:p>
        </p:txBody>
      </p:sp>
      <p:sp>
        <p:nvSpPr>
          <p:cNvPr id="164" name="TextBox 163"/>
          <p:cNvSpPr txBox="1"/>
          <p:nvPr/>
        </p:nvSpPr>
        <p:spPr>
          <a:xfrm>
            <a:off x="-76200" y="5285601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035 DNA   </a:t>
            </a:r>
            <a:r>
              <a:rPr lang="en-US" sz="1000" dirty="0" smtClean="0"/>
              <a:t>X</a:t>
            </a:r>
            <a:endParaRPr lang="en-US" sz="1000" dirty="0"/>
          </a:p>
        </p:txBody>
      </p:sp>
      <p:sp>
        <p:nvSpPr>
          <p:cNvPr id="165" name="TextBox 164"/>
          <p:cNvSpPr txBox="1"/>
          <p:nvPr/>
        </p:nvSpPr>
        <p:spPr>
          <a:xfrm>
            <a:off x="-76200" y="5438001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836 DNA </a:t>
            </a:r>
            <a:r>
              <a:rPr lang="en-US" sz="1000" dirty="0" smtClean="0"/>
              <a:t>  X</a:t>
            </a:r>
            <a:endParaRPr lang="en-US" sz="1000" dirty="0"/>
          </a:p>
        </p:txBody>
      </p:sp>
      <p:sp>
        <p:nvSpPr>
          <p:cNvPr id="166" name="TextBox 165"/>
          <p:cNvSpPr txBox="1"/>
          <p:nvPr/>
        </p:nvSpPr>
        <p:spPr>
          <a:xfrm>
            <a:off x="-76200" y="5590401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021 DNA</a:t>
            </a:r>
            <a:endParaRPr lang="en-US" sz="1000" dirty="0"/>
          </a:p>
        </p:txBody>
      </p:sp>
      <p:sp>
        <p:nvSpPr>
          <p:cNvPr id="167" name="TextBox 166"/>
          <p:cNvSpPr txBox="1"/>
          <p:nvPr/>
        </p:nvSpPr>
        <p:spPr>
          <a:xfrm>
            <a:off x="-76200" y="5742801"/>
            <a:ext cx="5291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681 DNA   </a:t>
            </a:r>
            <a:r>
              <a:rPr lang="en-US" sz="1000" dirty="0" smtClean="0"/>
              <a:t>X</a:t>
            </a:r>
            <a:r>
              <a:rPr lang="en-US" sz="1200" dirty="0" smtClean="0"/>
              <a:t>                                                 </a:t>
            </a:r>
            <a:r>
              <a:rPr lang="en-US" sz="1000" dirty="0" err="1" smtClean="0"/>
              <a:t>X</a:t>
            </a:r>
            <a:r>
              <a:rPr lang="en-US" sz="1200" dirty="0" smtClean="0"/>
              <a:t>                                                                   </a:t>
            </a:r>
            <a:r>
              <a:rPr lang="en-US" sz="1000" dirty="0" err="1" smtClean="0"/>
              <a:t>X</a:t>
            </a:r>
            <a:r>
              <a:rPr lang="en-US" sz="1000" dirty="0" smtClean="0"/>
              <a:t>   </a:t>
            </a:r>
            <a:r>
              <a:rPr lang="en-US" sz="1000" dirty="0" err="1" smtClean="0"/>
              <a:t>X</a:t>
            </a:r>
            <a:endParaRPr lang="en-US" sz="1000" dirty="0"/>
          </a:p>
        </p:txBody>
      </p:sp>
      <p:sp>
        <p:nvSpPr>
          <p:cNvPr id="168" name="TextBox 167"/>
          <p:cNvSpPr txBox="1"/>
          <p:nvPr/>
        </p:nvSpPr>
        <p:spPr>
          <a:xfrm>
            <a:off x="-76200" y="5895201"/>
            <a:ext cx="52998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120810</a:t>
            </a:r>
            <a:r>
              <a:rPr lang="en-US" sz="1200" dirty="0" smtClean="0"/>
              <a:t> DNA </a:t>
            </a:r>
            <a:r>
              <a:rPr lang="en-US" sz="1000" dirty="0" smtClean="0"/>
              <a:t>X                                                            </a:t>
            </a:r>
            <a:r>
              <a:rPr lang="en-US" sz="1000" dirty="0" err="1" smtClean="0"/>
              <a:t>X</a:t>
            </a:r>
            <a:r>
              <a:rPr lang="en-US" sz="1000" dirty="0" smtClean="0"/>
              <a:t>                                                                                  </a:t>
            </a:r>
            <a:r>
              <a:rPr lang="en-US" sz="1000" dirty="0" err="1" smtClean="0"/>
              <a:t>X</a:t>
            </a:r>
            <a:r>
              <a:rPr lang="en-US" sz="1000" dirty="0" smtClean="0"/>
              <a:t>   </a:t>
            </a:r>
            <a:r>
              <a:rPr lang="en-US" sz="1000" dirty="0" err="1" smtClean="0"/>
              <a:t>X</a:t>
            </a:r>
            <a:endParaRPr lang="en-US" sz="1000" dirty="0"/>
          </a:p>
        </p:txBody>
      </p:sp>
      <p:sp>
        <p:nvSpPr>
          <p:cNvPr id="161" name="Title 1"/>
          <p:cNvSpPr>
            <a:spLocks noGrp="1"/>
          </p:cNvSpPr>
          <p:nvPr>
            <p:ph type="title"/>
          </p:nvPr>
        </p:nvSpPr>
        <p:spPr>
          <a:xfrm>
            <a:off x="5874318" y="5923660"/>
            <a:ext cx="4096245" cy="1020762"/>
          </a:xfrm>
        </p:spPr>
        <p:txBody>
          <a:bodyPr/>
          <a:lstStyle/>
          <a:p>
            <a:r>
              <a:rPr lang="en-US" dirty="0" smtClean="0"/>
              <a:t>Figure </a:t>
            </a:r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52400" y="1640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GBM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34408" y="2819400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HNSCC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13044" y="6543915"/>
            <a:ext cx="396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Figure </a:t>
            </a:r>
            <a:r>
              <a:rPr lang="en-US" sz="1200" smtClean="0"/>
              <a:t>S1: </a:t>
            </a:r>
            <a:r>
              <a:rPr lang="en-US" sz="1200" dirty="0" smtClean="0"/>
              <a:t>Schematic representation of data in tables 2 and 3.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27381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144</Words>
  <Application>Microsoft Office PowerPoint</Application>
  <PresentationFormat>On-screen Show (4:3)</PresentationFormat>
  <Paragraphs>82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Figure S1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Work</dc:creator>
  <cp:lastModifiedBy>Sarah Work</cp:lastModifiedBy>
  <cp:revision>12</cp:revision>
  <dcterms:created xsi:type="dcterms:W3CDTF">2013-06-18T13:43:02Z</dcterms:created>
  <dcterms:modified xsi:type="dcterms:W3CDTF">2015-01-06T14:04:28Z</dcterms:modified>
</cp:coreProperties>
</file>