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8229600" cy="10972800" type="B4JIS"/>
  <p:notesSz cx="6858000" cy="9144000"/>
  <p:defaultTextStyle>
    <a:defPPr>
      <a:defRPr lang="en-US"/>
    </a:defPPr>
    <a:lvl1pPr marL="0" algn="l" defTabSz="1097236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548618" algn="l" defTabSz="1097236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097236" algn="l" defTabSz="1097236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1645854" algn="l" defTabSz="1097236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2194472" algn="l" defTabSz="1097236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2743091" algn="l" defTabSz="1097236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3291708" algn="l" defTabSz="1097236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3840326" algn="l" defTabSz="1097236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4388945" algn="l" defTabSz="1097236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378" autoAdjust="0"/>
  </p:normalViewPr>
  <p:slideViewPr>
    <p:cSldViewPr>
      <p:cViewPr>
        <p:scale>
          <a:sx n="140" d="100"/>
          <a:sy n="140" d="100"/>
        </p:scale>
        <p:origin x="-1326" y="3858"/>
      </p:cViewPr>
      <p:guideLst>
        <p:guide orient="horz" pos="3456"/>
        <p:guide pos="25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7220" y="3408683"/>
            <a:ext cx="6995160" cy="235204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34440" y="6217920"/>
            <a:ext cx="5760720" cy="28041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8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7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8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3C4BF-A04C-46D7-BED9-94DA5C839BBF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691E3-D444-4946-B3C8-B38DF8D7F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07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3C4BF-A04C-46D7-BED9-94DA5C839BBF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691E3-D444-4946-B3C8-B38DF8D7F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23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5966460" y="586741"/>
            <a:ext cx="1851660" cy="1248156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11480" y="586741"/>
            <a:ext cx="5417820" cy="1248156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3C4BF-A04C-46D7-BED9-94DA5C839BBF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691E3-D444-4946-B3C8-B38DF8D7F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964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3C4BF-A04C-46D7-BED9-94DA5C839BBF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691E3-D444-4946-B3C8-B38DF8D7F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296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0082" y="7051040"/>
            <a:ext cx="6995160" cy="217932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50082" y="4650746"/>
            <a:ext cx="6995160" cy="2400299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8618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9723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4585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9447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4309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9170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4032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8894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3C4BF-A04C-46D7-BED9-94DA5C839BBF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691E3-D444-4946-B3C8-B38DF8D7F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165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11480" y="3413763"/>
            <a:ext cx="3634740" cy="965454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183380" y="3413763"/>
            <a:ext cx="3634740" cy="965454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3C4BF-A04C-46D7-BED9-94DA5C839BBF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691E3-D444-4946-B3C8-B38DF8D7F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957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11480" y="439421"/>
            <a:ext cx="740664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11482" y="2456182"/>
            <a:ext cx="3636169" cy="1023619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8618" indent="0">
              <a:buNone/>
              <a:defRPr sz="2400" b="1"/>
            </a:lvl2pPr>
            <a:lvl3pPr marL="1097236" indent="0">
              <a:buNone/>
              <a:defRPr sz="2200" b="1"/>
            </a:lvl3pPr>
            <a:lvl4pPr marL="1645854" indent="0">
              <a:buNone/>
              <a:defRPr sz="1900" b="1"/>
            </a:lvl4pPr>
            <a:lvl5pPr marL="2194472" indent="0">
              <a:buNone/>
              <a:defRPr sz="1900" b="1"/>
            </a:lvl5pPr>
            <a:lvl6pPr marL="2743091" indent="0">
              <a:buNone/>
              <a:defRPr sz="1900" b="1"/>
            </a:lvl6pPr>
            <a:lvl7pPr marL="3291708" indent="0">
              <a:buNone/>
              <a:defRPr sz="1900" b="1"/>
            </a:lvl7pPr>
            <a:lvl8pPr marL="3840326" indent="0">
              <a:buNone/>
              <a:defRPr sz="1900" b="1"/>
            </a:lvl8pPr>
            <a:lvl9pPr marL="4388945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11482" y="3479801"/>
            <a:ext cx="3636169" cy="6322061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180527" y="2456182"/>
            <a:ext cx="3637597" cy="1023619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8618" indent="0">
              <a:buNone/>
              <a:defRPr sz="2400" b="1"/>
            </a:lvl2pPr>
            <a:lvl3pPr marL="1097236" indent="0">
              <a:buNone/>
              <a:defRPr sz="2200" b="1"/>
            </a:lvl3pPr>
            <a:lvl4pPr marL="1645854" indent="0">
              <a:buNone/>
              <a:defRPr sz="1900" b="1"/>
            </a:lvl4pPr>
            <a:lvl5pPr marL="2194472" indent="0">
              <a:buNone/>
              <a:defRPr sz="1900" b="1"/>
            </a:lvl5pPr>
            <a:lvl6pPr marL="2743091" indent="0">
              <a:buNone/>
              <a:defRPr sz="1900" b="1"/>
            </a:lvl6pPr>
            <a:lvl7pPr marL="3291708" indent="0">
              <a:buNone/>
              <a:defRPr sz="1900" b="1"/>
            </a:lvl7pPr>
            <a:lvl8pPr marL="3840326" indent="0">
              <a:buNone/>
              <a:defRPr sz="1900" b="1"/>
            </a:lvl8pPr>
            <a:lvl9pPr marL="4388945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180527" y="3479801"/>
            <a:ext cx="3637597" cy="6322061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3C4BF-A04C-46D7-BED9-94DA5C839BBF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691E3-D444-4946-B3C8-B38DF8D7F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492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3C4BF-A04C-46D7-BED9-94DA5C839BBF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691E3-D444-4946-B3C8-B38DF8D7F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18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3C4BF-A04C-46D7-BED9-94DA5C839BBF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691E3-D444-4946-B3C8-B38DF8D7F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058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11484" y="436880"/>
            <a:ext cx="2707482" cy="185928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17546" y="436885"/>
            <a:ext cx="4600576" cy="9364981"/>
          </a:xfrm>
        </p:spPr>
        <p:txBody>
          <a:bodyPr/>
          <a:lstStyle>
            <a:lvl1pPr>
              <a:defRPr sz="3800"/>
            </a:lvl1pPr>
            <a:lvl2pPr>
              <a:defRPr sz="34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11484" y="2296165"/>
            <a:ext cx="2707482" cy="7505701"/>
          </a:xfrm>
        </p:spPr>
        <p:txBody>
          <a:bodyPr/>
          <a:lstStyle>
            <a:lvl1pPr marL="0" indent="0">
              <a:buNone/>
              <a:defRPr sz="1700"/>
            </a:lvl1pPr>
            <a:lvl2pPr marL="548618" indent="0">
              <a:buNone/>
              <a:defRPr sz="1400"/>
            </a:lvl2pPr>
            <a:lvl3pPr marL="1097236" indent="0">
              <a:buNone/>
              <a:defRPr sz="1200"/>
            </a:lvl3pPr>
            <a:lvl4pPr marL="1645854" indent="0">
              <a:buNone/>
              <a:defRPr sz="1100"/>
            </a:lvl4pPr>
            <a:lvl5pPr marL="2194472" indent="0">
              <a:buNone/>
              <a:defRPr sz="1100"/>
            </a:lvl5pPr>
            <a:lvl6pPr marL="2743091" indent="0">
              <a:buNone/>
              <a:defRPr sz="1100"/>
            </a:lvl6pPr>
            <a:lvl7pPr marL="3291708" indent="0">
              <a:buNone/>
              <a:defRPr sz="1100"/>
            </a:lvl7pPr>
            <a:lvl8pPr marL="3840326" indent="0">
              <a:buNone/>
              <a:defRPr sz="1100"/>
            </a:lvl8pPr>
            <a:lvl9pPr marL="4388945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3C4BF-A04C-46D7-BED9-94DA5C839BBF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691E3-D444-4946-B3C8-B38DF8D7F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120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13059" y="7680963"/>
            <a:ext cx="4937760" cy="906781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613059" y="980440"/>
            <a:ext cx="4937760" cy="6583680"/>
          </a:xfrm>
        </p:spPr>
        <p:txBody>
          <a:bodyPr/>
          <a:lstStyle>
            <a:lvl1pPr marL="0" indent="0">
              <a:buNone/>
              <a:defRPr sz="3800"/>
            </a:lvl1pPr>
            <a:lvl2pPr marL="548618" indent="0">
              <a:buNone/>
              <a:defRPr sz="3400"/>
            </a:lvl2pPr>
            <a:lvl3pPr marL="1097236" indent="0">
              <a:buNone/>
              <a:defRPr sz="2900"/>
            </a:lvl3pPr>
            <a:lvl4pPr marL="1645854" indent="0">
              <a:buNone/>
              <a:defRPr sz="2400"/>
            </a:lvl4pPr>
            <a:lvl5pPr marL="2194472" indent="0">
              <a:buNone/>
              <a:defRPr sz="2400"/>
            </a:lvl5pPr>
            <a:lvl6pPr marL="2743091" indent="0">
              <a:buNone/>
              <a:defRPr sz="2400"/>
            </a:lvl6pPr>
            <a:lvl7pPr marL="3291708" indent="0">
              <a:buNone/>
              <a:defRPr sz="2400"/>
            </a:lvl7pPr>
            <a:lvl8pPr marL="3840326" indent="0">
              <a:buNone/>
              <a:defRPr sz="2400"/>
            </a:lvl8pPr>
            <a:lvl9pPr marL="4388945" indent="0">
              <a:buNone/>
              <a:defRPr sz="24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13059" y="8587744"/>
            <a:ext cx="4937760" cy="1287779"/>
          </a:xfrm>
        </p:spPr>
        <p:txBody>
          <a:bodyPr/>
          <a:lstStyle>
            <a:lvl1pPr marL="0" indent="0">
              <a:buNone/>
              <a:defRPr sz="1700"/>
            </a:lvl1pPr>
            <a:lvl2pPr marL="548618" indent="0">
              <a:buNone/>
              <a:defRPr sz="1400"/>
            </a:lvl2pPr>
            <a:lvl3pPr marL="1097236" indent="0">
              <a:buNone/>
              <a:defRPr sz="1200"/>
            </a:lvl3pPr>
            <a:lvl4pPr marL="1645854" indent="0">
              <a:buNone/>
              <a:defRPr sz="1100"/>
            </a:lvl4pPr>
            <a:lvl5pPr marL="2194472" indent="0">
              <a:buNone/>
              <a:defRPr sz="1100"/>
            </a:lvl5pPr>
            <a:lvl6pPr marL="2743091" indent="0">
              <a:buNone/>
              <a:defRPr sz="1100"/>
            </a:lvl6pPr>
            <a:lvl7pPr marL="3291708" indent="0">
              <a:buNone/>
              <a:defRPr sz="1100"/>
            </a:lvl7pPr>
            <a:lvl8pPr marL="3840326" indent="0">
              <a:buNone/>
              <a:defRPr sz="1100"/>
            </a:lvl8pPr>
            <a:lvl9pPr marL="4388945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3C4BF-A04C-46D7-BED9-94DA5C839BBF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691E3-D444-4946-B3C8-B38DF8D7F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532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11480" y="439421"/>
            <a:ext cx="7406640" cy="1828800"/>
          </a:xfrm>
          <a:prstGeom prst="rect">
            <a:avLst/>
          </a:prstGeom>
        </p:spPr>
        <p:txBody>
          <a:bodyPr vert="horz" lIns="109723" tIns="54862" rIns="109723" bIns="54862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11480" y="2560323"/>
            <a:ext cx="7406640" cy="7241540"/>
          </a:xfrm>
          <a:prstGeom prst="rect">
            <a:avLst/>
          </a:prstGeom>
        </p:spPr>
        <p:txBody>
          <a:bodyPr vert="horz" lIns="109723" tIns="54862" rIns="109723" bIns="54862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11480" y="10170165"/>
            <a:ext cx="1920240" cy="584200"/>
          </a:xfrm>
          <a:prstGeom prst="rect">
            <a:avLst/>
          </a:prstGeom>
        </p:spPr>
        <p:txBody>
          <a:bodyPr vert="horz" lIns="109723" tIns="54862" rIns="109723" bIns="54862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3C4BF-A04C-46D7-BED9-94DA5C839BBF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811780" y="10170165"/>
            <a:ext cx="2606040" cy="584200"/>
          </a:xfrm>
          <a:prstGeom prst="rect">
            <a:avLst/>
          </a:prstGeom>
        </p:spPr>
        <p:txBody>
          <a:bodyPr vert="horz" lIns="109723" tIns="54862" rIns="109723" bIns="54862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5897880" y="10170165"/>
            <a:ext cx="1920240" cy="584200"/>
          </a:xfrm>
          <a:prstGeom prst="rect">
            <a:avLst/>
          </a:prstGeom>
        </p:spPr>
        <p:txBody>
          <a:bodyPr vert="horz" lIns="109723" tIns="54862" rIns="109723" bIns="54862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3691E3-D444-4946-B3C8-B38DF8D7F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852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97236" rtl="0" eaLnBrk="1" latinLnBrk="0" hangingPunct="1">
        <a:spcBef>
          <a:spcPct val="0"/>
        </a:spcBef>
        <a:buNone/>
        <a:defRPr sz="5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1463" indent="-411463" algn="l" defTabSz="1097236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91504" indent="-342887" algn="l" defTabSz="1097236" rtl="0" eaLnBrk="1" latinLnBrk="0" hangingPunct="1">
        <a:spcBef>
          <a:spcPct val="20000"/>
        </a:spcBef>
        <a:buFont typeface="Arial" pitchFamily="34" charset="0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545" indent="-274309" algn="l" defTabSz="1097236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163" indent="-274309" algn="l" defTabSz="1097236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68782" indent="-274309" algn="l" defTabSz="1097236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17399" indent="-274309" algn="l" defTabSz="10972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66017" indent="-274309" algn="l" defTabSz="10972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14636" indent="-274309" algn="l" defTabSz="10972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63254" indent="-274309" algn="l" defTabSz="10972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18" algn="l" defTabSz="10972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36" algn="l" defTabSz="10972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45854" algn="l" defTabSz="10972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94472" algn="l" defTabSz="10972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091" algn="l" defTabSz="10972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91708" algn="l" defTabSz="10972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40326" algn="l" defTabSz="10972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88945" algn="l" defTabSz="10972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700" y="21161"/>
            <a:ext cx="325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A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2700" y="3974068"/>
            <a:ext cx="332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B</a:t>
            </a:r>
          </a:p>
        </p:txBody>
      </p:sp>
      <p:grpSp>
        <p:nvGrpSpPr>
          <p:cNvPr id="109" name="Group 108"/>
          <p:cNvGrpSpPr/>
          <p:nvPr/>
        </p:nvGrpSpPr>
        <p:grpSpPr>
          <a:xfrm>
            <a:off x="1505858" y="4464955"/>
            <a:ext cx="6496462" cy="603506"/>
            <a:chOff x="1505858" y="4464955"/>
            <a:chExt cx="6496462" cy="603506"/>
          </a:xfrm>
        </p:grpSpPr>
        <p:grpSp>
          <p:nvGrpSpPr>
            <p:cNvPr id="107" name="Group 106"/>
            <p:cNvGrpSpPr/>
            <p:nvPr/>
          </p:nvGrpSpPr>
          <p:grpSpPr>
            <a:xfrm>
              <a:off x="1505858" y="4760684"/>
              <a:ext cx="6496462" cy="307777"/>
              <a:chOff x="1505858" y="4760684"/>
              <a:chExt cx="6496462" cy="307777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1505858" y="4791529"/>
                <a:ext cx="6419766" cy="0"/>
                <a:chOff x="1505858" y="5562600"/>
                <a:chExt cx="6419766" cy="0"/>
              </a:xfrm>
            </p:grpSpPr>
            <p:cxnSp>
              <p:nvCxnSpPr>
                <p:cNvPr id="79" name="直接连接符 13"/>
                <p:cNvCxnSpPr/>
                <p:nvPr/>
              </p:nvCxnSpPr>
              <p:spPr>
                <a:xfrm>
                  <a:off x="1505858" y="5562600"/>
                  <a:ext cx="1058188" cy="0"/>
                </a:xfrm>
                <a:prstGeom prst="line">
                  <a:avLst/>
                </a:prstGeom>
                <a:ln w="19050"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直接连接符 14"/>
                <p:cNvCxnSpPr/>
                <p:nvPr/>
              </p:nvCxnSpPr>
              <p:spPr>
                <a:xfrm>
                  <a:off x="2630716" y="5562600"/>
                  <a:ext cx="2609088" cy="0"/>
                </a:xfrm>
                <a:prstGeom prst="line">
                  <a:avLst/>
                </a:prstGeom>
                <a:ln w="19050"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直接连接符 16"/>
                <p:cNvCxnSpPr/>
                <p:nvPr/>
              </p:nvCxnSpPr>
              <p:spPr>
                <a:xfrm>
                  <a:off x="5297716" y="5562600"/>
                  <a:ext cx="2627908" cy="0"/>
                </a:xfrm>
                <a:prstGeom prst="line">
                  <a:avLst/>
                </a:prstGeom>
                <a:ln w="19050"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Group 12"/>
              <p:cNvGrpSpPr/>
              <p:nvPr/>
            </p:nvGrpSpPr>
            <p:grpSpPr>
              <a:xfrm>
                <a:off x="1676400" y="4760684"/>
                <a:ext cx="6325920" cy="307777"/>
                <a:chOff x="1676400" y="4724400"/>
                <a:chExt cx="6325920" cy="307777"/>
              </a:xfrm>
            </p:grpSpPr>
            <p:sp>
              <p:nvSpPr>
                <p:cNvPr id="5" name="TextBox 4"/>
                <p:cNvSpPr txBox="1"/>
                <p:nvPr/>
              </p:nvSpPr>
              <p:spPr>
                <a:xfrm>
                  <a:off x="1676400" y="4724400"/>
                  <a:ext cx="71045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Arial"/>
                      <a:cs typeface="Arial"/>
                    </a:rPr>
                    <a:t>4X44k</a:t>
                  </a:r>
                  <a:endParaRPr lang="en-US" sz="14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99" name="TextBox 98"/>
                <p:cNvSpPr txBox="1"/>
                <p:nvPr/>
              </p:nvSpPr>
              <p:spPr>
                <a:xfrm>
                  <a:off x="3086100" y="4724400"/>
                  <a:ext cx="68391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Arial"/>
                      <a:cs typeface="Arial"/>
                    </a:rPr>
                    <a:t>430_2</a:t>
                  </a:r>
                  <a:endParaRPr lang="en-US" sz="14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00" name="TextBox 99"/>
                <p:cNvSpPr txBox="1"/>
                <p:nvPr/>
              </p:nvSpPr>
              <p:spPr>
                <a:xfrm>
                  <a:off x="3926116" y="4724400"/>
                  <a:ext cx="80366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Arial"/>
                      <a:cs typeface="Arial"/>
                    </a:rPr>
                    <a:t>430A_2</a:t>
                  </a:r>
                  <a:endParaRPr lang="en-US" sz="14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01" name="TextBox 100"/>
                <p:cNvSpPr txBox="1"/>
                <p:nvPr/>
              </p:nvSpPr>
              <p:spPr>
                <a:xfrm>
                  <a:off x="4679045" y="4724400"/>
                  <a:ext cx="82014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Arial"/>
                      <a:cs typeface="Arial"/>
                    </a:rPr>
                    <a:t>U74Av2</a:t>
                  </a:r>
                  <a:endParaRPr lang="en-US" sz="14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02" name="TextBox 101"/>
                <p:cNvSpPr txBox="1"/>
                <p:nvPr/>
              </p:nvSpPr>
              <p:spPr>
                <a:xfrm>
                  <a:off x="5910948" y="4724400"/>
                  <a:ext cx="95313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Arial"/>
                      <a:cs typeface="Arial"/>
                    </a:rPr>
                    <a:t>Ref8 v2.0</a:t>
                  </a:r>
                  <a:endParaRPr lang="en-US" sz="14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03" name="TextBox 102"/>
                <p:cNvSpPr txBox="1"/>
                <p:nvPr/>
              </p:nvSpPr>
              <p:spPr>
                <a:xfrm>
                  <a:off x="7019471" y="4724400"/>
                  <a:ext cx="98284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Arial"/>
                      <a:cs typeface="Arial"/>
                    </a:rPr>
                    <a:t>WG6 v2.0</a:t>
                  </a:r>
                  <a:endParaRPr lang="en-US" sz="1400" dirty="0">
                    <a:latin typeface="Arial"/>
                    <a:cs typeface="Arial"/>
                  </a:endParaRPr>
                </a:p>
              </p:txBody>
            </p:sp>
          </p:grpSp>
        </p:grpSp>
        <p:grpSp>
          <p:nvGrpSpPr>
            <p:cNvPr id="108" name="Group 107"/>
            <p:cNvGrpSpPr/>
            <p:nvPr/>
          </p:nvGrpSpPr>
          <p:grpSpPr>
            <a:xfrm>
              <a:off x="1627413" y="4464955"/>
              <a:ext cx="5365666" cy="307777"/>
              <a:chOff x="1627413" y="4464955"/>
              <a:chExt cx="5365666" cy="307777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1627413" y="4464955"/>
                <a:ext cx="80021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/>
                    <a:cs typeface="Arial"/>
                  </a:rPr>
                  <a:t>Agilent</a:t>
                </a:r>
                <a:endParaRPr lang="en-US" sz="1400" b="1" dirty="0">
                  <a:latin typeface="Arial"/>
                  <a:cs typeface="Arial"/>
                </a:endParaRPr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3372749" y="4464955"/>
                <a:ext cx="107261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err="1" smtClean="0">
                    <a:latin typeface="Arial"/>
                    <a:cs typeface="Arial"/>
                  </a:rPr>
                  <a:t>Affymetrix</a:t>
                </a:r>
                <a:endParaRPr lang="en-US" sz="1400" b="1" dirty="0">
                  <a:latin typeface="Arial"/>
                  <a:cs typeface="Arial"/>
                </a:endParaRP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6128740" y="4464955"/>
                <a:ext cx="8643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err="1" smtClean="0">
                    <a:latin typeface="Arial"/>
                    <a:cs typeface="Arial"/>
                  </a:rPr>
                  <a:t>Illumina</a:t>
                </a:r>
                <a:endParaRPr lang="en-US" sz="1400" b="1" dirty="0">
                  <a:latin typeface="Arial"/>
                  <a:cs typeface="Arial"/>
                </a:endParaRPr>
              </a:p>
            </p:txBody>
          </p:sp>
        </p:grpSp>
      </p:grpSp>
      <p:pic>
        <p:nvPicPr>
          <p:cNvPr id="65" name="图片 4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23" t="18627" r="4165" b="4906"/>
          <a:stretch/>
        </p:blipFill>
        <p:spPr>
          <a:xfrm>
            <a:off x="1487632" y="5001768"/>
            <a:ext cx="6498858" cy="3913632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6705600" y="8997039"/>
            <a:ext cx="1184651" cy="360463"/>
            <a:chOff x="6705600" y="8942613"/>
            <a:chExt cx="1184651" cy="360463"/>
          </a:xfrm>
        </p:grpSpPr>
        <p:sp>
          <p:nvSpPr>
            <p:cNvPr id="139" name="TextBox 138"/>
            <p:cNvSpPr txBox="1"/>
            <p:nvPr/>
          </p:nvSpPr>
          <p:spPr>
            <a:xfrm>
              <a:off x="6705600" y="9026077"/>
              <a:ext cx="3214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-4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7620000" y="9026077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4</a:t>
              </a:r>
            </a:p>
          </p:txBody>
        </p:sp>
        <p:pic>
          <p:nvPicPr>
            <p:cNvPr id="66" name="图片 4"/>
            <p:cNvPicPr>
              <a:picLocks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0" t="1976" r="78965" b="85536"/>
            <a:stretch/>
          </p:blipFill>
          <p:spPr>
            <a:xfrm>
              <a:off x="6809013" y="8942613"/>
              <a:ext cx="1051560" cy="146304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317503" y="4849586"/>
            <a:ext cx="1295400" cy="4675413"/>
            <a:chOff x="317503" y="4849587"/>
            <a:chExt cx="1295400" cy="4531496"/>
          </a:xfrm>
        </p:grpSpPr>
        <p:pic>
          <p:nvPicPr>
            <p:cNvPr id="75" name="图片 8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72" t="11234" r="9746" b="14269"/>
            <a:stretch/>
          </p:blipFill>
          <p:spPr>
            <a:xfrm>
              <a:off x="371929" y="5181121"/>
              <a:ext cx="1161787" cy="3645197"/>
            </a:xfrm>
            <a:prstGeom prst="rect">
              <a:avLst/>
            </a:prstGeom>
          </p:spPr>
        </p:pic>
        <p:sp>
          <p:nvSpPr>
            <p:cNvPr id="83" name="TextBox 82"/>
            <p:cNvSpPr txBox="1"/>
            <p:nvPr/>
          </p:nvSpPr>
          <p:spPr>
            <a:xfrm>
              <a:off x="330280" y="9104084"/>
              <a:ext cx="12826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Log10 (P Value)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521943" y="8830129"/>
              <a:ext cx="913665" cy="109728"/>
              <a:chOff x="521943" y="8830129"/>
              <a:chExt cx="913665" cy="109728"/>
            </a:xfrm>
          </p:grpSpPr>
          <p:cxnSp>
            <p:nvCxnSpPr>
              <p:cNvPr id="112" name="Straight Connector 111"/>
              <p:cNvCxnSpPr/>
              <p:nvPr/>
            </p:nvCxnSpPr>
            <p:spPr>
              <a:xfrm>
                <a:off x="521943" y="8830129"/>
                <a:ext cx="911347" cy="0"/>
              </a:xfrm>
              <a:prstGeom prst="line">
                <a:avLst/>
              </a:prstGeom>
              <a:ln w="12700" cmpd="sng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flipH="1">
                <a:off x="521943" y="8830129"/>
                <a:ext cx="0" cy="109728"/>
              </a:xfrm>
              <a:prstGeom prst="line">
                <a:avLst/>
              </a:prstGeom>
              <a:ln w="12700" cmpd="sng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flipH="1">
                <a:off x="1435608" y="8830129"/>
                <a:ext cx="0" cy="109728"/>
              </a:xfrm>
              <a:prstGeom prst="line">
                <a:avLst/>
              </a:prstGeom>
              <a:ln w="12700" cmpd="sng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flipH="1">
                <a:off x="704088" y="8830129"/>
                <a:ext cx="0" cy="109728"/>
              </a:xfrm>
              <a:prstGeom prst="line">
                <a:avLst/>
              </a:prstGeom>
              <a:ln w="12700" cmpd="sng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H="1">
                <a:off x="1069848" y="8830129"/>
                <a:ext cx="0" cy="109728"/>
              </a:xfrm>
              <a:prstGeom prst="line">
                <a:avLst/>
              </a:prstGeom>
              <a:ln w="12700" cmpd="sng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flipH="1">
                <a:off x="886968" y="8830129"/>
                <a:ext cx="0" cy="109728"/>
              </a:xfrm>
              <a:prstGeom prst="line">
                <a:avLst/>
              </a:prstGeom>
              <a:ln w="12700" cmpd="sng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flipH="1">
                <a:off x="1252728" y="8830129"/>
                <a:ext cx="0" cy="109728"/>
              </a:xfrm>
              <a:prstGeom prst="line">
                <a:avLst/>
              </a:prstGeom>
              <a:ln w="12700" cmpd="sng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317503" y="8901478"/>
              <a:ext cx="1242781" cy="276999"/>
              <a:chOff x="317503" y="8910549"/>
              <a:chExt cx="1242781" cy="276999"/>
            </a:xfrm>
          </p:grpSpPr>
          <p:sp>
            <p:nvSpPr>
              <p:cNvPr id="127" name="TextBox 126"/>
              <p:cNvSpPr txBox="1"/>
              <p:nvPr/>
            </p:nvSpPr>
            <p:spPr>
              <a:xfrm>
                <a:off x="317503" y="8910549"/>
                <a:ext cx="40708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-25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1094013" y="8910549"/>
                <a:ext cx="32149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-</a:t>
                </a:r>
                <a:r>
                  <a:rPr lang="en-US" sz="1200" dirty="0">
                    <a:latin typeface="Arial"/>
                    <a:cs typeface="Arial"/>
                  </a:rPr>
                  <a:t>5</a:t>
                </a: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1290033" y="8910549"/>
                <a:ext cx="2702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/>
                    <a:cs typeface="Arial"/>
                  </a:rPr>
                  <a:t>0</a:t>
                </a:r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682168" y="8910549"/>
                <a:ext cx="40708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-15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326574" y="4849587"/>
              <a:ext cx="1242781" cy="356470"/>
              <a:chOff x="326574" y="4849587"/>
              <a:chExt cx="1242781" cy="356470"/>
            </a:xfrm>
          </p:grpSpPr>
          <p:grpSp>
            <p:nvGrpSpPr>
              <p:cNvPr id="71" name="Group 70"/>
              <p:cNvGrpSpPr/>
              <p:nvPr/>
            </p:nvGrpSpPr>
            <p:grpSpPr>
              <a:xfrm rot="10800000">
                <a:off x="524329" y="5096329"/>
                <a:ext cx="913665" cy="109728"/>
                <a:chOff x="521943" y="8830129"/>
                <a:chExt cx="913665" cy="109728"/>
              </a:xfrm>
            </p:grpSpPr>
            <p:cxnSp>
              <p:nvCxnSpPr>
                <p:cNvPr id="76" name="Straight Connector 75"/>
                <p:cNvCxnSpPr/>
                <p:nvPr/>
              </p:nvCxnSpPr>
              <p:spPr>
                <a:xfrm>
                  <a:off x="521943" y="8830129"/>
                  <a:ext cx="911347" cy="0"/>
                </a:xfrm>
                <a:prstGeom prst="line">
                  <a:avLst/>
                </a:prstGeom>
                <a:ln w="12700" cmpd="sng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/>
                <p:nvPr/>
              </p:nvCxnSpPr>
              <p:spPr>
                <a:xfrm flipH="1">
                  <a:off x="521943" y="8830129"/>
                  <a:ext cx="0" cy="109728"/>
                </a:xfrm>
                <a:prstGeom prst="line">
                  <a:avLst/>
                </a:prstGeom>
                <a:ln w="12700" cmpd="sng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 flipH="1">
                  <a:off x="1435608" y="8830129"/>
                  <a:ext cx="0" cy="109728"/>
                </a:xfrm>
                <a:prstGeom prst="line">
                  <a:avLst/>
                </a:prstGeom>
                <a:ln w="12700" cmpd="sng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>
                <a:xfrm flipH="1">
                  <a:off x="704088" y="8830129"/>
                  <a:ext cx="0" cy="109728"/>
                </a:xfrm>
                <a:prstGeom prst="line">
                  <a:avLst/>
                </a:prstGeom>
                <a:ln w="12700" cmpd="sng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/>
                <p:nvPr/>
              </p:nvCxnSpPr>
              <p:spPr>
                <a:xfrm flipH="1">
                  <a:off x="1069848" y="8830129"/>
                  <a:ext cx="0" cy="109728"/>
                </a:xfrm>
                <a:prstGeom prst="line">
                  <a:avLst/>
                </a:prstGeom>
                <a:ln w="12700" cmpd="sng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 flipH="1">
                  <a:off x="886968" y="8830129"/>
                  <a:ext cx="0" cy="109728"/>
                </a:xfrm>
                <a:prstGeom prst="line">
                  <a:avLst/>
                </a:prstGeom>
                <a:ln w="12700" cmpd="sng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 flipH="1">
                  <a:off x="1252728" y="8830129"/>
                  <a:ext cx="0" cy="109728"/>
                </a:xfrm>
                <a:prstGeom prst="line">
                  <a:avLst/>
                </a:prstGeom>
                <a:ln w="12700" cmpd="sng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5" name="TextBox 114"/>
              <p:cNvSpPr txBox="1"/>
              <p:nvPr/>
            </p:nvSpPr>
            <p:spPr>
              <a:xfrm>
                <a:off x="326574" y="4849587"/>
                <a:ext cx="40708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-25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1094013" y="4849587"/>
                <a:ext cx="32149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-</a:t>
                </a:r>
                <a:r>
                  <a:rPr lang="en-US" sz="1200" dirty="0">
                    <a:latin typeface="Arial"/>
                    <a:cs typeface="Arial"/>
                  </a:rPr>
                  <a:t>5</a:t>
                </a: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1299104" y="4849587"/>
                <a:ext cx="2702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/>
                    <a:cs typeface="Arial"/>
                  </a:rPr>
                  <a:t>0</a:t>
                </a: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691239" y="4849587"/>
                <a:ext cx="40708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-15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598043" y="257255"/>
            <a:ext cx="6507258" cy="3683797"/>
            <a:chOff x="598043" y="148403"/>
            <a:chExt cx="6507258" cy="3683797"/>
          </a:xfrm>
        </p:grpSpPr>
        <p:sp>
          <p:nvSpPr>
            <p:cNvPr id="85" name="TextBox 84"/>
            <p:cNvSpPr txBox="1"/>
            <p:nvPr/>
          </p:nvSpPr>
          <p:spPr>
            <a:xfrm flipV="1">
              <a:off x="598043" y="296579"/>
              <a:ext cx="369332" cy="137135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Agilent GSE21895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 flipV="1">
              <a:off x="5117068" y="270935"/>
              <a:ext cx="369332" cy="141826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Illumina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 GSE53810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rot="5400000" flipV="1">
              <a:off x="3874495" y="1044644"/>
              <a:ext cx="369332" cy="158204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Affymetrix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 GSE14769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 rot="5400000" flipV="1">
              <a:off x="6133105" y="1131277"/>
              <a:ext cx="369332" cy="141826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Illumina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 GSE21764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 rot="5400000" flipV="1">
              <a:off x="1620490" y="2854965"/>
              <a:ext cx="369332" cy="158204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Affymetrix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 GSE14769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 flipV="1">
              <a:off x="598046" y="2069999"/>
              <a:ext cx="369332" cy="141826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Illumina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 GSE24792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 rot="5400000" flipV="1">
              <a:off x="1616979" y="1148442"/>
              <a:ext cx="369332" cy="137135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Agilent GSE20210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 flipV="1">
              <a:off x="2856466" y="223703"/>
              <a:ext cx="369332" cy="149646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Affymetrix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 GSE8621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 rot="5400000" flipV="1">
              <a:off x="3877736" y="2961857"/>
              <a:ext cx="369332" cy="137135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Agilent GSE21895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 flipV="1">
              <a:off x="2856466" y="1992918"/>
              <a:ext cx="369332" cy="158204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Affymetrix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 GSE14769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 rot="5400000" flipV="1">
              <a:off x="6131344" y="2961857"/>
              <a:ext cx="369332" cy="137135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Agilent GSE20210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 flipV="1">
              <a:off x="5117065" y="2082798"/>
              <a:ext cx="369332" cy="141826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Illumina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 GSE24792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44" name="图片 3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06" t="8697" r="68675" b="60216"/>
            <a:stretch/>
          </p:blipFill>
          <p:spPr>
            <a:xfrm>
              <a:off x="896258" y="148403"/>
              <a:ext cx="1707099" cy="1600200"/>
            </a:xfrm>
            <a:prstGeom prst="rect">
              <a:avLst/>
            </a:prstGeom>
          </p:spPr>
        </p:pic>
        <p:pic>
          <p:nvPicPr>
            <p:cNvPr id="145" name="图片 3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06" t="58728" r="69039" b="10279"/>
            <a:stretch/>
          </p:blipFill>
          <p:spPr>
            <a:xfrm>
              <a:off x="896112" y="1990271"/>
              <a:ext cx="1689103" cy="1600200"/>
            </a:xfrm>
            <a:prstGeom prst="rect">
              <a:avLst/>
            </a:prstGeom>
          </p:spPr>
        </p:pic>
        <p:pic>
          <p:nvPicPr>
            <p:cNvPr id="146" name="图片 3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935" t="8697" r="35191" b="60216"/>
            <a:stretch/>
          </p:blipFill>
          <p:spPr>
            <a:xfrm>
              <a:off x="3124200" y="152400"/>
              <a:ext cx="1710605" cy="1600200"/>
            </a:xfrm>
            <a:prstGeom prst="rect">
              <a:avLst/>
            </a:prstGeom>
          </p:spPr>
        </p:pic>
        <p:pic>
          <p:nvPicPr>
            <p:cNvPr id="147" name="图片 3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250" t="8697" r="2147" b="60216"/>
            <a:stretch/>
          </p:blipFill>
          <p:spPr>
            <a:xfrm>
              <a:off x="5401129" y="152400"/>
              <a:ext cx="1693350" cy="1600200"/>
            </a:xfrm>
            <a:prstGeom prst="rect">
              <a:avLst/>
            </a:prstGeom>
          </p:spPr>
        </p:pic>
        <p:pic>
          <p:nvPicPr>
            <p:cNvPr id="148" name="图片 3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948" t="58728" r="35544" b="10279"/>
            <a:stretch/>
          </p:blipFill>
          <p:spPr>
            <a:xfrm>
              <a:off x="3124200" y="1981200"/>
              <a:ext cx="1692463" cy="1600200"/>
            </a:xfrm>
            <a:prstGeom prst="rect">
              <a:avLst/>
            </a:prstGeom>
          </p:spPr>
        </p:pic>
        <p:pic>
          <p:nvPicPr>
            <p:cNvPr id="149" name="图片 3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61" t="58728" r="2148" b="10279"/>
            <a:stretch/>
          </p:blipFill>
          <p:spPr>
            <a:xfrm>
              <a:off x="5401129" y="1981200"/>
              <a:ext cx="1704172" cy="1600200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1972129" y="1514929"/>
            <a:ext cx="623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r = 0.87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1972129" y="3352800"/>
            <a:ext cx="623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r = 0.59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4195630" y="1514929"/>
            <a:ext cx="623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r = 0.71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4195630" y="3352800"/>
            <a:ext cx="623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r = 0.80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6463488" y="1514929"/>
            <a:ext cx="623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r = 0.79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6463488" y="3352800"/>
            <a:ext cx="623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r = 0.59</a:t>
            </a:r>
            <a:endParaRPr lang="en-US" sz="1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25232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77</Words>
  <Application>Microsoft Office PowerPoint</Application>
  <PresentationFormat>自定义</PresentationFormat>
  <Paragraphs>40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zhixiang</dc:creator>
  <cp:lastModifiedBy>zhixiang</cp:lastModifiedBy>
  <cp:revision>23</cp:revision>
  <dcterms:created xsi:type="dcterms:W3CDTF">2014-06-28T20:02:19Z</dcterms:created>
  <dcterms:modified xsi:type="dcterms:W3CDTF">2014-10-20T17:48:30Z</dcterms:modified>
</cp:coreProperties>
</file>