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9" r:id="rId5"/>
    <p:sldId id="260" r:id="rId6"/>
    <p:sldId id="265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56" d="100"/>
          <a:sy n="56" d="100"/>
        </p:scale>
        <p:origin x="-2198" y="-221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8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15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6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7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7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1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88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1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6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0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D458-ABDD-4FDC-AAEE-72B48AB1061E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EBB72-7CDB-433B-A621-78E0E13C7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15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785" y="567803"/>
            <a:ext cx="4181475" cy="461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545068"/>
            <a:ext cx="661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HES2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361" y="4972050"/>
            <a:ext cx="3664279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2280" y="4964668"/>
            <a:ext cx="66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HES3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7879" y="24825"/>
            <a:ext cx="5377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Supplemental Figure 1: H3K4me3 peaks for HES family genes </a:t>
            </a:r>
          </a:p>
          <a:p>
            <a:pPr algn="ctr"/>
            <a:r>
              <a:rPr lang="en-US" sz="1600" b="1" dirty="0" smtClean="0"/>
              <a:t>in HD and control cortex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21002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088" y="76201"/>
            <a:ext cx="4078593" cy="42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9639" y="228600"/>
            <a:ext cx="66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HES5</a:t>
            </a:r>
            <a:endParaRPr lang="en-US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706862"/>
            <a:ext cx="4084281" cy="422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564288"/>
            <a:ext cx="3748087" cy="16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6691" y="4547281"/>
            <a:ext cx="66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HES6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4572000" y="4731947"/>
            <a:ext cx="685800" cy="184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5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33400"/>
            <a:ext cx="4297343" cy="480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2297"/>
            <a:ext cx="4248150" cy="3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6690" y="164068"/>
            <a:ext cx="66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HES7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6392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esEXTENDED.png"/>
          <p:cNvPicPr>
            <a:picLocks noChangeAspect="1"/>
          </p:cNvPicPr>
          <p:nvPr/>
        </p:nvPicPr>
        <p:blipFill>
          <a:blip r:embed="rId2" cstate="print"/>
          <a:srcRect t="62214" b="27651"/>
          <a:stretch>
            <a:fillRect/>
          </a:stretch>
        </p:blipFill>
        <p:spPr>
          <a:xfrm>
            <a:off x="228600" y="1403954"/>
            <a:ext cx="6423546" cy="63633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008" y="669583"/>
            <a:ext cx="693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/>
              <a:t>2</a:t>
            </a:r>
            <a:r>
              <a:rPr lang="en-US" dirty="0" smtClean="0"/>
              <a:t>A:  Phylogenetic analysis of HES4 gene (extended)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217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2499"/>
            <a:ext cx="6373975" cy="807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385" y="357833"/>
            <a:ext cx="635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/>
              <a:t>2</a:t>
            </a:r>
            <a:r>
              <a:rPr lang="en-US" dirty="0" smtClean="0"/>
              <a:t>B:  Phylogenetic analysis of HES gene 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732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Supplemental figure 2. Phylogenetic </a:t>
            </a:r>
            <a:r>
              <a:rPr lang="en-US" sz="2800" b="1" dirty="0"/>
              <a:t>analysis of </a:t>
            </a:r>
            <a:r>
              <a:rPr lang="en-US" sz="2800" b="1" i="1" dirty="0"/>
              <a:t>HES4</a:t>
            </a:r>
            <a:r>
              <a:rPr lang="en-US" sz="2800" b="1" dirty="0"/>
              <a:t> gene family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sz="2400"/>
              <a:t>Amino acids of 100%, 80% and 60% homology are marked by black, dark grey, light grey letters, respectively. HES report file contains on the grey field the number of identical (in bold) or similar amino acids between </a:t>
            </a:r>
            <a:r>
              <a:rPr lang="x-none" sz="2400" i="1"/>
              <a:t>HES4</a:t>
            </a:r>
            <a:r>
              <a:rPr lang="x-none" sz="2400"/>
              <a:t>, HES1 proteins from different species.  Similarly, on the white field we present percentage of identical   (in bold) or similar amino acids between </a:t>
            </a:r>
            <a:r>
              <a:rPr lang="x-none" sz="2400" i="1"/>
              <a:t>HES4</a:t>
            </a:r>
            <a:r>
              <a:rPr lang="x-none" sz="2400"/>
              <a:t>, HES1 proteins from different species. Rooted phylogenetic tree (Unweighted Pair Group Method with Arithmetic Mean) was also constructed (HEStree files). </a:t>
            </a:r>
            <a:r>
              <a:rPr lang="x-none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304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73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Supplemental figure 2. Phylogenetic analysis of HES4 gene family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JFC</dc:creator>
  <cp:lastModifiedBy>jfc</cp:lastModifiedBy>
  <cp:revision>30</cp:revision>
  <dcterms:created xsi:type="dcterms:W3CDTF">2013-01-08T22:50:30Z</dcterms:created>
  <dcterms:modified xsi:type="dcterms:W3CDTF">2013-10-16T15:21:13Z</dcterms:modified>
</cp:coreProperties>
</file>