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5" d="100"/>
          <a:sy n="75" d="100"/>
        </p:scale>
        <p:origin x="84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04926-E806-4A2F-B72A-B3028F3014D1}" type="datetimeFigureOut">
              <a:rPr lang="en-US" smtClean="0"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C6B-F7A8-45C7-B692-49FC421C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687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04926-E806-4A2F-B72A-B3028F3014D1}" type="datetimeFigureOut">
              <a:rPr lang="en-US" smtClean="0"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C6B-F7A8-45C7-B692-49FC421C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993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04926-E806-4A2F-B72A-B3028F3014D1}" type="datetimeFigureOut">
              <a:rPr lang="en-US" smtClean="0"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C6B-F7A8-45C7-B692-49FC421C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452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04926-E806-4A2F-B72A-B3028F3014D1}" type="datetimeFigureOut">
              <a:rPr lang="en-US" smtClean="0"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C6B-F7A8-45C7-B692-49FC421C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911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04926-E806-4A2F-B72A-B3028F3014D1}" type="datetimeFigureOut">
              <a:rPr lang="en-US" smtClean="0"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C6B-F7A8-45C7-B692-49FC421C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150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04926-E806-4A2F-B72A-B3028F3014D1}" type="datetimeFigureOut">
              <a:rPr lang="en-US" smtClean="0"/>
              <a:t>8/22/2014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C6B-F7A8-45C7-B692-49FC421C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937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04926-E806-4A2F-B72A-B3028F3014D1}" type="datetimeFigureOut">
              <a:rPr lang="en-US" smtClean="0"/>
              <a:t>8/22/2014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C6B-F7A8-45C7-B692-49FC421C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00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04926-E806-4A2F-B72A-B3028F3014D1}" type="datetimeFigureOut">
              <a:rPr lang="en-US" smtClean="0"/>
              <a:t>8/22/2014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C6B-F7A8-45C7-B692-49FC421C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08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04926-E806-4A2F-B72A-B3028F3014D1}" type="datetimeFigureOut">
              <a:rPr lang="en-US" smtClean="0"/>
              <a:t>8/22/2014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C6B-F7A8-45C7-B692-49FC421C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45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04926-E806-4A2F-B72A-B3028F3014D1}" type="datetimeFigureOut">
              <a:rPr lang="en-US" smtClean="0"/>
              <a:t>8/22/2014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C6B-F7A8-45C7-B692-49FC421C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612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04926-E806-4A2F-B72A-B3028F3014D1}" type="datetimeFigureOut">
              <a:rPr lang="en-US" smtClean="0"/>
              <a:t>8/22/2014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C6B-F7A8-45C7-B692-49FC421C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092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04926-E806-4A2F-B72A-B3028F3014D1}" type="datetimeFigureOut">
              <a:rPr lang="en-US" smtClean="0"/>
              <a:t>8/22/2014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09C6B-F7A8-45C7-B692-49FC421C0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969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1246" y="215900"/>
            <a:ext cx="16456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Supplemental </a:t>
            </a:r>
            <a:r>
              <a:rPr lang="en-US" sz="1200" dirty="0" smtClean="0"/>
              <a:t>Fig. </a:t>
            </a:r>
            <a:r>
              <a:rPr lang="en-US" sz="1200" dirty="0" smtClean="0"/>
              <a:t>1</a:t>
            </a:r>
            <a:endParaRPr lang="en-US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840" y="1143000"/>
            <a:ext cx="560832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90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ReinhartLab</dc:creator>
  <cp:lastModifiedBy>ReinhartLab</cp:lastModifiedBy>
  <cp:revision>5</cp:revision>
  <dcterms:created xsi:type="dcterms:W3CDTF">2014-08-22T17:36:38Z</dcterms:created>
  <dcterms:modified xsi:type="dcterms:W3CDTF">2014-08-22T18:43:41Z</dcterms:modified>
</cp:coreProperties>
</file>