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6858000" cy="9144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danzQC-JF" initials="JF" lastIdx="3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660" y="80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CE91D1-E404-4EAB-9FB6-C6531D0D406C}" type="datetimeFigureOut">
              <a:rPr kumimoji="1" lang="ja-JP" altLang="en-US" smtClean="0"/>
              <a:pPr/>
              <a:t>2015/1/5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981200" y="739775"/>
            <a:ext cx="2773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8936C8-C058-4491-BDDA-56099C80B65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467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936C8-C058-4491-BDDA-56099C80B65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814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01CA9-679D-4A09-8571-7C27108AC0F5}" type="datetimeFigureOut">
              <a:rPr kumimoji="1" lang="ja-JP" altLang="en-US" smtClean="0"/>
              <a:pPr/>
              <a:t>2015/1/5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D6542-F6DC-4A2E-9FEB-08BF15D83EC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6785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01CA9-679D-4A09-8571-7C27108AC0F5}" type="datetimeFigureOut">
              <a:rPr kumimoji="1" lang="ja-JP" altLang="en-US" smtClean="0"/>
              <a:pPr/>
              <a:t>2015/1/5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D6542-F6DC-4A2E-9FEB-08BF15D83EC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1100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01CA9-679D-4A09-8571-7C27108AC0F5}" type="datetimeFigureOut">
              <a:rPr kumimoji="1" lang="ja-JP" altLang="en-US" smtClean="0"/>
              <a:pPr/>
              <a:t>2015/1/5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D6542-F6DC-4A2E-9FEB-08BF15D83EC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365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01CA9-679D-4A09-8571-7C27108AC0F5}" type="datetimeFigureOut">
              <a:rPr kumimoji="1" lang="ja-JP" altLang="en-US" smtClean="0"/>
              <a:pPr/>
              <a:t>2015/1/5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D6542-F6DC-4A2E-9FEB-08BF15D83EC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9438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01CA9-679D-4A09-8571-7C27108AC0F5}" type="datetimeFigureOut">
              <a:rPr kumimoji="1" lang="ja-JP" altLang="en-US" smtClean="0"/>
              <a:pPr/>
              <a:t>2015/1/5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D6542-F6DC-4A2E-9FEB-08BF15D83EC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6886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01CA9-679D-4A09-8571-7C27108AC0F5}" type="datetimeFigureOut">
              <a:rPr kumimoji="1" lang="ja-JP" altLang="en-US" smtClean="0"/>
              <a:pPr/>
              <a:t>2015/1/5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D6542-F6DC-4A2E-9FEB-08BF15D83EC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8342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01CA9-679D-4A09-8571-7C27108AC0F5}" type="datetimeFigureOut">
              <a:rPr kumimoji="1" lang="ja-JP" altLang="en-US" smtClean="0"/>
              <a:pPr/>
              <a:t>2015/1/5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D6542-F6DC-4A2E-9FEB-08BF15D83EC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2429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01CA9-679D-4A09-8571-7C27108AC0F5}" type="datetimeFigureOut">
              <a:rPr kumimoji="1" lang="ja-JP" altLang="en-US" smtClean="0"/>
              <a:pPr/>
              <a:t>2015/1/5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D6542-F6DC-4A2E-9FEB-08BF15D83EC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6643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01CA9-679D-4A09-8571-7C27108AC0F5}" type="datetimeFigureOut">
              <a:rPr kumimoji="1" lang="ja-JP" altLang="en-US" smtClean="0"/>
              <a:pPr/>
              <a:t>2015/1/5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D6542-F6DC-4A2E-9FEB-08BF15D83EC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8205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01CA9-679D-4A09-8571-7C27108AC0F5}" type="datetimeFigureOut">
              <a:rPr kumimoji="1" lang="ja-JP" altLang="en-US" smtClean="0"/>
              <a:pPr/>
              <a:t>2015/1/5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D6542-F6DC-4A2E-9FEB-08BF15D83EC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7582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01CA9-679D-4A09-8571-7C27108AC0F5}" type="datetimeFigureOut">
              <a:rPr kumimoji="1" lang="ja-JP" altLang="en-US" smtClean="0"/>
              <a:pPr/>
              <a:t>2015/1/5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D6542-F6DC-4A2E-9FEB-08BF15D83EC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1753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01CA9-679D-4A09-8571-7C27108AC0F5}" type="datetimeFigureOut">
              <a:rPr kumimoji="1" lang="ja-JP" altLang="en-US" smtClean="0"/>
              <a:pPr/>
              <a:t>2015/1/5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CD6542-F6DC-4A2E-9FEB-08BF15D83EC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8416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-27384" y="-887"/>
            <a:ext cx="23038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file 1</a:t>
            </a:r>
            <a:endParaRPr kumimoji="1" lang="ja-JP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220262" y="3058316"/>
            <a:ext cx="6417477" cy="5913496"/>
            <a:chOff x="183665" y="530712"/>
            <a:chExt cx="6417477" cy="5913496"/>
          </a:xfrm>
        </p:grpSpPr>
        <p:sp>
          <p:nvSpPr>
            <p:cNvPr id="22" name="テキスト ボックス 21"/>
            <p:cNvSpPr txBox="1"/>
            <p:nvPr/>
          </p:nvSpPr>
          <p:spPr>
            <a:xfrm>
              <a:off x="183665" y="2816371"/>
              <a:ext cx="161935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Solubilization</a:t>
              </a:r>
              <a:endParaRPr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9" name="グループ化 18"/>
            <p:cNvGrpSpPr/>
            <p:nvPr/>
          </p:nvGrpSpPr>
          <p:grpSpPr>
            <a:xfrm>
              <a:off x="5393176" y="2330460"/>
              <a:ext cx="1204176" cy="1398611"/>
              <a:chOff x="5393176" y="2330460"/>
              <a:chExt cx="1204176" cy="1398611"/>
            </a:xfrm>
          </p:grpSpPr>
          <p:sp>
            <p:nvSpPr>
              <p:cNvPr id="32" name="テキスト ボックス 31"/>
              <p:cNvSpPr txBox="1"/>
              <p:nvPr/>
            </p:nvSpPr>
            <p:spPr>
              <a:xfrm>
                <a:off x="5393176" y="2842292"/>
                <a:ext cx="12041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95% </a:t>
                </a:r>
                <a:r>
                  <a:rPr lang="en-US" altLang="ja-JP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EtOH</a:t>
                </a:r>
                <a:endParaRPr kumimoji="1" lang="ja-JP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" name="テキスト ボックス 32"/>
              <p:cNvSpPr txBox="1"/>
              <p:nvPr/>
            </p:nvSpPr>
            <p:spPr>
              <a:xfrm>
                <a:off x="5393176" y="3359739"/>
                <a:ext cx="9733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altLang="ja-JP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% SDS</a:t>
                </a:r>
                <a:endParaRPr kumimoji="1" lang="ja-JP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" name="テキスト ボックス 33"/>
              <p:cNvSpPr txBox="1"/>
              <p:nvPr/>
            </p:nvSpPr>
            <p:spPr>
              <a:xfrm>
                <a:off x="5393176" y="2330460"/>
                <a:ext cx="5693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DW</a:t>
                </a:r>
                <a:endParaRPr kumimoji="1" lang="ja-JP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1" name="テキスト ボックス 20"/>
            <p:cNvSpPr txBox="1"/>
            <p:nvPr/>
          </p:nvSpPr>
          <p:spPr>
            <a:xfrm>
              <a:off x="183665" y="1055483"/>
              <a:ext cx="1084143" cy="4401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CV stain</a:t>
              </a:r>
              <a:endParaRPr kumimoji="1" lang="ja-JP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47" name="グループ化 46"/>
            <p:cNvGrpSpPr/>
            <p:nvPr/>
          </p:nvGrpSpPr>
          <p:grpSpPr>
            <a:xfrm>
              <a:off x="2163675" y="5549411"/>
              <a:ext cx="3100409" cy="894797"/>
              <a:chOff x="2113454" y="7322488"/>
              <a:chExt cx="3100409" cy="894797"/>
            </a:xfrm>
          </p:grpSpPr>
          <p:sp>
            <p:nvSpPr>
              <p:cNvPr id="6" name="テキスト ボックス 5"/>
              <p:cNvSpPr txBox="1"/>
              <p:nvPr/>
            </p:nvSpPr>
            <p:spPr>
              <a:xfrm rot="18363936">
                <a:off x="1967260" y="7631388"/>
                <a:ext cx="56938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33277</a:t>
                </a:r>
                <a:endParaRPr kumimoji="1" lang="ja-JP" alt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" name="テキスト ボックス 6"/>
              <p:cNvSpPr txBox="1"/>
              <p:nvPr/>
            </p:nvSpPr>
            <p:spPr>
              <a:xfrm rot="18363936">
                <a:off x="2306379" y="7539054"/>
                <a:ext cx="89479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PGN_0274</a:t>
                </a:r>
              </a:p>
              <a:p>
                <a:r>
                  <a:rPr kumimoji="1" lang="en-US" altLang="ja-JP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mutant</a:t>
                </a:r>
                <a:endParaRPr kumimoji="1" lang="ja-JP" alt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" name="テキスト ボックス 7"/>
              <p:cNvSpPr txBox="1"/>
              <p:nvPr/>
            </p:nvSpPr>
            <p:spPr>
              <a:xfrm rot="18363936">
                <a:off x="2879448" y="7539054"/>
                <a:ext cx="89479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PGN_0319</a:t>
                </a:r>
              </a:p>
              <a:p>
                <a:r>
                  <a:rPr kumimoji="1" lang="en-US" altLang="ja-JP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mutant</a:t>
                </a:r>
                <a:endParaRPr kumimoji="1" lang="ja-JP" alt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" name="テキスト ボックス 8"/>
              <p:cNvSpPr txBox="1"/>
              <p:nvPr/>
            </p:nvSpPr>
            <p:spPr>
              <a:xfrm rot="18363936">
                <a:off x="3527520" y="7539054"/>
                <a:ext cx="89479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PGN_0450</a:t>
                </a:r>
              </a:p>
              <a:p>
                <a:r>
                  <a:rPr kumimoji="1" lang="en-US" altLang="ja-JP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mutant</a:t>
                </a:r>
                <a:endParaRPr kumimoji="1" lang="ja-JP" alt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テキスト ボックス 9"/>
              <p:cNvSpPr txBox="1"/>
              <p:nvPr/>
            </p:nvSpPr>
            <p:spPr>
              <a:xfrm rot="18363936">
                <a:off x="4031576" y="7539054"/>
                <a:ext cx="89479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PGN_0970</a:t>
                </a:r>
              </a:p>
              <a:p>
                <a:r>
                  <a:rPr kumimoji="1" lang="en-US" altLang="ja-JP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mutant</a:t>
                </a:r>
                <a:endParaRPr kumimoji="1" lang="ja-JP" alt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テキスト ボックス 10"/>
              <p:cNvSpPr txBox="1"/>
              <p:nvPr/>
            </p:nvSpPr>
            <p:spPr>
              <a:xfrm rot="18363936">
                <a:off x="4535632" y="7539054"/>
                <a:ext cx="89479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PGN_1740</a:t>
                </a:r>
              </a:p>
              <a:p>
                <a:r>
                  <a:rPr kumimoji="1" lang="en-US" altLang="ja-JP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mutant</a:t>
                </a:r>
                <a:endParaRPr kumimoji="1" lang="ja-JP" alt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39" name="テキスト ボックス 38"/>
            <p:cNvSpPr txBox="1"/>
            <p:nvPr/>
          </p:nvSpPr>
          <p:spPr>
            <a:xfrm>
              <a:off x="183665" y="4391920"/>
              <a:ext cx="141577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Remove the</a:t>
              </a:r>
            </a:p>
            <a:p>
              <a:r>
                <a:rPr lang="en-US" altLang="ja-JP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solution</a:t>
              </a: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7205" y="530712"/>
              <a:ext cx="3158864" cy="1512168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7205" y="2273494"/>
              <a:ext cx="3158864" cy="1503691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5220" y="4007798"/>
              <a:ext cx="3162835" cy="1491466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grpSp>
          <p:nvGrpSpPr>
            <p:cNvPr id="42" name="グループ化 41"/>
            <p:cNvGrpSpPr/>
            <p:nvPr/>
          </p:nvGrpSpPr>
          <p:grpSpPr>
            <a:xfrm>
              <a:off x="5396966" y="4049360"/>
              <a:ext cx="1204176" cy="1398611"/>
              <a:chOff x="5393176" y="2330460"/>
              <a:chExt cx="1204176" cy="1398611"/>
            </a:xfrm>
          </p:grpSpPr>
          <p:sp>
            <p:nvSpPr>
              <p:cNvPr id="43" name="テキスト ボックス 42"/>
              <p:cNvSpPr txBox="1"/>
              <p:nvPr/>
            </p:nvSpPr>
            <p:spPr>
              <a:xfrm>
                <a:off x="5393176" y="2842292"/>
                <a:ext cx="12041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95% </a:t>
                </a:r>
                <a:r>
                  <a:rPr lang="en-US" altLang="ja-JP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EtOH</a:t>
                </a:r>
                <a:endParaRPr kumimoji="1" lang="ja-JP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" name="テキスト ボックス 43"/>
              <p:cNvSpPr txBox="1"/>
              <p:nvPr/>
            </p:nvSpPr>
            <p:spPr>
              <a:xfrm>
                <a:off x="5393176" y="3359739"/>
                <a:ext cx="9733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altLang="ja-JP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% SDS</a:t>
                </a:r>
                <a:endParaRPr kumimoji="1" lang="ja-JP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" name="テキスト ボックス 47"/>
              <p:cNvSpPr txBox="1"/>
              <p:nvPr/>
            </p:nvSpPr>
            <p:spPr>
              <a:xfrm>
                <a:off x="5393176" y="2330460"/>
                <a:ext cx="5693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DW</a:t>
                </a:r>
                <a:endParaRPr kumimoji="1" lang="ja-JP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3" name="テキスト ボックス 2"/>
          <p:cNvSpPr txBox="1"/>
          <p:nvPr/>
        </p:nvSpPr>
        <p:spPr>
          <a:xfrm>
            <a:off x="212415" y="809581"/>
            <a:ext cx="641698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file 1- Comparisons of </a:t>
            </a:r>
            <a:r>
              <a:rPr lang="en-US" altLang="ja-JP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biofilm treated with </a:t>
            </a:r>
            <a:r>
              <a:rPr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ethanol or </a:t>
            </a:r>
            <a:r>
              <a:rPr lang="en-US" altLang="ja-JP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SDS.</a:t>
            </a:r>
            <a:endParaRPr lang="ja-JP" altLang="ja-JP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(Upper panel) Pre-ethanol or SDS treated biofilm; (middle panel) Post-ethanol or SDS </a:t>
            </a:r>
            <a:endParaRPr lang="en-US" altLang="ja-JP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treated 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biofilm; (lower panel) </a:t>
            </a:r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Removal of 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solution. </a:t>
            </a:r>
            <a:endParaRPr lang="ja-JP" altLang="ja-JP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59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666</TotalTime>
  <Words>76</Words>
  <Application>Microsoft Office PowerPoint</Application>
  <PresentationFormat>画面に合わせる (4:3)</PresentationFormat>
  <Paragraphs>26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菊池有一郎</dc:creator>
  <cp:lastModifiedBy>菊池有一郎</cp:lastModifiedBy>
  <cp:revision>49</cp:revision>
  <cp:lastPrinted>2014-11-25T09:31:52Z</cp:lastPrinted>
  <dcterms:created xsi:type="dcterms:W3CDTF">2014-12-22T02:55:55Z</dcterms:created>
  <dcterms:modified xsi:type="dcterms:W3CDTF">2015-01-05T01:49:08Z</dcterms:modified>
</cp:coreProperties>
</file>