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anzQC-JF" initials="JF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60" y="80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CE91D1-E404-4EAB-9FB6-C6531D0D406C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81200" y="739775"/>
            <a:ext cx="2773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936C8-C058-4491-BDDA-56099C80B6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67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936C8-C058-4491-BDDA-56099C80B65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81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78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100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65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43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688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342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242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643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20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58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7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41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1547"/>
            <a:ext cx="2303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</a:t>
            </a:r>
            <a:r>
              <a:rPr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53718" y="3419872"/>
            <a:ext cx="6118665" cy="5398538"/>
            <a:chOff x="353718" y="899592"/>
            <a:chExt cx="6118665" cy="5398538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1120332" y="5364861"/>
              <a:ext cx="5352051" cy="933269"/>
              <a:chOff x="1120332" y="5364861"/>
              <a:chExt cx="5352051" cy="933269"/>
            </a:xfrm>
          </p:grpSpPr>
          <p:sp>
            <p:nvSpPr>
              <p:cNvPr id="20" name="テキスト ボックス 19"/>
              <p:cNvSpPr txBox="1"/>
              <p:nvPr/>
            </p:nvSpPr>
            <p:spPr>
              <a:xfrm rot="18650090">
                <a:off x="974138" y="5692996"/>
                <a:ext cx="5693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33277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 rot="18650090">
                <a:off x="1164950" y="5600663"/>
                <a:ext cx="9332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PGN_0274 </a:t>
                </a:r>
              </a:p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 rot="18650090">
                <a:off x="1596998" y="5600663"/>
                <a:ext cx="9332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PGN_0319 </a:t>
                </a:r>
              </a:p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 rot="18650090">
                <a:off x="2090194" y="5600663"/>
                <a:ext cx="9332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PGN_0450 </a:t>
                </a:r>
              </a:p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 rot="18650090">
                <a:off x="2533102" y="5600663"/>
                <a:ext cx="9332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PGN_0970 </a:t>
                </a:r>
              </a:p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 rot="18650090">
                <a:off x="2965150" y="5600663"/>
                <a:ext cx="9332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PGN_1740 </a:t>
                </a:r>
              </a:p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 rot="18650090">
                <a:off x="3783904" y="5692996"/>
                <a:ext cx="5693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33277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 rot="18650090">
                <a:off x="3974716" y="5600663"/>
                <a:ext cx="9332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PGN_0274 </a:t>
                </a:r>
              </a:p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 rot="18650090">
                <a:off x="4406764" y="5600663"/>
                <a:ext cx="9332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PGN_0319 </a:t>
                </a:r>
              </a:p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 rot="18650090">
                <a:off x="4899960" y="5600663"/>
                <a:ext cx="9332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PGN_0450 </a:t>
                </a:r>
              </a:p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 rot="18650090">
                <a:off x="5342868" y="5600663"/>
                <a:ext cx="9332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PGN_0970 </a:t>
                </a:r>
              </a:p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 rot="18650090">
                <a:off x="5774916" y="5600663"/>
                <a:ext cx="9332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PGN_1740 </a:t>
                </a:r>
              </a:p>
              <a:p>
                <a:pPr algn="ctr"/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" name="直線コネクタ 4"/>
            <p:cNvCxnSpPr/>
            <p:nvPr/>
          </p:nvCxnSpPr>
          <p:spPr>
            <a:xfrm>
              <a:off x="1240249" y="1259632"/>
              <a:ext cx="228035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/>
            <p:cNvCxnSpPr/>
            <p:nvPr/>
          </p:nvCxnSpPr>
          <p:spPr>
            <a:xfrm>
              <a:off x="3977124" y="1259632"/>
              <a:ext cx="228035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/>
            <p:cNvSpPr txBox="1"/>
            <p:nvPr/>
          </p:nvSpPr>
          <p:spPr>
            <a:xfrm>
              <a:off x="1257418" y="899592"/>
              <a:ext cx="23807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TLCK</a:t>
              </a:r>
              <a:r>
                <a:rPr lang="en-US" altLang="ja-JP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(+)</a:t>
              </a:r>
              <a:r>
                <a:rPr kumimoji="1"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kumimoji="1" lang="en-US" altLang="ja-JP" sz="16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Leupeptin</a:t>
              </a:r>
              <a:r>
                <a:rPr kumimoji="1"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(+)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3921714" y="899592"/>
              <a:ext cx="22846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TLCK</a:t>
              </a:r>
              <a:r>
                <a:rPr lang="en-US" altLang="ja-JP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(-)</a:t>
              </a:r>
              <a:r>
                <a:rPr kumimoji="1"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kumimoji="1" lang="en-US" altLang="ja-JP" sz="16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Leupeptin</a:t>
              </a:r>
              <a:r>
                <a:rPr kumimoji="1"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(-)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53718" y="1090355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kDa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409823" y="1536044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250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409823" y="1907056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150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409823" y="2238196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512416" y="2487536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12416" y="2905183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12416" y="3248560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37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12416" y="3752616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2416" y="4017422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12416" y="4521478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57" r="1010"/>
            <a:stretch/>
          </p:blipFill>
          <p:spPr bwMode="auto">
            <a:xfrm>
              <a:off x="980728" y="1501618"/>
              <a:ext cx="5340468" cy="3719155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32" name="テキスト ボックス 31"/>
          <p:cNvSpPr txBox="1"/>
          <p:nvPr/>
        </p:nvSpPr>
        <p:spPr>
          <a:xfrm>
            <a:off x="162659" y="827584"/>
            <a:ext cx="65326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4 -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Protein profile on an SDS-PAGE gel. </a:t>
            </a:r>
            <a:endParaRPr lang="ja-JP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 micrograms of the whole cell protein </a:t>
            </a:r>
            <a:r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wild-type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US" altLang="ja-JP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gingivalis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ATCC 33277 and ECF sigma factor mutants were separated by SDS-PAGE and stained with CBB. Left side: with TLCK,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Leupeptin.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 side: without TLCK,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Leupeptin.</a:t>
            </a:r>
            <a:endParaRPr lang="ja-JP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83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99</Words>
  <Application>Microsoft Office PowerPoint</Application>
  <PresentationFormat>画面に合わせる (4:3)</PresentationFormat>
  <Paragraphs>38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菊池有一郎</dc:creator>
  <cp:lastModifiedBy>菊池有一郎</cp:lastModifiedBy>
  <cp:revision>49</cp:revision>
  <cp:lastPrinted>2014-11-25T09:31:52Z</cp:lastPrinted>
  <dcterms:created xsi:type="dcterms:W3CDTF">2014-12-22T02:55:55Z</dcterms:created>
  <dcterms:modified xsi:type="dcterms:W3CDTF">2015-01-05T01:50:20Z</dcterms:modified>
</cp:coreProperties>
</file>