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1" autoAdjust="0"/>
    <p:restoredTop sz="94660"/>
  </p:normalViewPr>
  <p:slideViewPr>
    <p:cSldViewPr snapToGrid="0" showGuides="1">
      <p:cViewPr varScale="1">
        <p:scale>
          <a:sx n="103" d="100"/>
          <a:sy n="103" d="100"/>
        </p:scale>
        <p:origin x="150" y="31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A76E2A-078A-4563-9F4A-2D6693A1E5F5}" type="datetimeFigureOut">
              <a:rPr lang="ko-KR" altLang="en-US" smtClean="0"/>
              <a:t>2015-01-08</a:t>
            </a:fld>
            <a:endParaRPr lang="ko-KR" altLang="en-US"/>
          </a:p>
        </p:txBody>
      </p:sp>
      <p:sp>
        <p:nvSpPr>
          <p:cNvPr id="4" name="슬라이드 이미지 개체 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7F6D9F-48A5-4DE2-8EE2-0D018483D21E}" type="slidenum">
              <a:rPr lang="ko-KR" altLang="en-US" smtClean="0"/>
              <a:t>‹#›</a:t>
            </a:fld>
            <a:endParaRPr lang="ko-KR" altLang="en-US"/>
          </a:p>
        </p:txBody>
      </p:sp>
    </p:spTree>
    <p:extLst>
      <p:ext uri="{BB962C8B-B14F-4D97-AF65-F5344CB8AC3E}">
        <p14:creationId xmlns:p14="http://schemas.microsoft.com/office/powerpoint/2010/main" val="1307249761"/>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슬라이드 이미지 개체 틀 1"/>
          <p:cNvSpPr>
            <a:spLocks noGrp="1" noRot="1" noChangeAspect="1" noTextEdit="1"/>
          </p:cNvSpPr>
          <p:nvPr>
            <p:ph type="sldImg"/>
          </p:nvPr>
        </p:nvSpPr>
        <p:spPr>
          <a:xfrm>
            <a:off x="685800" y="1143000"/>
            <a:ext cx="5486400" cy="3086100"/>
          </a:xfrm>
          <a:ln/>
        </p:spPr>
      </p:sp>
      <p:sp>
        <p:nvSpPr>
          <p:cNvPr id="18435" name="슬라이드 노트 개체 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1225"/>
            <a:endParaRPr lang="ko-KR" altLang="en-US" smtClean="0"/>
          </a:p>
        </p:txBody>
      </p:sp>
      <p:sp>
        <p:nvSpPr>
          <p:cNvPr id="18436" name="슬라이드 번호 개체 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spcBef>
                <a:spcPct val="30000"/>
              </a:spcBef>
              <a:defRPr kumimoji="1" sz="1200">
                <a:solidFill>
                  <a:schemeClr val="tx1"/>
                </a:solidFill>
                <a:latin typeface="굴림" panose="020B0600000101010101" pitchFamily="50" charset="-127"/>
                <a:ea typeface="굴림" panose="020B0600000101010101" pitchFamily="50" charset="-127"/>
              </a:defRPr>
            </a:lvl1pPr>
            <a:lvl2pPr marL="742950" indent="-285750" latinLnBrk="1">
              <a:spcBef>
                <a:spcPct val="30000"/>
              </a:spcBef>
              <a:defRPr kumimoji="1" sz="1200">
                <a:solidFill>
                  <a:schemeClr val="tx1"/>
                </a:solidFill>
                <a:latin typeface="굴림" panose="020B0600000101010101" pitchFamily="50" charset="-127"/>
                <a:ea typeface="굴림" panose="020B0600000101010101" pitchFamily="50" charset="-127"/>
              </a:defRPr>
            </a:lvl2pPr>
            <a:lvl3pPr marL="1143000" indent="-228600" latinLnBrk="1">
              <a:spcBef>
                <a:spcPct val="30000"/>
              </a:spcBef>
              <a:defRPr kumimoji="1" sz="1200">
                <a:solidFill>
                  <a:schemeClr val="tx1"/>
                </a:solidFill>
                <a:latin typeface="굴림" panose="020B0600000101010101" pitchFamily="50" charset="-127"/>
                <a:ea typeface="굴림" panose="020B0600000101010101" pitchFamily="50" charset="-127"/>
              </a:defRPr>
            </a:lvl3pPr>
            <a:lvl4pPr marL="1600200" indent="-228600" latinLnBrk="1">
              <a:spcBef>
                <a:spcPct val="30000"/>
              </a:spcBef>
              <a:defRPr kumimoji="1" sz="1200">
                <a:solidFill>
                  <a:schemeClr val="tx1"/>
                </a:solidFill>
                <a:latin typeface="굴림" panose="020B0600000101010101" pitchFamily="50" charset="-127"/>
                <a:ea typeface="굴림" panose="020B0600000101010101" pitchFamily="50" charset="-127"/>
              </a:defRPr>
            </a:lvl4pPr>
            <a:lvl5pPr marL="2057400" indent="-228600" latinLnBrk="1">
              <a:spcBef>
                <a:spcPct val="30000"/>
              </a:spcBef>
              <a:defRPr kumimoji="1" sz="1200">
                <a:solidFill>
                  <a:schemeClr val="tx1"/>
                </a:solidFill>
                <a:latin typeface="굴림" panose="020B0600000101010101" pitchFamily="50" charset="-127"/>
                <a:ea typeface="굴림" panose="020B0600000101010101" pitchFamily="50" charset="-127"/>
              </a:defRPr>
            </a:lvl5pPr>
            <a:lvl6pPr marL="2514600" indent="-228600" eaLnBrk="0" fontAlgn="base" hangingPunct="0">
              <a:spcBef>
                <a:spcPct val="30000"/>
              </a:spcBef>
              <a:spcAft>
                <a:spcPct val="0"/>
              </a:spcAft>
              <a:defRPr kumimoji="1" sz="1200">
                <a:solidFill>
                  <a:schemeClr val="tx1"/>
                </a:solidFill>
                <a:latin typeface="굴림" panose="020B0600000101010101" pitchFamily="50" charset="-127"/>
                <a:ea typeface="굴림" panose="020B0600000101010101" pitchFamily="50" charset="-127"/>
              </a:defRPr>
            </a:lvl6pPr>
            <a:lvl7pPr marL="2971800" indent="-228600" eaLnBrk="0" fontAlgn="base" hangingPunct="0">
              <a:spcBef>
                <a:spcPct val="30000"/>
              </a:spcBef>
              <a:spcAft>
                <a:spcPct val="0"/>
              </a:spcAft>
              <a:defRPr kumimoji="1" sz="1200">
                <a:solidFill>
                  <a:schemeClr val="tx1"/>
                </a:solidFill>
                <a:latin typeface="굴림" panose="020B0600000101010101" pitchFamily="50" charset="-127"/>
                <a:ea typeface="굴림" panose="020B0600000101010101" pitchFamily="50" charset="-127"/>
              </a:defRPr>
            </a:lvl7pPr>
            <a:lvl8pPr marL="3429000" indent="-228600" eaLnBrk="0" fontAlgn="base" hangingPunct="0">
              <a:spcBef>
                <a:spcPct val="30000"/>
              </a:spcBef>
              <a:spcAft>
                <a:spcPct val="0"/>
              </a:spcAft>
              <a:defRPr kumimoji="1" sz="1200">
                <a:solidFill>
                  <a:schemeClr val="tx1"/>
                </a:solidFill>
                <a:latin typeface="굴림" panose="020B0600000101010101" pitchFamily="50" charset="-127"/>
                <a:ea typeface="굴림" panose="020B0600000101010101" pitchFamily="50" charset="-127"/>
              </a:defRPr>
            </a:lvl8pPr>
            <a:lvl9pPr marL="3886200" indent="-228600" eaLnBrk="0" fontAlgn="base" hangingPunct="0">
              <a:spcBef>
                <a:spcPct val="30000"/>
              </a:spcBef>
              <a:spcAft>
                <a:spcPct val="0"/>
              </a:spcAft>
              <a:defRPr kumimoji="1" sz="1200">
                <a:solidFill>
                  <a:schemeClr val="tx1"/>
                </a:solidFill>
                <a:latin typeface="굴림" panose="020B0600000101010101" pitchFamily="50" charset="-127"/>
                <a:ea typeface="굴림" panose="020B0600000101010101" pitchFamily="50" charset="-127"/>
              </a:defRPr>
            </a:lvl9pPr>
          </a:lstStyle>
          <a:p>
            <a:pPr>
              <a:spcBef>
                <a:spcPct val="0"/>
              </a:spcBef>
            </a:pPr>
            <a:fld id="{77559E70-9856-4F2A-B3A6-17E36CB68BDB}" type="slidenum">
              <a:rPr lang="en-US" altLang="ko-KR"/>
              <a:pPr>
                <a:spcBef>
                  <a:spcPct val="0"/>
                </a:spcBef>
              </a:pPr>
              <a:t>1</a:t>
            </a:fld>
            <a:endParaRPr lang="en-US" altLang="ko-KR"/>
          </a:p>
        </p:txBody>
      </p:sp>
    </p:spTree>
    <p:extLst>
      <p:ext uri="{BB962C8B-B14F-4D97-AF65-F5344CB8AC3E}">
        <p14:creationId xmlns:p14="http://schemas.microsoft.com/office/powerpoint/2010/main" val="1274153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1524000" y="1122363"/>
            <a:ext cx="9144000" cy="2387600"/>
          </a:xfrm>
        </p:spPr>
        <p:txBody>
          <a:bodyPr anchor="b"/>
          <a:lstStyle>
            <a:lvl1pPr algn="ctr">
              <a:defRPr sz="6000"/>
            </a:lvl1pPr>
          </a:lstStyle>
          <a:p>
            <a:r>
              <a:rPr lang="ko-KR" altLang="en-US" smtClean="0"/>
              <a:t>마스터 제목 스타일 편집</a:t>
            </a:r>
            <a:endParaRPr lang="ko-KR" altLang="en-US"/>
          </a:p>
        </p:txBody>
      </p:sp>
      <p:sp>
        <p:nvSpPr>
          <p:cNvPr id="3" name="부제목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fld id="{0B865C69-87AF-453D-AD03-0D7293F1BA5C}" type="datetimeFigureOut">
              <a:rPr lang="ko-KR" altLang="en-US" smtClean="0"/>
              <a:t>2015-01-08</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46F0FB3-6D8F-4D71-B5F0-D723056B8744}" type="slidenum">
              <a:rPr lang="ko-KR" altLang="en-US" smtClean="0"/>
              <a:t>‹#›</a:t>
            </a:fld>
            <a:endParaRPr lang="ko-KR" altLang="en-US"/>
          </a:p>
        </p:txBody>
      </p:sp>
    </p:spTree>
    <p:extLst>
      <p:ext uri="{BB962C8B-B14F-4D97-AF65-F5344CB8AC3E}">
        <p14:creationId xmlns:p14="http://schemas.microsoft.com/office/powerpoint/2010/main" val="2852073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0B865C69-87AF-453D-AD03-0D7293F1BA5C}" type="datetimeFigureOut">
              <a:rPr lang="ko-KR" altLang="en-US" smtClean="0"/>
              <a:t>2015-01-08</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46F0FB3-6D8F-4D71-B5F0-D723056B8744}" type="slidenum">
              <a:rPr lang="ko-KR" altLang="en-US" smtClean="0"/>
              <a:t>‹#›</a:t>
            </a:fld>
            <a:endParaRPr lang="ko-KR" altLang="en-US"/>
          </a:p>
        </p:txBody>
      </p:sp>
    </p:spTree>
    <p:extLst>
      <p:ext uri="{BB962C8B-B14F-4D97-AF65-F5344CB8AC3E}">
        <p14:creationId xmlns:p14="http://schemas.microsoft.com/office/powerpoint/2010/main" val="412089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543676" y="365125"/>
            <a:ext cx="1971675" cy="5811838"/>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628652" y="365125"/>
            <a:ext cx="5762625" cy="5811838"/>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0B865C69-87AF-453D-AD03-0D7293F1BA5C}" type="datetimeFigureOut">
              <a:rPr lang="ko-KR" altLang="en-US" smtClean="0"/>
              <a:t>2015-01-08</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46F0FB3-6D8F-4D71-B5F0-D723056B8744}" type="slidenum">
              <a:rPr lang="ko-KR" altLang="en-US" smtClean="0"/>
              <a:t>‹#›</a:t>
            </a:fld>
            <a:endParaRPr lang="ko-KR" altLang="en-US"/>
          </a:p>
        </p:txBody>
      </p:sp>
    </p:spTree>
    <p:extLst>
      <p:ext uri="{BB962C8B-B14F-4D97-AF65-F5344CB8AC3E}">
        <p14:creationId xmlns:p14="http://schemas.microsoft.com/office/powerpoint/2010/main" val="3728331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0B865C69-87AF-453D-AD03-0D7293F1BA5C}" type="datetimeFigureOut">
              <a:rPr lang="ko-KR" altLang="en-US" smtClean="0"/>
              <a:t>2015-01-08</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46F0FB3-6D8F-4D71-B5F0-D723056B8744}" type="slidenum">
              <a:rPr lang="ko-KR" altLang="en-US" smtClean="0"/>
              <a:t>‹#›</a:t>
            </a:fld>
            <a:endParaRPr lang="ko-KR" altLang="en-US"/>
          </a:p>
        </p:txBody>
      </p:sp>
    </p:spTree>
    <p:extLst>
      <p:ext uri="{BB962C8B-B14F-4D97-AF65-F5344CB8AC3E}">
        <p14:creationId xmlns:p14="http://schemas.microsoft.com/office/powerpoint/2010/main" val="1967404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831851" y="1709740"/>
            <a:ext cx="10515600" cy="2852737"/>
          </a:xfrm>
        </p:spPr>
        <p:txBody>
          <a:bodyPr anchor="b"/>
          <a:lstStyle>
            <a:lvl1pPr>
              <a:defRPr sz="6000"/>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fld id="{0B865C69-87AF-453D-AD03-0D7293F1BA5C}" type="datetimeFigureOut">
              <a:rPr lang="ko-KR" altLang="en-US" smtClean="0"/>
              <a:t>2015-01-08</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46F0FB3-6D8F-4D71-B5F0-D723056B8744}" type="slidenum">
              <a:rPr lang="ko-KR" altLang="en-US" smtClean="0"/>
              <a:t>‹#›</a:t>
            </a:fld>
            <a:endParaRPr lang="ko-KR" altLang="en-US"/>
          </a:p>
        </p:txBody>
      </p:sp>
    </p:spTree>
    <p:extLst>
      <p:ext uri="{BB962C8B-B14F-4D97-AF65-F5344CB8AC3E}">
        <p14:creationId xmlns:p14="http://schemas.microsoft.com/office/powerpoint/2010/main" val="3601057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838200" y="1825625"/>
            <a:ext cx="5181600" cy="4351338"/>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6172200" y="1825625"/>
            <a:ext cx="5181600" cy="4351338"/>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0B865C69-87AF-453D-AD03-0D7293F1BA5C}" type="datetimeFigureOut">
              <a:rPr lang="ko-KR" altLang="en-US" smtClean="0"/>
              <a:t>2015-01-08</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46F0FB3-6D8F-4D71-B5F0-D723056B8744}" type="slidenum">
              <a:rPr lang="ko-KR" altLang="en-US" smtClean="0"/>
              <a:t>‹#›</a:t>
            </a:fld>
            <a:endParaRPr lang="ko-KR" altLang="en-US"/>
          </a:p>
        </p:txBody>
      </p:sp>
    </p:spTree>
    <p:extLst>
      <p:ext uri="{BB962C8B-B14F-4D97-AF65-F5344CB8AC3E}">
        <p14:creationId xmlns:p14="http://schemas.microsoft.com/office/powerpoint/2010/main" val="2190161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839788" y="365127"/>
            <a:ext cx="10515600" cy="1325563"/>
          </a:xfrm>
        </p:spPr>
        <p:txBody>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839789" y="2505075"/>
            <a:ext cx="5157787" cy="3684588"/>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6172201" y="2505075"/>
            <a:ext cx="5183188" cy="3684588"/>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0B865C69-87AF-453D-AD03-0D7293F1BA5C}" type="datetimeFigureOut">
              <a:rPr lang="ko-KR" altLang="en-US" smtClean="0"/>
              <a:t>2015-01-08</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346F0FB3-6D8F-4D71-B5F0-D723056B8744}" type="slidenum">
              <a:rPr lang="ko-KR" altLang="en-US" smtClean="0"/>
              <a:t>‹#›</a:t>
            </a:fld>
            <a:endParaRPr lang="ko-KR" altLang="en-US"/>
          </a:p>
        </p:txBody>
      </p:sp>
    </p:spTree>
    <p:extLst>
      <p:ext uri="{BB962C8B-B14F-4D97-AF65-F5344CB8AC3E}">
        <p14:creationId xmlns:p14="http://schemas.microsoft.com/office/powerpoint/2010/main" val="1395411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0B865C69-87AF-453D-AD03-0D7293F1BA5C}" type="datetimeFigureOut">
              <a:rPr lang="ko-KR" altLang="en-US" smtClean="0"/>
              <a:t>2015-01-08</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346F0FB3-6D8F-4D71-B5F0-D723056B8744}" type="slidenum">
              <a:rPr lang="ko-KR" altLang="en-US" smtClean="0"/>
              <a:t>‹#›</a:t>
            </a:fld>
            <a:endParaRPr lang="ko-KR" altLang="en-US"/>
          </a:p>
        </p:txBody>
      </p:sp>
    </p:spTree>
    <p:extLst>
      <p:ext uri="{BB962C8B-B14F-4D97-AF65-F5344CB8AC3E}">
        <p14:creationId xmlns:p14="http://schemas.microsoft.com/office/powerpoint/2010/main" val="3965323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0B865C69-87AF-453D-AD03-0D7293F1BA5C}" type="datetimeFigureOut">
              <a:rPr lang="ko-KR" altLang="en-US" smtClean="0"/>
              <a:t>2015-01-08</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346F0FB3-6D8F-4D71-B5F0-D723056B8744}" type="slidenum">
              <a:rPr lang="ko-KR" altLang="en-US" smtClean="0"/>
              <a:t>‹#›</a:t>
            </a:fld>
            <a:endParaRPr lang="ko-KR" altLang="en-US"/>
          </a:p>
        </p:txBody>
      </p:sp>
    </p:spTree>
    <p:extLst>
      <p:ext uri="{BB962C8B-B14F-4D97-AF65-F5344CB8AC3E}">
        <p14:creationId xmlns:p14="http://schemas.microsoft.com/office/powerpoint/2010/main" val="34688941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839788" y="457200"/>
            <a:ext cx="3932237" cy="1600200"/>
          </a:xfrm>
        </p:spPr>
        <p:txBody>
          <a:bodyPr anchor="b"/>
          <a:lstStyle>
            <a:lvl1pPr>
              <a:defRPr sz="3200"/>
            </a:lvl1pPr>
          </a:lstStyle>
          <a:p>
            <a:r>
              <a:rPr lang="ko-KR" altLang="en-US" smtClean="0"/>
              <a:t>마스터 제목 스타일 편집</a:t>
            </a:r>
            <a:endParaRPr lang="ko-KR" altLang="en-US"/>
          </a:p>
        </p:txBody>
      </p:sp>
      <p:sp>
        <p:nvSpPr>
          <p:cNvPr id="3" name="내용 개체 틀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0B865C69-87AF-453D-AD03-0D7293F1BA5C}" type="datetimeFigureOut">
              <a:rPr lang="ko-KR" altLang="en-US" smtClean="0"/>
              <a:t>2015-01-08</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46F0FB3-6D8F-4D71-B5F0-D723056B8744}" type="slidenum">
              <a:rPr lang="ko-KR" altLang="en-US" smtClean="0"/>
              <a:t>‹#›</a:t>
            </a:fld>
            <a:endParaRPr lang="ko-KR" altLang="en-US"/>
          </a:p>
        </p:txBody>
      </p:sp>
    </p:spTree>
    <p:extLst>
      <p:ext uri="{BB962C8B-B14F-4D97-AF65-F5344CB8AC3E}">
        <p14:creationId xmlns:p14="http://schemas.microsoft.com/office/powerpoint/2010/main" val="2196781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839788" y="457200"/>
            <a:ext cx="3932237" cy="1600200"/>
          </a:xfrm>
        </p:spPr>
        <p:txBody>
          <a:bodyPr anchor="b"/>
          <a:lstStyle>
            <a:lvl1pPr>
              <a:defRPr sz="3200"/>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ko-KR" altLang="en-US"/>
          </a:p>
        </p:txBody>
      </p:sp>
      <p:sp>
        <p:nvSpPr>
          <p:cNvPr id="4" name="텍스트 개체 틀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0B865C69-87AF-453D-AD03-0D7293F1BA5C}" type="datetimeFigureOut">
              <a:rPr lang="ko-KR" altLang="en-US" smtClean="0"/>
              <a:t>2015-01-08</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46F0FB3-6D8F-4D71-B5F0-D723056B8744}" type="slidenum">
              <a:rPr lang="ko-KR" altLang="en-US" smtClean="0"/>
              <a:t>‹#›</a:t>
            </a:fld>
            <a:endParaRPr lang="ko-KR" altLang="en-US"/>
          </a:p>
        </p:txBody>
      </p:sp>
    </p:spTree>
    <p:extLst>
      <p:ext uri="{BB962C8B-B14F-4D97-AF65-F5344CB8AC3E}">
        <p14:creationId xmlns:p14="http://schemas.microsoft.com/office/powerpoint/2010/main" val="1446450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865C69-87AF-453D-AD03-0D7293F1BA5C}" type="datetimeFigureOut">
              <a:rPr lang="ko-KR" altLang="en-US" smtClean="0"/>
              <a:t>2015-01-08</a:t>
            </a:fld>
            <a:endParaRPr lang="ko-KR" altLang="en-US"/>
          </a:p>
        </p:txBody>
      </p:sp>
      <p:sp>
        <p:nvSpPr>
          <p:cNvPr id="5" name="바닥글 개체 틀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6F0FB3-6D8F-4D71-B5F0-D723056B8744}" type="slidenum">
              <a:rPr lang="ko-KR" altLang="en-US" smtClean="0"/>
              <a:t>‹#›</a:t>
            </a:fld>
            <a:endParaRPr lang="ko-KR" altLang="en-US"/>
          </a:p>
        </p:txBody>
      </p:sp>
    </p:spTree>
    <p:extLst>
      <p:ext uri="{BB962C8B-B14F-4D97-AF65-F5344CB8AC3E}">
        <p14:creationId xmlns:p14="http://schemas.microsoft.com/office/powerpoint/2010/main" val="36911215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377"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377" rtl="0" eaLnBrk="1" latinLnBrk="1" hangingPunct="1">
        <a:defRPr sz="1800" kern="1200">
          <a:solidFill>
            <a:schemeClr val="tx1"/>
          </a:solidFill>
          <a:latin typeface="+mn-lt"/>
          <a:ea typeface="+mn-ea"/>
          <a:cs typeface="+mn-cs"/>
        </a:defRPr>
      </a:lvl1pPr>
      <a:lvl2pPr marL="457189" algn="l" defTabSz="914377" rtl="0" eaLnBrk="1" latinLnBrk="1" hangingPunct="1">
        <a:defRPr sz="1800" kern="1200">
          <a:solidFill>
            <a:schemeClr val="tx1"/>
          </a:solidFill>
          <a:latin typeface="+mn-lt"/>
          <a:ea typeface="+mn-ea"/>
          <a:cs typeface="+mn-cs"/>
        </a:defRPr>
      </a:lvl2pPr>
      <a:lvl3pPr marL="914377" algn="l" defTabSz="914377" rtl="0" eaLnBrk="1" latinLnBrk="1" hangingPunct="1">
        <a:defRPr sz="1800" kern="1200">
          <a:solidFill>
            <a:schemeClr val="tx1"/>
          </a:solidFill>
          <a:latin typeface="+mn-lt"/>
          <a:ea typeface="+mn-ea"/>
          <a:cs typeface="+mn-cs"/>
        </a:defRPr>
      </a:lvl3pPr>
      <a:lvl4pPr marL="1371566" algn="l" defTabSz="914377" rtl="0" eaLnBrk="1" latinLnBrk="1" hangingPunct="1">
        <a:defRPr sz="1800" kern="1200">
          <a:solidFill>
            <a:schemeClr val="tx1"/>
          </a:solidFill>
          <a:latin typeface="+mn-lt"/>
          <a:ea typeface="+mn-ea"/>
          <a:cs typeface="+mn-cs"/>
        </a:defRPr>
      </a:lvl4pPr>
      <a:lvl5pPr marL="1828754" algn="l" defTabSz="914377" rtl="0" eaLnBrk="1" latinLnBrk="1" hangingPunct="1">
        <a:defRPr sz="1800" kern="1200">
          <a:solidFill>
            <a:schemeClr val="tx1"/>
          </a:solidFill>
          <a:latin typeface="+mn-lt"/>
          <a:ea typeface="+mn-ea"/>
          <a:cs typeface="+mn-cs"/>
        </a:defRPr>
      </a:lvl5pPr>
      <a:lvl6pPr marL="2285943" algn="l" defTabSz="914377" rtl="0" eaLnBrk="1" latinLnBrk="1" hangingPunct="1">
        <a:defRPr sz="1800" kern="1200">
          <a:solidFill>
            <a:schemeClr val="tx1"/>
          </a:solidFill>
          <a:latin typeface="+mn-lt"/>
          <a:ea typeface="+mn-ea"/>
          <a:cs typeface="+mn-cs"/>
        </a:defRPr>
      </a:lvl6pPr>
      <a:lvl7pPr marL="2743131" algn="l" defTabSz="914377" rtl="0" eaLnBrk="1" latinLnBrk="1" hangingPunct="1">
        <a:defRPr sz="1800" kern="1200">
          <a:solidFill>
            <a:schemeClr val="tx1"/>
          </a:solidFill>
          <a:latin typeface="+mn-lt"/>
          <a:ea typeface="+mn-ea"/>
          <a:cs typeface="+mn-cs"/>
        </a:defRPr>
      </a:lvl7pPr>
      <a:lvl8pPr marL="3200320" algn="l" defTabSz="914377" rtl="0" eaLnBrk="1" latinLnBrk="1" hangingPunct="1">
        <a:defRPr sz="1800" kern="1200">
          <a:solidFill>
            <a:schemeClr val="tx1"/>
          </a:solidFill>
          <a:latin typeface="+mn-lt"/>
          <a:ea typeface="+mn-ea"/>
          <a:cs typeface="+mn-cs"/>
        </a:defRPr>
      </a:lvl8pPr>
      <a:lvl9pPr marL="3657509" algn="l" defTabSz="914377"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직선 화살표 연결선 45"/>
          <p:cNvCxnSpPr/>
          <p:nvPr/>
        </p:nvCxnSpPr>
        <p:spPr>
          <a:xfrm rot="5400000">
            <a:off x="2388397" y="878685"/>
            <a:ext cx="276225" cy="793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243" name="TextBox 49"/>
          <p:cNvSpPr txBox="1">
            <a:spLocks noChangeArrowheads="1"/>
          </p:cNvSpPr>
          <p:nvPr/>
        </p:nvSpPr>
        <p:spPr bwMode="auto">
          <a:xfrm>
            <a:off x="2393953" y="676276"/>
            <a:ext cx="15716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1"/>
                </a:solidFill>
                <a:latin typeface="맑은 고딕" panose="020B0503020000020004" pitchFamily="50" charset="-127"/>
                <a:ea typeface="맑은 고딕" panose="020B0503020000020004" pitchFamily="50" charset="-127"/>
              </a:defRPr>
            </a:lvl1pPr>
            <a:lvl2pPr marL="742950" indent="-285750" latinLnBrk="1">
              <a:spcBef>
                <a:spcPct val="20000"/>
              </a:spcBef>
              <a:buFont typeface="Arial" panose="020B0604020202020204" pitchFamily="34" charset="0"/>
              <a:buChar char="–"/>
              <a:defRPr sz="2800">
                <a:solidFill>
                  <a:schemeClr val="tx1"/>
                </a:solidFill>
                <a:latin typeface="맑은 고딕" panose="020B0503020000020004" pitchFamily="50" charset="-127"/>
                <a:ea typeface="맑은 고딕" panose="020B0503020000020004" pitchFamily="50" charset="-127"/>
              </a:defRPr>
            </a:lvl2pPr>
            <a:lvl3pPr marL="1143000" indent="-228600" latinLnBrk="1">
              <a:spcBef>
                <a:spcPct val="20000"/>
              </a:spcBef>
              <a:buFont typeface="Arial" panose="020B0604020202020204" pitchFamily="34" charset="0"/>
              <a:buChar char="•"/>
              <a:defRPr sz="2400">
                <a:solidFill>
                  <a:schemeClr val="tx1"/>
                </a:solidFill>
                <a:latin typeface="맑은 고딕" panose="020B0503020000020004" pitchFamily="50" charset="-127"/>
                <a:ea typeface="맑은 고딕" panose="020B0503020000020004" pitchFamily="50" charset="-127"/>
              </a:defRPr>
            </a:lvl3pPr>
            <a:lvl4pPr marL="1600200" indent="-228600" latinLnBrk="1">
              <a:spcBef>
                <a:spcPct val="20000"/>
              </a:spcBef>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4pPr>
            <a:lvl5pPr marL="2057400" indent="-228600" latinLnBrk="1">
              <a:spcBef>
                <a:spcPct val="20000"/>
              </a:spcBef>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9pPr>
          </a:lstStyle>
          <a:p>
            <a:pPr algn="ctr" eaLnBrk="1" hangingPunct="1">
              <a:spcBef>
                <a:spcPct val="0"/>
              </a:spcBef>
              <a:buFontTx/>
              <a:buNone/>
            </a:pPr>
            <a:r>
              <a:rPr lang="en-US" altLang="ko-KR" sz="1000" b="1">
                <a:latin typeface="Arial" panose="020B0604020202020204" pitchFamily="34" charset="0"/>
                <a:ea typeface="굴림" panose="020B0600000101010101" pitchFamily="50" charset="-127"/>
                <a:cs typeface="Arial" panose="020B0604020202020204" pitchFamily="34" charset="0"/>
              </a:rPr>
              <a:t>W4P (TGG</a:t>
            </a:r>
            <a:r>
              <a:rPr lang="en-US" altLang="ko-KR" sz="1000" b="1">
                <a:latin typeface="Arial" panose="020B0604020202020204" pitchFamily="34" charset="0"/>
                <a:ea typeface="굴림" panose="020B0600000101010101" pitchFamily="50" charset="-127"/>
                <a:cs typeface="Arial" panose="020B0604020202020204" pitchFamily="34" charset="0"/>
                <a:sym typeface="Wingdings" panose="05000000000000000000" pitchFamily="2" charset="2"/>
              </a:rPr>
              <a:t></a:t>
            </a:r>
            <a:r>
              <a:rPr lang="en-US" altLang="ko-KR" sz="1000" b="1">
                <a:latin typeface="Arial" panose="020B0604020202020204" pitchFamily="34" charset="0"/>
                <a:ea typeface="굴림" panose="020B0600000101010101" pitchFamily="50" charset="-127"/>
                <a:cs typeface="Arial" panose="020B0604020202020204" pitchFamily="34" charset="0"/>
              </a:rPr>
              <a:t>CCG)</a:t>
            </a:r>
          </a:p>
        </p:txBody>
      </p:sp>
      <p:pic>
        <p:nvPicPr>
          <p:cNvPr id="10244" name="Picture 2"/>
          <p:cNvPicPr>
            <a:picLocks noChangeAspect="1" noChangeArrowheads="1"/>
          </p:cNvPicPr>
          <p:nvPr/>
        </p:nvPicPr>
        <p:blipFill>
          <a:blip r:embed="rId3">
            <a:extLst>
              <a:ext uri="{28A0092B-C50C-407E-A947-70E740481C1C}">
                <a14:useLocalDpi xmlns:a14="http://schemas.microsoft.com/office/drawing/2010/main" val="0"/>
              </a:ext>
            </a:extLst>
          </a:blip>
          <a:srcRect l="1865" t="4842" r="25507" b="45427"/>
          <a:stretch>
            <a:fillRect/>
          </a:stretch>
        </p:blipFill>
        <p:spPr bwMode="auto">
          <a:xfrm>
            <a:off x="2238377" y="1052515"/>
            <a:ext cx="7559675" cy="394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TextBox 10"/>
          <p:cNvSpPr txBox="1">
            <a:spLocks noChangeArrowheads="1"/>
          </p:cNvSpPr>
          <p:nvPr/>
        </p:nvSpPr>
        <p:spPr bwMode="auto">
          <a:xfrm>
            <a:off x="3205165" y="1874839"/>
            <a:ext cx="89693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1"/>
                </a:solidFill>
                <a:latin typeface="맑은 고딕" panose="020B0503020000020004" pitchFamily="50" charset="-127"/>
                <a:ea typeface="맑은 고딕" panose="020B0503020000020004" pitchFamily="50" charset="-127"/>
              </a:defRPr>
            </a:lvl1pPr>
            <a:lvl2pPr marL="742950" indent="-285750" latinLnBrk="1">
              <a:spcBef>
                <a:spcPct val="20000"/>
              </a:spcBef>
              <a:buFont typeface="Arial" panose="020B0604020202020204" pitchFamily="34" charset="0"/>
              <a:buChar char="–"/>
              <a:defRPr sz="2800">
                <a:solidFill>
                  <a:schemeClr val="tx1"/>
                </a:solidFill>
                <a:latin typeface="맑은 고딕" panose="020B0503020000020004" pitchFamily="50" charset="-127"/>
                <a:ea typeface="맑은 고딕" panose="020B0503020000020004" pitchFamily="50" charset="-127"/>
              </a:defRPr>
            </a:lvl2pPr>
            <a:lvl3pPr marL="1143000" indent="-228600" latinLnBrk="1">
              <a:spcBef>
                <a:spcPct val="20000"/>
              </a:spcBef>
              <a:buFont typeface="Arial" panose="020B0604020202020204" pitchFamily="34" charset="0"/>
              <a:buChar char="•"/>
              <a:defRPr sz="2400">
                <a:solidFill>
                  <a:schemeClr val="tx1"/>
                </a:solidFill>
                <a:latin typeface="맑은 고딕" panose="020B0503020000020004" pitchFamily="50" charset="-127"/>
                <a:ea typeface="맑은 고딕" panose="020B0503020000020004" pitchFamily="50" charset="-127"/>
              </a:defRPr>
            </a:lvl3pPr>
            <a:lvl4pPr marL="1600200" indent="-228600" latinLnBrk="1">
              <a:spcBef>
                <a:spcPct val="20000"/>
              </a:spcBef>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4pPr>
            <a:lvl5pPr marL="2057400" indent="-228600" latinLnBrk="1">
              <a:spcBef>
                <a:spcPct val="20000"/>
              </a:spcBef>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9pPr>
          </a:lstStyle>
          <a:p>
            <a:pPr algn="ctr" eaLnBrk="1" hangingPunct="1">
              <a:spcBef>
                <a:spcPct val="0"/>
              </a:spcBef>
              <a:buFontTx/>
              <a:buNone/>
            </a:pPr>
            <a:r>
              <a:rPr lang="en-US" altLang="ko-KR" sz="1000" b="1">
                <a:latin typeface="Arial" panose="020B0604020202020204" pitchFamily="34" charset="0"/>
                <a:ea typeface="굴림" panose="020B0600000101010101" pitchFamily="50" charset="-127"/>
                <a:cs typeface="Arial" panose="020B0604020202020204" pitchFamily="34" charset="0"/>
              </a:rPr>
              <a:t>PreS2</a:t>
            </a:r>
            <a:endParaRPr lang="ko-KR" altLang="en-US" sz="1000" b="1">
              <a:latin typeface="Arial" panose="020B0604020202020204" pitchFamily="34" charset="0"/>
              <a:ea typeface="굴림" panose="020B0600000101010101" pitchFamily="50" charset="-127"/>
              <a:cs typeface="Arial" panose="020B0604020202020204" pitchFamily="34" charset="0"/>
            </a:endParaRPr>
          </a:p>
        </p:txBody>
      </p:sp>
      <p:sp>
        <p:nvSpPr>
          <p:cNvPr id="10246" name="TextBox 11"/>
          <p:cNvSpPr txBox="1">
            <a:spLocks noChangeArrowheads="1"/>
          </p:cNvSpPr>
          <p:nvPr/>
        </p:nvSpPr>
        <p:spPr bwMode="auto">
          <a:xfrm>
            <a:off x="7265990" y="1866902"/>
            <a:ext cx="8985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1"/>
                </a:solidFill>
                <a:latin typeface="맑은 고딕" panose="020B0503020000020004" pitchFamily="50" charset="-127"/>
                <a:ea typeface="맑은 고딕" panose="020B0503020000020004" pitchFamily="50" charset="-127"/>
              </a:defRPr>
            </a:lvl1pPr>
            <a:lvl2pPr marL="742950" indent="-285750" latinLnBrk="1">
              <a:spcBef>
                <a:spcPct val="20000"/>
              </a:spcBef>
              <a:buFont typeface="Arial" panose="020B0604020202020204" pitchFamily="34" charset="0"/>
              <a:buChar char="–"/>
              <a:defRPr sz="2800">
                <a:solidFill>
                  <a:schemeClr val="tx1"/>
                </a:solidFill>
                <a:latin typeface="맑은 고딕" panose="020B0503020000020004" pitchFamily="50" charset="-127"/>
                <a:ea typeface="맑은 고딕" panose="020B0503020000020004" pitchFamily="50" charset="-127"/>
              </a:defRPr>
            </a:lvl2pPr>
            <a:lvl3pPr marL="1143000" indent="-228600" latinLnBrk="1">
              <a:spcBef>
                <a:spcPct val="20000"/>
              </a:spcBef>
              <a:buFont typeface="Arial" panose="020B0604020202020204" pitchFamily="34" charset="0"/>
              <a:buChar char="•"/>
              <a:defRPr sz="2400">
                <a:solidFill>
                  <a:schemeClr val="tx1"/>
                </a:solidFill>
                <a:latin typeface="맑은 고딕" panose="020B0503020000020004" pitchFamily="50" charset="-127"/>
                <a:ea typeface="맑은 고딕" panose="020B0503020000020004" pitchFamily="50" charset="-127"/>
              </a:defRPr>
            </a:lvl3pPr>
            <a:lvl4pPr marL="1600200" indent="-228600" latinLnBrk="1">
              <a:spcBef>
                <a:spcPct val="20000"/>
              </a:spcBef>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4pPr>
            <a:lvl5pPr marL="2057400" indent="-228600" latinLnBrk="1">
              <a:spcBef>
                <a:spcPct val="20000"/>
              </a:spcBef>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9pPr>
          </a:lstStyle>
          <a:p>
            <a:pPr algn="ctr" eaLnBrk="1" hangingPunct="1">
              <a:spcBef>
                <a:spcPct val="0"/>
              </a:spcBef>
              <a:buFontTx/>
              <a:buNone/>
            </a:pPr>
            <a:r>
              <a:rPr lang="en-US" altLang="ko-KR" sz="1000" b="1">
                <a:latin typeface="Arial" panose="020B0604020202020204" pitchFamily="34" charset="0"/>
                <a:ea typeface="굴림" panose="020B0600000101010101" pitchFamily="50" charset="-127"/>
                <a:cs typeface="Arial" panose="020B0604020202020204" pitchFamily="34" charset="0"/>
              </a:rPr>
              <a:t>surface</a:t>
            </a:r>
            <a:endParaRPr lang="ko-KR" altLang="en-US" sz="1000" b="1">
              <a:latin typeface="Arial" panose="020B0604020202020204" pitchFamily="34" charset="0"/>
              <a:ea typeface="굴림" panose="020B0600000101010101" pitchFamily="50" charset="-127"/>
              <a:cs typeface="Arial" panose="020B0604020202020204" pitchFamily="34" charset="0"/>
            </a:endParaRPr>
          </a:p>
        </p:txBody>
      </p:sp>
      <p:sp>
        <p:nvSpPr>
          <p:cNvPr id="10247" name="TextBox 12"/>
          <p:cNvSpPr txBox="1">
            <a:spLocks noChangeArrowheads="1"/>
          </p:cNvSpPr>
          <p:nvPr/>
        </p:nvSpPr>
        <p:spPr bwMode="auto">
          <a:xfrm>
            <a:off x="9026525" y="3873502"/>
            <a:ext cx="89693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1"/>
                </a:solidFill>
                <a:latin typeface="맑은 고딕" panose="020B0503020000020004" pitchFamily="50" charset="-127"/>
                <a:ea typeface="맑은 고딕" panose="020B0503020000020004" pitchFamily="50" charset="-127"/>
              </a:defRPr>
            </a:lvl1pPr>
            <a:lvl2pPr marL="742950" indent="-285750" latinLnBrk="1">
              <a:spcBef>
                <a:spcPct val="20000"/>
              </a:spcBef>
              <a:buFont typeface="Arial" panose="020B0604020202020204" pitchFamily="34" charset="0"/>
              <a:buChar char="–"/>
              <a:defRPr sz="2800">
                <a:solidFill>
                  <a:schemeClr val="tx1"/>
                </a:solidFill>
                <a:latin typeface="맑은 고딕" panose="020B0503020000020004" pitchFamily="50" charset="-127"/>
                <a:ea typeface="맑은 고딕" panose="020B0503020000020004" pitchFamily="50" charset="-127"/>
              </a:defRPr>
            </a:lvl2pPr>
            <a:lvl3pPr marL="1143000" indent="-228600" latinLnBrk="1">
              <a:spcBef>
                <a:spcPct val="20000"/>
              </a:spcBef>
              <a:buFont typeface="Arial" panose="020B0604020202020204" pitchFamily="34" charset="0"/>
              <a:buChar char="•"/>
              <a:defRPr sz="2400">
                <a:solidFill>
                  <a:schemeClr val="tx1"/>
                </a:solidFill>
                <a:latin typeface="맑은 고딕" panose="020B0503020000020004" pitchFamily="50" charset="-127"/>
                <a:ea typeface="맑은 고딕" panose="020B0503020000020004" pitchFamily="50" charset="-127"/>
              </a:defRPr>
            </a:lvl3pPr>
            <a:lvl4pPr marL="1600200" indent="-228600" latinLnBrk="1">
              <a:spcBef>
                <a:spcPct val="20000"/>
              </a:spcBef>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4pPr>
            <a:lvl5pPr marL="2057400" indent="-228600" latinLnBrk="1">
              <a:spcBef>
                <a:spcPct val="20000"/>
              </a:spcBef>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9pPr>
          </a:lstStyle>
          <a:p>
            <a:pPr algn="ctr" eaLnBrk="1" hangingPunct="1">
              <a:spcBef>
                <a:spcPct val="0"/>
              </a:spcBef>
              <a:buFontTx/>
              <a:buNone/>
            </a:pPr>
            <a:r>
              <a:rPr lang="en-US" altLang="ko-KR" sz="1000" b="1">
                <a:latin typeface="Arial" panose="020B0604020202020204" pitchFamily="34" charset="0"/>
                <a:ea typeface="굴림" panose="020B0600000101010101" pitchFamily="50" charset="-127"/>
                <a:cs typeface="Arial" panose="020B0604020202020204" pitchFamily="34" charset="0"/>
              </a:rPr>
              <a:t>stop</a:t>
            </a:r>
            <a:endParaRPr lang="ko-KR" altLang="en-US" sz="1000" b="1">
              <a:latin typeface="Arial" panose="020B0604020202020204" pitchFamily="34" charset="0"/>
              <a:ea typeface="굴림" panose="020B0600000101010101" pitchFamily="50" charset="-127"/>
              <a:cs typeface="Arial" panose="020B0604020202020204" pitchFamily="34" charset="0"/>
            </a:endParaRPr>
          </a:p>
        </p:txBody>
      </p:sp>
      <p:sp>
        <p:nvSpPr>
          <p:cNvPr id="10248" name="TextBox 3"/>
          <p:cNvSpPr txBox="1">
            <a:spLocks noChangeArrowheads="1"/>
          </p:cNvSpPr>
          <p:nvPr/>
        </p:nvSpPr>
        <p:spPr bwMode="auto">
          <a:xfrm>
            <a:off x="9696449" y="1270001"/>
            <a:ext cx="117633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1"/>
                </a:solidFill>
                <a:latin typeface="맑은 고딕" panose="020B0503020000020004" pitchFamily="50" charset="-127"/>
                <a:ea typeface="맑은 고딕" panose="020B0503020000020004" pitchFamily="50" charset="-127"/>
              </a:defRPr>
            </a:lvl1pPr>
            <a:lvl2pPr marL="742950" indent="-285750" latinLnBrk="1">
              <a:spcBef>
                <a:spcPct val="20000"/>
              </a:spcBef>
              <a:buFont typeface="Arial" panose="020B0604020202020204" pitchFamily="34" charset="0"/>
              <a:buChar char="–"/>
              <a:defRPr sz="2800">
                <a:solidFill>
                  <a:schemeClr val="tx1"/>
                </a:solidFill>
                <a:latin typeface="맑은 고딕" panose="020B0503020000020004" pitchFamily="50" charset="-127"/>
                <a:ea typeface="맑은 고딕" panose="020B0503020000020004" pitchFamily="50" charset="-127"/>
              </a:defRPr>
            </a:lvl2pPr>
            <a:lvl3pPr marL="1143000" indent="-228600" latinLnBrk="1">
              <a:spcBef>
                <a:spcPct val="20000"/>
              </a:spcBef>
              <a:buFont typeface="Arial" panose="020B0604020202020204" pitchFamily="34" charset="0"/>
              <a:buChar char="•"/>
              <a:defRPr sz="2400">
                <a:solidFill>
                  <a:schemeClr val="tx1"/>
                </a:solidFill>
                <a:latin typeface="맑은 고딕" panose="020B0503020000020004" pitchFamily="50" charset="-127"/>
                <a:ea typeface="맑은 고딕" panose="020B0503020000020004" pitchFamily="50" charset="-127"/>
              </a:defRPr>
            </a:lvl3pPr>
            <a:lvl4pPr marL="1600200" indent="-228600" latinLnBrk="1">
              <a:spcBef>
                <a:spcPct val="20000"/>
              </a:spcBef>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4pPr>
            <a:lvl5pPr marL="2057400" indent="-228600" latinLnBrk="1">
              <a:spcBef>
                <a:spcPct val="20000"/>
              </a:spcBef>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9pPr>
          </a:lstStyle>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Genotype A (M57663)</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Genotype B (D00329)</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Genotype D (X02496)</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Genotype C (AB074755)</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Genotype C (AY641558)</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pIRES2-WT</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pIRES2-W4P</a:t>
            </a:r>
            <a:endParaRPr lang="ko-KR" altLang="en-US" sz="600">
              <a:latin typeface="Arial" panose="020B0604020202020204" pitchFamily="34" charset="0"/>
              <a:ea typeface="굴림" panose="020B0600000101010101" pitchFamily="50" charset="-127"/>
              <a:cs typeface="Arial" panose="020B0604020202020204" pitchFamily="34" charset="0"/>
            </a:endParaRPr>
          </a:p>
        </p:txBody>
      </p:sp>
      <p:sp>
        <p:nvSpPr>
          <p:cNvPr id="10249" name="TextBox 13"/>
          <p:cNvSpPr txBox="1">
            <a:spLocks noChangeArrowheads="1"/>
          </p:cNvSpPr>
          <p:nvPr/>
        </p:nvSpPr>
        <p:spPr bwMode="auto">
          <a:xfrm>
            <a:off x="9696452" y="2265365"/>
            <a:ext cx="11160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1"/>
                </a:solidFill>
                <a:latin typeface="맑은 고딕" panose="020B0503020000020004" pitchFamily="50" charset="-127"/>
                <a:ea typeface="맑은 고딕" panose="020B0503020000020004" pitchFamily="50" charset="-127"/>
              </a:defRPr>
            </a:lvl1pPr>
            <a:lvl2pPr marL="742950" indent="-285750" latinLnBrk="1">
              <a:spcBef>
                <a:spcPct val="20000"/>
              </a:spcBef>
              <a:buFont typeface="Arial" panose="020B0604020202020204" pitchFamily="34" charset="0"/>
              <a:buChar char="–"/>
              <a:defRPr sz="2800">
                <a:solidFill>
                  <a:schemeClr val="tx1"/>
                </a:solidFill>
                <a:latin typeface="맑은 고딕" panose="020B0503020000020004" pitchFamily="50" charset="-127"/>
                <a:ea typeface="맑은 고딕" panose="020B0503020000020004" pitchFamily="50" charset="-127"/>
              </a:defRPr>
            </a:lvl2pPr>
            <a:lvl3pPr marL="1143000" indent="-228600" latinLnBrk="1">
              <a:spcBef>
                <a:spcPct val="20000"/>
              </a:spcBef>
              <a:buFont typeface="Arial" panose="020B0604020202020204" pitchFamily="34" charset="0"/>
              <a:buChar char="•"/>
              <a:defRPr sz="2400">
                <a:solidFill>
                  <a:schemeClr val="tx1"/>
                </a:solidFill>
                <a:latin typeface="맑은 고딕" panose="020B0503020000020004" pitchFamily="50" charset="-127"/>
                <a:ea typeface="맑은 고딕" panose="020B0503020000020004" pitchFamily="50" charset="-127"/>
              </a:defRPr>
            </a:lvl3pPr>
            <a:lvl4pPr marL="1600200" indent="-228600" latinLnBrk="1">
              <a:spcBef>
                <a:spcPct val="20000"/>
              </a:spcBef>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4pPr>
            <a:lvl5pPr marL="2057400" indent="-228600" latinLnBrk="1">
              <a:spcBef>
                <a:spcPct val="20000"/>
              </a:spcBef>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9pPr>
          </a:lstStyle>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Genotype A (M57663)</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Genotype B (D00329)</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Genotype D (X02496)</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Genotype C (AB074755)</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Genotype C (AY641558)</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pIRES2-WT</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pIRES2-W4P</a:t>
            </a:r>
            <a:endParaRPr lang="ko-KR" altLang="en-US" sz="600">
              <a:latin typeface="Arial" panose="020B0604020202020204" pitchFamily="34" charset="0"/>
              <a:ea typeface="굴림" panose="020B0600000101010101" pitchFamily="50" charset="-127"/>
              <a:cs typeface="Arial" panose="020B0604020202020204" pitchFamily="34" charset="0"/>
            </a:endParaRPr>
          </a:p>
        </p:txBody>
      </p:sp>
      <p:sp>
        <p:nvSpPr>
          <p:cNvPr id="10250" name="TextBox 14"/>
          <p:cNvSpPr txBox="1">
            <a:spLocks noChangeArrowheads="1"/>
          </p:cNvSpPr>
          <p:nvPr/>
        </p:nvSpPr>
        <p:spPr bwMode="auto">
          <a:xfrm>
            <a:off x="9696452" y="3262315"/>
            <a:ext cx="11160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1"/>
                </a:solidFill>
                <a:latin typeface="맑은 고딕" panose="020B0503020000020004" pitchFamily="50" charset="-127"/>
                <a:ea typeface="맑은 고딕" panose="020B0503020000020004" pitchFamily="50" charset="-127"/>
              </a:defRPr>
            </a:lvl1pPr>
            <a:lvl2pPr marL="742950" indent="-285750" latinLnBrk="1">
              <a:spcBef>
                <a:spcPct val="20000"/>
              </a:spcBef>
              <a:buFont typeface="Arial" panose="020B0604020202020204" pitchFamily="34" charset="0"/>
              <a:buChar char="–"/>
              <a:defRPr sz="2800">
                <a:solidFill>
                  <a:schemeClr val="tx1"/>
                </a:solidFill>
                <a:latin typeface="맑은 고딕" panose="020B0503020000020004" pitchFamily="50" charset="-127"/>
                <a:ea typeface="맑은 고딕" panose="020B0503020000020004" pitchFamily="50" charset="-127"/>
              </a:defRPr>
            </a:lvl2pPr>
            <a:lvl3pPr marL="1143000" indent="-228600" latinLnBrk="1">
              <a:spcBef>
                <a:spcPct val="20000"/>
              </a:spcBef>
              <a:buFont typeface="Arial" panose="020B0604020202020204" pitchFamily="34" charset="0"/>
              <a:buChar char="•"/>
              <a:defRPr sz="2400">
                <a:solidFill>
                  <a:schemeClr val="tx1"/>
                </a:solidFill>
                <a:latin typeface="맑은 고딕" panose="020B0503020000020004" pitchFamily="50" charset="-127"/>
                <a:ea typeface="맑은 고딕" panose="020B0503020000020004" pitchFamily="50" charset="-127"/>
              </a:defRPr>
            </a:lvl3pPr>
            <a:lvl4pPr marL="1600200" indent="-228600" latinLnBrk="1">
              <a:spcBef>
                <a:spcPct val="20000"/>
              </a:spcBef>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4pPr>
            <a:lvl5pPr marL="2057400" indent="-228600" latinLnBrk="1">
              <a:spcBef>
                <a:spcPct val="20000"/>
              </a:spcBef>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9pPr>
          </a:lstStyle>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Genotype A (M57663)</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Genotype B (D00329)</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Genotype D (X02496)</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Genotype C (AB074755)</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Genotype C (AY641558)</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pIRES2-WT</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pIRES2-W4P</a:t>
            </a:r>
            <a:endParaRPr lang="ko-KR" altLang="en-US" sz="600">
              <a:latin typeface="Arial" panose="020B0604020202020204" pitchFamily="34" charset="0"/>
              <a:ea typeface="굴림" panose="020B0600000101010101" pitchFamily="50" charset="-127"/>
              <a:cs typeface="Arial" panose="020B0604020202020204" pitchFamily="34" charset="0"/>
            </a:endParaRPr>
          </a:p>
        </p:txBody>
      </p:sp>
      <p:sp>
        <p:nvSpPr>
          <p:cNvPr id="10251" name="TextBox 15"/>
          <p:cNvSpPr txBox="1">
            <a:spLocks noChangeArrowheads="1"/>
          </p:cNvSpPr>
          <p:nvPr/>
        </p:nvSpPr>
        <p:spPr bwMode="auto">
          <a:xfrm>
            <a:off x="9696452" y="4257677"/>
            <a:ext cx="11160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1"/>
                </a:solidFill>
                <a:latin typeface="맑은 고딕" panose="020B0503020000020004" pitchFamily="50" charset="-127"/>
                <a:ea typeface="맑은 고딕" panose="020B0503020000020004" pitchFamily="50" charset="-127"/>
              </a:defRPr>
            </a:lvl1pPr>
            <a:lvl2pPr marL="742950" indent="-285750" latinLnBrk="1">
              <a:spcBef>
                <a:spcPct val="20000"/>
              </a:spcBef>
              <a:buFont typeface="Arial" panose="020B0604020202020204" pitchFamily="34" charset="0"/>
              <a:buChar char="–"/>
              <a:defRPr sz="2800">
                <a:solidFill>
                  <a:schemeClr val="tx1"/>
                </a:solidFill>
                <a:latin typeface="맑은 고딕" panose="020B0503020000020004" pitchFamily="50" charset="-127"/>
                <a:ea typeface="맑은 고딕" panose="020B0503020000020004" pitchFamily="50" charset="-127"/>
              </a:defRPr>
            </a:lvl2pPr>
            <a:lvl3pPr marL="1143000" indent="-228600" latinLnBrk="1">
              <a:spcBef>
                <a:spcPct val="20000"/>
              </a:spcBef>
              <a:buFont typeface="Arial" panose="020B0604020202020204" pitchFamily="34" charset="0"/>
              <a:buChar char="•"/>
              <a:defRPr sz="2400">
                <a:solidFill>
                  <a:schemeClr val="tx1"/>
                </a:solidFill>
                <a:latin typeface="맑은 고딕" panose="020B0503020000020004" pitchFamily="50" charset="-127"/>
                <a:ea typeface="맑은 고딕" panose="020B0503020000020004" pitchFamily="50" charset="-127"/>
              </a:defRPr>
            </a:lvl3pPr>
            <a:lvl4pPr marL="1600200" indent="-228600" latinLnBrk="1">
              <a:spcBef>
                <a:spcPct val="20000"/>
              </a:spcBef>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4pPr>
            <a:lvl5pPr marL="2057400" indent="-228600" latinLnBrk="1">
              <a:spcBef>
                <a:spcPct val="20000"/>
              </a:spcBef>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9pPr>
          </a:lstStyle>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Genotype A (M57663)</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Genotype B (D00329)</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Genotype D (X02496)</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Genotype C (AB074755)</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Genotype C (AY641558)</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pIRES2-WT</a:t>
            </a:r>
          </a:p>
          <a:p>
            <a:pPr eaLnBrk="1" hangingPunct="1">
              <a:spcBef>
                <a:spcPct val="0"/>
              </a:spcBef>
              <a:buFontTx/>
              <a:buNone/>
            </a:pPr>
            <a:r>
              <a:rPr lang="en-US" altLang="ko-KR" sz="600">
                <a:latin typeface="Arial" panose="020B0604020202020204" pitchFamily="34" charset="0"/>
                <a:ea typeface="굴림" panose="020B0600000101010101" pitchFamily="50" charset="-127"/>
                <a:cs typeface="Arial" panose="020B0604020202020204" pitchFamily="34" charset="0"/>
              </a:rPr>
              <a:t>pIRES2-W4P</a:t>
            </a:r>
            <a:endParaRPr lang="ko-KR" altLang="en-US" sz="600">
              <a:latin typeface="Arial" panose="020B0604020202020204" pitchFamily="34" charset="0"/>
              <a:ea typeface="굴림" panose="020B0600000101010101" pitchFamily="50" charset="-127"/>
              <a:cs typeface="Arial" panose="020B0604020202020204" pitchFamily="34" charset="0"/>
            </a:endParaRPr>
          </a:p>
        </p:txBody>
      </p:sp>
      <p:sp>
        <p:nvSpPr>
          <p:cNvPr id="10252" name="직사각형 1"/>
          <p:cNvSpPr>
            <a:spLocks noChangeArrowheads="1"/>
          </p:cNvSpPr>
          <p:nvPr/>
        </p:nvSpPr>
        <p:spPr bwMode="auto">
          <a:xfrm>
            <a:off x="2238376" y="5589590"/>
            <a:ext cx="813752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1"/>
                </a:solidFill>
                <a:latin typeface="맑은 고딕" panose="020B0503020000020004" pitchFamily="50" charset="-127"/>
                <a:ea typeface="맑은 고딕" panose="020B0503020000020004" pitchFamily="50" charset="-127"/>
              </a:defRPr>
            </a:lvl1pPr>
            <a:lvl2pPr marL="742950" indent="-285750" latinLnBrk="1">
              <a:spcBef>
                <a:spcPct val="20000"/>
              </a:spcBef>
              <a:buFont typeface="Arial" panose="020B0604020202020204" pitchFamily="34" charset="0"/>
              <a:buChar char="–"/>
              <a:defRPr sz="2800">
                <a:solidFill>
                  <a:schemeClr val="tx1"/>
                </a:solidFill>
                <a:latin typeface="맑은 고딕" panose="020B0503020000020004" pitchFamily="50" charset="-127"/>
                <a:ea typeface="맑은 고딕" panose="020B0503020000020004" pitchFamily="50" charset="-127"/>
              </a:defRPr>
            </a:lvl2pPr>
            <a:lvl3pPr marL="1143000" indent="-228600" latinLnBrk="1">
              <a:spcBef>
                <a:spcPct val="20000"/>
              </a:spcBef>
              <a:buFont typeface="Arial" panose="020B0604020202020204" pitchFamily="34" charset="0"/>
              <a:buChar char="•"/>
              <a:defRPr sz="2400">
                <a:solidFill>
                  <a:schemeClr val="tx1"/>
                </a:solidFill>
                <a:latin typeface="맑은 고딕" panose="020B0503020000020004" pitchFamily="50" charset="-127"/>
                <a:ea typeface="맑은 고딕" panose="020B0503020000020004" pitchFamily="50" charset="-127"/>
              </a:defRPr>
            </a:lvl3pPr>
            <a:lvl4pPr marL="1600200" indent="-228600" latinLnBrk="1">
              <a:spcBef>
                <a:spcPct val="20000"/>
              </a:spcBef>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4pPr>
            <a:lvl5pPr marL="2057400" indent="-228600" latinLnBrk="1">
              <a:spcBef>
                <a:spcPct val="20000"/>
              </a:spcBef>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9pPr>
          </a:lstStyle>
          <a:p>
            <a:pPr algn="just" eaLnBrk="1" hangingPunct="1">
              <a:spcBef>
                <a:spcPct val="0"/>
              </a:spcBef>
              <a:buFontTx/>
              <a:buNone/>
            </a:pPr>
            <a:r>
              <a:rPr lang="en-US" altLang="ko-KR" sz="1400">
                <a:latin typeface="Times New Roman" panose="02020603050405020304" pitchFamily="18" charset="0"/>
                <a:ea typeface="굴림" panose="020B0600000101010101" pitchFamily="50" charset="-127"/>
                <a:cs typeface="Times New Roman" panose="02020603050405020304" pitchFamily="18" charset="0"/>
              </a:rPr>
              <a:t>Figure S1. WT and W4P variant LHB DNAs were cloned from a HBV carrier and a HCC patient, respectively. The amino acid sequences of the preS1 region from the reference strain (genotype A, B, C, and D) were aligned. (B) NIH3T3 cells stably expressing WT and W4P LHBs were established. Expression of LHBs were confirmed by immunoblotting with an anti-preS1 antibody.</a:t>
            </a:r>
            <a:endParaRPr lang="ko-KR" altLang="ko-KR" sz="1400">
              <a:latin typeface="Times New Roman" panose="02020603050405020304" pitchFamily="18" charset="0"/>
              <a:ea typeface="굴림" panose="020B0600000101010101" pitchFamily="50" charset="-127"/>
              <a:cs typeface="Times New Roman" panose="02020603050405020304" pitchFamily="18" charset="0"/>
            </a:endParaRPr>
          </a:p>
        </p:txBody>
      </p:sp>
      <p:sp>
        <p:nvSpPr>
          <p:cNvPr id="10253" name="TextBox 11"/>
          <p:cNvSpPr txBox="1">
            <a:spLocks noChangeArrowheads="1"/>
          </p:cNvSpPr>
          <p:nvPr/>
        </p:nvSpPr>
        <p:spPr bwMode="auto">
          <a:xfrm>
            <a:off x="1595441" y="239715"/>
            <a:ext cx="356393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1"/>
                </a:solidFill>
                <a:latin typeface="맑은 고딕" panose="020B0503020000020004" pitchFamily="50" charset="-127"/>
                <a:ea typeface="맑은 고딕" panose="020B0503020000020004" pitchFamily="50" charset="-127"/>
              </a:defRPr>
            </a:lvl1pPr>
            <a:lvl2pPr marL="742950" indent="-285750" latinLnBrk="1">
              <a:spcBef>
                <a:spcPct val="20000"/>
              </a:spcBef>
              <a:buFont typeface="Arial" panose="020B0604020202020204" pitchFamily="34" charset="0"/>
              <a:buChar char="–"/>
              <a:defRPr sz="2800">
                <a:solidFill>
                  <a:schemeClr val="tx1"/>
                </a:solidFill>
                <a:latin typeface="맑은 고딕" panose="020B0503020000020004" pitchFamily="50" charset="-127"/>
                <a:ea typeface="맑은 고딕" panose="020B0503020000020004" pitchFamily="50" charset="-127"/>
              </a:defRPr>
            </a:lvl2pPr>
            <a:lvl3pPr marL="1143000" indent="-228600" latinLnBrk="1">
              <a:spcBef>
                <a:spcPct val="20000"/>
              </a:spcBef>
              <a:buFont typeface="Arial" panose="020B0604020202020204" pitchFamily="34" charset="0"/>
              <a:buChar char="•"/>
              <a:defRPr sz="2400">
                <a:solidFill>
                  <a:schemeClr val="tx1"/>
                </a:solidFill>
                <a:latin typeface="맑은 고딕" panose="020B0503020000020004" pitchFamily="50" charset="-127"/>
                <a:ea typeface="맑은 고딕" panose="020B0503020000020004" pitchFamily="50" charset="-127"/>
              </a:defRPr>
            </a:lvl3pPr>
            <a:lvl4pPr marL="1600200" indent="-228600" latinLnBrk="1">
              <a:spcBef>
                <a:spcPct val="20000"/>
              </a:spcBef>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4pPr>
            <a:lvl5pPr marL="2057400" indent="-228600" latinLnBrk="1">
              <a:spcBef>
                <a:spcPct val="20000"/>
              </a:spcBef>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맑은 고딕" panose="020B0503020000020004" pitchFamily="50" charset="-127"/>
                <a:ea typeface="맑은 고딕" panose="020B0503020000020004" pitchFamily="50" charset="-127"/>
              </a:defRPr>
            </a:lvl9pPr>
          </a:lstStyle>
          <a:p>
            <a:pPr eaLnBrk="1" hangingPunct="1">
              <a:spcBef>
                <a:spcPct val="0"/>
              </a:spcBef>
              <a:buFontTx/>
              <a:buNone/>
            </a:pPr>
            <a:r>
              <a:rPr lang="en-US" altLang="ko-KR" sz="1600" b="1" dirty="0">
                <a:latin typeface="Arial" panose="020B0604020202020204" pitchFamily="34" charset="0"/>
                <a:ea typeface="굴림" panose="020B0600000101010101" pitchFamily="50" charset="-127"/>
                <a:cs typeface="Arial" panose="020B0604020202020204" pitchFamily="34" charset="0"/>
              </a:rPr>
              <a:t>Additional file 1: Figure S1. </a:t>
            </a:r>
            <a:endParaRPr lang="ko-KR" altLang="en-US" sz="1600" b="1" dirty="0">
              <a:latin typeface="Arial" panose="020B0604020202020204" pitchFamily="34" charset="0"/>
              <a:ea typeface="굴림" panose="020B0600000101010101" pitchFamily="50" charset="-127"/>
              <a:cs typeface="Arial" panose="020B0604020202020204" pitchFamily="34" charset="0"/>
            </a:endParaRPr>
          </a:p>
        </p:txBody>
      </p:sp>
    </p:spTree>
    <p:extLst>
      <p:ext uri="{BB962C8B-B14F-4D97-AF65-F5344CB8AC3E}">
        <p14:creationId xmlns:p14="http://schemas.microsoft.com/office/powerpoint/2010/main" val="19303851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199</Words>
  <Application>Microsoft Office PowerPoint</Application>
  <PresentationFormat>와이드스크린</PresentationFormat>
  <Paragraphs>35</Paragraphs>
  <Slides>1</Slides>
  <Notes>1</Notes>
  <HiddenSlides>0</HiddenSlides>
  <MMClips>0</MMClips>
  <ScaleCrop>false</ScaleCrop>
  <HeadingPairs>
    <vt:vector size="6" baseType="variant">
      <vt:variant>
        <vt:lpstr>사용한 글꼴</vt:lpstr>
      </vt:variant>
      <vt:variant>
        <vt:i4>5</vt:i4>
      </vt:variant>
      <vt:variant>
        <vt:lpstr>테마</vt:lpstr>
      </vt:variant>
      <vt:variant>
        <vt:i4>1</vt:i4>
      </vt:variant>
      <vt:variant>
        <vt:lpstr>슬라이드 제목</vt:lpstr>
      </vt:variant>
      <vt:variant>
        <vt:i4>1</vt:i4>
      </vt:variant>
    </vt:vector>
  </HeadingPairs>
  <TitlesOfParts>
    <vt:vector size="7" baseType="lpstr">
      <vt:lpstr>굴림</vt:lpstr>
      <vt:lpstr>맑은 고딕</vt:lpstr>
      <vt:lpstr>Arial</vt:lpstr>
      <vt:lpstr>Times New Roman</vt:lpstr>
      <vt:lpstr>Wingdings</vt:lpstr>
      <vt:lpstr>Office 테마</vt:lpstr>
      <vt:lpstr>PowerPoint 프레젠테이션</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Micro</dc:creator>
  <cp:lastModifiedBy>Micro</cp:lastModifiedBy>
  <cp:revision>1</cp:revision>
  <dcterms:created xsi:type="dcterms:W3CDTF">2015-01-08T08:29:15Z</dcterms:created>
  <dcterms:modified xsi:type="dcterms:W3CDTF">2015-01-08T08:30:09Z</dcterms:modified>
</cp:coreProperties>
</file>