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50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777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6251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6741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336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6673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9640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827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82333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36781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9620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3987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F7879-724A-499A-AFD1-65806C4C5ACC}" type="datetimeFigureOut">
              <a:rPr lang="ko-KR" altLang="en-US" smtClean="0"/>
              <a:t>2015-01-08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78DAE-BC0F-4900-801D-83564C3B574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7339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11"/>
          <p:cNvSpPr txBox="1">
            <a:spLocks noChangeArrowheads="1"/>
          </p:cNvSpPr>
          <p:nvPr/>
        </p:nvSpPr>
        <p:spPr bwMode="auto">
          <a:xfrm>
            <a:off x="1595438" y="239714"/>
            <a:ext cx="32766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ko-KR" sz="1600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Additional file 3: Figure S3. </a:t>
            </a:r>
            <a:endParaRPr lang="ko-KR" altLang="en-US" sz="1600" b="1"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grpSp>
        <p:nvGrpSpPr>
          <p:cNvPr id="12291" name="그룹 3"/>
          <p:cNvGrpSpPr>
            <a:grpSpLocks/>
          </p:cNvGrpSpPr>
          <p:nvPr/>
        </p:nvGrpSpPr>
        <p:grpSpPr bwMode="auto">
          <a:xfrm>
            <a:off x="4368801" y="1514475"/>
            <a:ext cx="2962275" cy="2706688"/>
            <a:chOff x="4818721" y="1732255"/>
            <a:chExt cx="3203520" cy="2901112"/>
          </a:xfrm>
        </p:grpSpPr>
        <p:sp>
          <p:nvSpPr>
            <p:cNvPr id="12294" name="TextBox 4"/>
            <p:cNvSpPr txBox="1">
              <a:spLocks noChangeArrowheads="1"/>
            </p:cNvSpPr>
            <p:nvPr/>
          </p:nvSpPr>
          <p:spPr bwMode="auto">
            <a:xfrm>
              <a:off x="5580687" y="3655102"/>
              <a:ext cx="593584" cy="263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Vec</a:t>
              </a:r>
              <a:endParaRPr lang="ko-KR" altLang="en-US" sz="1000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2295" name="TextBox 11"/>
            <p:cNvSpPr txBox="1">
              <a:spLocks noChangeArrowheads="1"/>
            </p:cNvSpPr>
            <p:nvPr/>
          </p:nvSpPr>
          <p:spPr bwMode="auto">
            <a:xfrm>
              <a:off x="6457277" y="3646240"/>
              <a:ext cx="514600" cy="2638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WT</a:t>
              </a:r>
              <a:endParaRPr lang="ko-KR" altLang="en-US" sz="1000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12296" name="TextBox 11"/>
            <p:cNvSpPr txBox="1">
              <a:spLocks noChangeArrowheads="1"/>
            </p:cNvSpPr>
            <p:nvPr/>
          </p:nvSpPr>
          <p:spPr bwMode="auto">
            <a:xfrm>
              <a:off x="7288651" y="3655648"/>
              <a:ext cx="547356" cy="263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W4P</a:t>
              </a:r>
              <a:endParaRPr lang="ko-KR" altLang="en-US" sz="1000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endParaRPr>
            </a:p>
          </p:txBody>
        </p:sp>
        <p:grpSp>
          <p:nvGrpSpPr>
            <p:cNvPr id="12297" name="Group 4"/>
            <p:cNvGrpSpPr>
              <a:grpSpLocks noChangeAspect="1"/>
            </p:cNvGrpSpPr>
            <p:nvPr/>
          </p:nvGrpSpPr>
          <p:grpSpPr bwMode="auto">
            <a:xfrm>
              <a:off x="4818721" y="1732255"/>
              <a:ext cx="3203520" cy="2403476"/>
              <a:chOff x="476" y="2341"/>
              <a:chExt cx="2133" cy="1816"/>
            </a:xfrm>
          </p:grpSpPr>
          <p:sp>
            <p:nvSpPr>
              <p:cNvPr id="12309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76" y="2341"/>
                <a:ext cx="2133" cy="1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grpSp>
            <p:nvGrpSpPr>
              <p:cNvPr id="12310" name="Group 205"/>
              <p:cNvGrpSpPr>
                <a:grpSpLocks/>
              </p:cNvGrpSpPr>
              <p:nvPr/>
            </p:nvGrpSpPr>
            <p:grpSpPr bwMode="auto">
              <a:xfrm>
                <a:off x="476" y="2341"/>
                <a:ext cx="2133" cy="1816"/>
                <a:chOff x="476" y="2341"/>
                <a:chExt cx="2133" cy="1816"/>
              </a:xfrm>
            </p:grpSpPr>
            <p:sp>
              <p:nvSpPr>
                <p:cNvPr id="12641" name="Rectangle 5"/>
                <p:cNvSpPr>
                  <a:spLocks noChangeArrowheads="1"/>
                </p:cNvSpPr>
                <p:nvPr/>
              </p:nvSpPr>
              <p:spPr bwMode="auto">
                <a:xfrm>
                  <a:off x="476" y="2341"/>
                  <a:ext cx="2133" cy="18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42" name="Rectangle 6"/>
                <p:cNvSpPr>
                  <a:spLocks noChangeArrowheads="1"/>
                </p:cNvSpPr>
                <p:nvPr/>
              </p:nvSpPr>
              <p:spPr bwMode="auto">
                <a:xfrm>
                  <a:off x="839" y="2665"/>
                  <a:ext cx="1712" cy="11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43" name="Rectangle 7"/>
                <p:cNvSpPr>
                  <a:spLocks noChangeArrowheads="1"/>
                </p:cNvSpPr>
                <p:nvPr/>
              </p:nvSpPr>
              <p:spPr bwMode="auto">
                <a:xfrm>
                  <a:off x="934" y="3582"/>
                  <a:ext cx="381" cy="229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44" name="Rectangle 8"/>
                <p:cNvSpPr>
                  <a:spLocks noChangeArrowheads="1"/>
                </p:cNvSpPr>
                <p:nvPr/>
              </p:nvSpPr>
              <p:spPr bwMode="auto">
                <a:xfrm>
                  <a:off x="945" y="3582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45" name="Rectangle 9"/>
                <p:cNvSpPr>
                  <a:spLocks noChangeArrowheads="1"/>
                </p:cNvSpPr>
                <p:nvPr/>
              </p:nvSpPr>
              <p:spPr bwMode="auto">
                <a:xfrm>
                  <a:off x="968" y="3582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46" name="Rectangle 10"/>
                <p:cNvSpPr>
                  <a:spLocks noChangeArrowheads="1"/>
                </p:cNvSpPr>
                <p:nvPr/>
              </p:nvSpPr>
              <p:spPr bwMode="auto">
                <a:xfrm>
                  <a:off x="991" y="3582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47" name="Rectangle 11"/>
                <p:cNvSpPr>
                  <a:spLocks noChangeArrowheads="1"/>
                </p:cNvSpPr>
                <p:nvPr/>
              </p:nvSpPr>
              <p:spPr bwMode="auto">
                <a:xfrm>
                  <a:off x="1014" y="3582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48" name="Rectangle 12"/>
                <p:cNvSpPr>
                  <a:spLocks noChangeArrowheads="1"/>
                </p:cNvSpPr>
                <p:nvPr/>
              </p:nvSpPr>
              <p:spPr bwMode="auto">
                <a:xfrm>
                  <a:off x="1037" y="3582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49" name="Rectangle 13"/>
                <p:cNvSpPr>
                  <a:spLocks noChangeArrowheads="1"/>
                </p:cNvSpPr>
                <p:nvPr/>
              </p:nvSpPr>
              <p:spPr bwMode="auto">
                <a:xfrm>
                  <a:off x="1059" y="3582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50" name="Rectangle 14"/>
                <p:cNvSpPr>
                  <a:spLocks noChangeArrowheads="1"/>
                </p:cNvSpPr>
                <p:nvPr/>
              </p:nvSpPr>
              <p:spPr bwMode="auto">
                <a:xfrm>
                  <a:off x="1082" y="3582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51" name="Rectangle 15"/>
                <p:cNvSpPr>
                  <a:spLocks noChangeArrowheads="1"/>
                </p:cNvSpPr>
                <p:nvPr/>
              </p:nvSpPr>
              <p:spPr bwMode="auto">
                <a:xfrm>
                  <a:off x="1105" y="3582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52" name="Rectangle 16"/>
                <p:cNvSpPr>
                  <a:spLocks noChangeArrowheads="1"/>
                </p:cNvSpPr>
                <p:nvPr/>
              </p:nvSpPr>
              <p:spPr bwMode="auto">
                <a:xfrm>
                  <a:off x="1128" y="3582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53" name="Rectangle 17"/>
                <p:cNvSpPr>
                  <a:spLocks noChangeArrowheads="1"/>
                </p:cNvSpPr>
                <p:nvPr/>
              </p:nvSpPr>
              <p:spPr bwMode="auto">
                <a:xfrm>
                  <a:off x="1151" y="3582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54" name="Rectangle 18"/>
                <p:cNvSpPr>
                  <a:spLocks noChangeArrowheads="1"/>
                </p:cNvSpPr>
                <p:nvPr/>
              </p:nvSpPr>
              <p:spPr bwMode="auto">
                <a:xfrm>
                  <a:off x="1174" y="3582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55" name="Rectangle 19"/>
                <p:cNvSpPr>
                  <a:spLocks noChangeArrowheads="1"/>
                </p:cNvSpPr>
                <p:nvPr/>
              </p:nvSpPr>
              <p:spPr bwMode="auto">
                <a:xfrm>
                  <a:off x="1196" y="3582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56" name="Rectangle 20"/>
                <p:cNvSpPr>
                  <a:spLocks noChangeArrowheads="1"/>
                </p:cNvSpPr>
                <p:nvPr/>
              </p:nvSpPr>
              <p:spPr bwMode="auto">
                <a:xfrm>
                  <a:off x="1219" y="3582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57" name="Rectangle 21"/>
                <p:cNvSpPr>
                  <a:spLocks noChangeArrowheads="1"/>
                </p:cNvSpPr>
                <p:nvPr/>
              </p:nvSpPr>
              <p:spPr bwMode="auto">
                <a:xfrm>
                  <a:off x="1242" y="3582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58" name="Rectangle 22"/>
                <p:cNvSpPr>
                  <a:spLocks noChangeArrowheads="1"/>
                </p:cNvSpPr>
                <p:nvPr/>
              </p:nvSpPr>
              <p:spPr bwMode="auto">
                <a:xfrm>
                  <a:off x="1265" y="3582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59" name="Rectangle 23"/>
                <p:cNvSpPr>
                  <a:spLocks noChangeArrowheads="1"/>
                </p:cNvSpPr>
                <p:nvPr/>
              </p:nvSpPr>
              <p:spPr bwMode="auto">
                <a:xfrm>
                  <a:off x="1288" y="3582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60" name="Rectangle 24"/>
                <p:cNvSpPr>
                  <a:spLocks noChangeArrowheads="1"/>
                </p:cNvSpPr>
                <p:nvPr/>
              </p:nvSpPr>
              <p:spPr bwMode="auto">
                <a:xfrm>
                  <a:off x="1311" y="3582"/>
                  <a:ext cx="4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61" name="Rectangle 25"/>
                <p:cNvSpPr>
                  <a:spLocks noChangeArrowheads="1"/>
                </p:cNvSpPr>
                <p:nvPr/>
              </p:nvSpPr>
              <p:spPr bwMode="auto">
                <a:xfrm>
                  <a:off x="934" y="3593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62" name="Rectangle 26"/>
                <p:cNvSpPr>
                  <a:spLocks noChangeArrowheads="1"/>
                </p:cNvSpPr>
                <p:nvPr/>
              </p:nvSpPr>
              <p:spPr bwMode="auto">
                <a:xfrm>
                  <a:off x="957" y="3593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63" name="Rectangle 27"/>
                <p:cNvSpPr>
                  <a:spLocks noChangeArrowheads="1"/>
                </p:cNvSpPr>
                <p:nvPr/>
              </p:nvSpPr>
              <p:spPr bwMode="auto">
                <a:xfrm>
                  <a:off x="979" y="3593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64" name="Rectangle 28"/>
                <p:cNvSpPr>
                  <a:spLocks noChangeArrowheads="1"/>
                </p:cNvSpPr>
                <p:nvPr/>
              </p:nvSpPr>
              <p:spPr bwMode="auto">
                <a:xfrm>
                  <a:off x="1002" y="3593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65" name="Rectangle 29"/>
                <p:cNvSpPr>
                  <a:spLocks noChangeArrowheads="1"/>
                </p:cNvSpPr>
                <p:nvPr/>
              </p:nvSpPr>
              <p:spPr bwMode="auto">
                <a:xfrm>
                  <a:off x="1025" y="3593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66" name="Rectangle 30"/>
                <p:cNvSpPr>
                  <a:spLocks noChangeArrowheads="1"/>
                </p:cNvSpPr>
                <p:nvPr/>
              </p:nvSpPr>
              <p:spPr bwMode="auto">
                <a:xfrm>
                  <a:off x="1048" y="3593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67" name="Rectangle 31"/>
                <p:cNvSpPr>
                  <a:spLocks noChangeArrowheads="1"/>
                </p:cNvSpPr>
                <p:nvPr/>
              </p:nvSpPr>
              <p:spPr bwMode="auto">
                <a:xfrm>
                  <a:off x="1071" y="3593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68" name="Rectangle 32"/>
                <p:cNvSpPr>
                  <a:spLocks noChangeArrowheads="1"/>
                </p:cNvSpPr>
                <p:nvPr/>
              </p:nvSpPr>
              <p:spPr bwMode="auto">
                <a:xfrm>
                  <a:off x="1094" y="3593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69" name="Rectangle 33"/>
                <p:cNvSpPr>
                  <a:spLocks noChangeArrowheads="1"/>
                </p:cNvSpPr>
                <p:nvPr/>
              </p:nvSpPr>
              <p:spPr bwMode="auto">
                <a:xfrm>
                  <a:off x="1117" y="3593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70" name="Rectangle 34"/>
                <p:cNvSpPr>
                  <a:spLocks noChangeArrowheads="1"/>
                </p:cNvSpPr>
                <p:nvPr/>
              </p:nvSpPr>
              <p:spPr bwMode="auto">
                <a:xfrm>
                  <a:off x="1139" y="3593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71" name="Rectangle 35"/>
                <p:cNvSpPr>
                  <a:spLocks noChangeArrowheads="1"/>
                </p:cNvSpPr>
                <p:nvPr/>
              </p:nvSpPr>
              <p:spPr bwMode="auto">
                <a:xfrm>
                  <a:off x="1162" y="3593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72" name="Rectangle 36"/>
                <p:cNvSpPr>
                  <a:spLocks noChangeArrowheads="1"/>
                </p:cNvSpPr>
                <p:nvPr/>
              </p:nvSpPr>
              <p:spPr bwMode="auto">
                <a:xfrm>
                  <a:off x="1185" y="3593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73" name="Rectangle 37"/>
                <p:cNvSpPr>
                  <a:spLocks noChangeArrowheads="1"/>
                </p:cNvSpPr>
                <p:nvPr/>
              </p:nvSpPr>
              <p:spPr bwMode="auto">
                <a:xfrm>
                  <a:off x="1208" y="3593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74" name="Rectangle 38"/>
                <p:cNvSpPr>
                  <a:spLocks noChangeArrowheads="1"/>
                </p:cNvSpPr>
                <p:nvPr/>
              </p:nvSpPr>
              <p:spPr bwMode="auto">
                <a:xfrm>
                  <a:off x="1231" y="3593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75" name="Rectangle 39"/>
                <p:cNvSpPr>
                  <a:spLocks noChangeArrowheads="1"/>
                </p:cNvSpPr>
                <p:nvPr/>
              </p:nvSpPr>
              <p:spPr bwMode="auto">
                <a:xfrm>
                  <a:off x="1254" y="3593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76" name="Rectangle 40"/>
                <p:cNvSpPr>
                  <a:spLocks noChangeArrowheads="1"/>
                </p:cNvSpPr>
                <p:nvPr/>
              </p:nvSpPr>
              <p:spPr bwMode="auto">
                <a:xfrm>
                  <a:off x="1276" y="3593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77" name="Rectangle 41"/>
                <p:cNvSpPr>
                  <a:spLocks noChangeArrowheads="1"/>
                </p:cNvSpPr>
                <p:nvPr/>
              </p:nvSpPr>
              <p:spPr bwMode="auto">
                <a:xfrm>
                  <a:off x="1299" y="3593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78" name="Rectangle 42"/>
                <p:cNvSpPr>
                  <a:spLocks noChangeArrowheads="1"/>
                </p:cNvSpPr>
                <p:nvPr/>
              </p:nvSpPr>
              <p:spPr bwMode="auto">
                <a:xfrm>
                  <a:off x="945" y="3605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79" name="Rectangle 43"/>
                <p:cNvSpPr>
                  <a:spLocks noChangeArrowheads="1"/>
                </p:cNvSpPr>
                <p:nvPr/>
              </p:nvSpPr>
              <p:spPr bwMode="auto">
                <a:xfrm>
                  <a:off x="968" y="3605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80" name="Rectangle 44"/>
                <p:cNvSpPr>
                  <a:spLocks noChangeArrowheads="1"/>
                </p:cNvSpPr>
                <p:nvPr/>
              </p:nvSpPr>
              <p:spPr bwMode="auto">
                <a:xfrm>
                  <a:off x="991" y="3605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81" name="Rectangle 45"/>
                <p:cNvSpPr>
                  <a:spLocks noChangeArrowheads="1"/>
                </p:cNvSpPr>
                <p:nvPr/>
              </p:nvSpPr>
              <p:spPr bwMode="auto">
                <a:xfrm>
                  <a:off x="1014" y="3605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82" name="Rectangle 46"/>
                <p:cNvSpPr>
                  <a:spLocks noChangeArrowheads="1"/>
                </p:cNvSpPr>
                <p:nvPr/>
              </p:nvSpPr>
              <p:spPr bwMode="auto">
                <a:xfrm>
                  <a:off x="1037" y="3605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83" name="Rectangle 47"/>
                <p:cNvSpPr>
                  <a:spLocks noChangeArrowheads="1"/>
                </p:cNvSpPr>
                <p:nvPr/>
              </p:nvSpPr>
              <p:spPr bwMode="auto">
                <a:xfrm>
                  <a:off x="1059" y="3605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84" name="Rectangle 48"/>
                <p:cNvSpPr>
                  <a:spLocks noChangeArrowheads="1"/>
                </p:cNvSpPr>
                <p:nvPr/>
              </p:nvSpPr>
              <p:spPr bwMode="auto">
                <a:xfrm>
                  <a:off x="1082" y="3605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85" name="Rectangle 49"/>
                <p:cNvSpPr>
                  <a:spLocks noChangeArrowheads="1"/>
                </p:cNvSpPr>
                <p:nvPr/>
              </p:nvSpPr>
              <p:spPr bwMode="auto">
                <a:xfrm>
                  <a:off x="1105" y="3605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86" name="Rectangle 50"/>
                <p:cNvSpPr>
                  <a:spLocks noChangeArrowheads="1"/>
                </p:cNvSpPr>
                <p:nvPr/>
              </p:nvSpPr>
              <p:spPr bwMode="auto">
                <a:xfrm>
                  <a:off x="1128" y="3605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87" name="Rectangle 51"/>
                <p:cNvSpPr>
                  <a:spLocks noChangeArrowheads="1"/>
                </p:cNvSpPr>
                <p:nvPr/>
              </p:nvSpPr>
              <p:spPr bwMode="auto">
                <a:xfrm>
                  <a:off x="1151" y="3605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88" name="Rectangle 52"/>
                <p:cNvSpPr>
                  <a:spLocks noChangeArrowheads="1"/>
                </p:cNvSpPr>
                <p:nvPr/>
              </p:nvSpPr>
              <p:spPr bwMode="auto">
                <a:xfrm>
                  <a:off x="1174" y="3605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89" name="Rectangle 53"/>
                <p:cNvSpPr>
                  <a:spLocks noChangeArrowheads="1"/>
                </p:cNvSpPr>
                <p:nvPr/>
              </p:nvSpPr>
              <p:spPr bwMode="auto">
                <a:xfrm>
                  <a:off x="1196" y="3605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90" name="Rectangle 54"/>
                <p:cNvSpPr>
                  <a:spLocks noChangeArrowheads="1"/>
                </p:cNvSpPr>
                <p:nvPr/>
              </p:nvSpPr>
              <p:spPr bwMode="auto">
                <a:xfrm>
                  <a:off x="1219" y="3605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91" name="Rectangle 55"/>
                <p:cNvSpPr>
                  <a:spLocks noChangeArrowheads="1"/>
                </p:cNvSpPr>
                <p:nvPr/>
              </p:nvSpPr>
              <p:spPr bwMode="auto">
                <a:xfrm>
                  <a:off x="1242" y="3605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92" name="Rectangle 56"/>
                <p:cNvSpPr>
                  <a:spLocks noChangeArrowheads="1"/>
                </p:cNvSpPr>
                <p:nvPr/>
              </p:nvSpPr>
              <p:spPr bwMode="auto">
                <a:xfrm>
                  <a:off x="1265" y="3605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93" name="Rectangle 57"/>
                <p:cNvSpPr>
                  <a:spLocks noChangeArrowheads="1"/>
                </p:cNvSpPr>
                <p:nvPr/>
              </p:nvSpPr>
              <p:spPr bwMode="auto">
                <a:xfrm>
                  <a:off x="1288" y="3605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94" name="Rectangle 58"/>
                <p:cNvSpPr>
                  <a:spLocks noChangeArrowheads="1"/>
                </p:cNvSpPr>
                <p:nvPr/>
              </p:nvSpPr>
              <p:spPr bwMode="auto">
                <a:xfrm>
                  <a:off x="1311" y="3605"/>
                  <a:ext cx="4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95" name="Rectangle 59"/>
                <p:cNvSpPr>
                  <a:spLocks noChangeArrowheads="1"/>
                </p:cNvSpPr>
                <p:nvPr/>
              </p:nvSpPr>
              <p:spPr bwMode="auto">
                <a:xfrm>
                  <a:off x="934" y="3616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96" name="Rectangle 60"/>
                <p:cNvSpPr>
                  <a:spLocks noChangeArrowheads="1"/>
                </p:cNvSpPr>
                <p:nvPr/>
              </p:nvSpPr>
              <p:spPr bwMode="auto">
                <a:xfrm>
                  <a:off x="957" y="3616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97" name="Rectangle 61"/>
                <p:cNvSpPr>
                  <a:spLocks noChangeArrowheads="1"/>
                </p:cNvSpPr>
                <p:nvPr/>
              </p:nvSpPr>
              <p:spPr bwMode="auto">
                <a:xfrm>
                  <a:off x="979" y="3616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98" name="Rectangle 62"/>
                <p:cNvSpPr>
                  <a:spLocks noChangeArrowheads="1"/>
                </p:cNvSpPr>
                <p:nvPr/>
              </p:nvSpPr>
              <p:spPr bwMode="auto">
                <a:xfrm>
                  <a:off x="1002" y="3616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99" name="Rectangle 63"/>
                <p:cNvSpPr>
                  <a:spLocks noChangeArrowheads="1"/>
                </p:cNvSpPr>
                <p:nvPr/>
              </p:nvSpPr>
              <p:spPr bwMode="auto">
                <a:xfrm>
                  <a:off x="1025" y="3616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00" name="Rectangle 64"/>
                <p:cNvSpPr>
                  <a:spLocks noChangeArrowheads="1"/>
                </p:cNvSpPr>
                <p:nvPr/>
              </p:nvSpPr>
              <p:spPr bwMode="auto">
                <a:xfrm>
                  <a:off x="1048" y="3616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01" name="Rectangle 65"/>
                <p:cNvSpPr>
                  <a:spLocks noChangeArrowheads="1"/>
                </p:cNvSpPr>
                <p:nvPr/>
              </p:nvSpPr>
              <p:spPr bwMode="auto">
                <a:xfrm>
                  <a:off x="1071" y="3616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02" name="Rectangle 66"/>
                <p:cNvSpPr>
                  <a:spLocks noChangeArrowheads="1"/>
                </p:cNvSpPr>
                <p:nvPr/>
              </p:nvSpPr>
              <p:spPr bwMode="auto">
                <a:xfrm>
                  <a:off x="1094" y="3616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03" name="Rectangle 67"/>
                <p:cNvSpPr>
                  <a:spLocks noChangeArrowheads="1"/>
                </p:cNvSpPr>
                <p:nvPr/>
              </p:nvSpPr>
              <p:spPr bwMode="auto">
                <a:xfrm>
                  <a:off x="1117" y="3616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04" name="Rectangle 68"/>
                <p:cNvSpPr>
                  <a:spLocks noChangeArrowheads="1"/>
                </p:cNvSpPr>
                <p:nvPr/>
              </p:nvSpPr>
              <p:spPr bwMode="auto">
                <a:xfrm>
                  <a:off x="1139" y="3616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05" name="Rectangle 69"/>
                <p:cNvSpPr>
                  <a:spLocks noChangeArrowheads="1"/>
                </p:cNvSpPr>
                <p:nvPr/>
              </p:nvSpPr>
              <p:spPr bwMode="auto">
                <a:xfrm>
                  <a:off x="1162" y="3616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06" name="Rectangle 70"/>
                <p:cNvSpPr>
                  <a:spLocks noChangeArrowheads="1"/>
                </p:cNvSpPr>
                <p:nvPr/>
              </p:nvSpPr>
              <p:spPr bwMode="auto">
                <a:xfrm>
                  <a:off x="1185" y="3616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07" name="Rectangle 71"/>
                <p:cNvSpPr>
                  <a:spLocks noChangeArrowheads="1"/>
                </p:cNvSpPr>
                <p:nvPr/>
              </p:nvSpPr>
              <p:spPr bwMode="auto">
                <a:xfrm>
                  <a:off x="1208" y="3616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08" name="Rectangle 72"/>
                <p:cNvSpPr>
                  <a:spLocks noChangeArrowheads="1"/>
                </p:cNvSpPr>
                <p:nvPr/>
              </p:nvSpPr>
              <p:spPr bwMode="auto">
                <a:xfrm>
                  <a:off x="1231" y="3616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09" name="Rectangle 73"/>
                <p:cNvSpPr>
                  <a:spLocks noChangeArrowheads="1"/>
                </p:cNvSpPr>
                <p:nvPr/>
              </p:nvSpPr>
              <p:spPr bwMode="auto">
                <a:xfrm>
                  <a:off x="1254" y="3616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10" name="Rectangle 74"/>
                <p:cNvSpPr>
                  <a:spLocks noChangeArrowheads="1"/>
                </p:cNvSpPr>
                <p:nvPr/>
              </p:nvSpPr>
              <p:spPr bwMode="auto">
                <a:xfrm>
                  <a:off x="1276" y="3616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11" name="Rectangle 75"/>
                <p:cNvSpPr>
                  <a:spLocks noChangeArrowheads="1"/>
                </p:cNvSpPr>
                <p:nvPr/>
              </p:nvSpPr>
              <p:spPr bwMode="auto">
                <a:xfrm>
                  <a:off x="1299" y="3616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12" name="Rectangle 76"/>
                <p:cNvSpPr>
                  <a:spLocks noChangeArrowheads="1"/>
                </p:cNvSpPr>
                <p:nvPr/>
              </p:nvSpPr>
              <p:spPr bwMode="auto">
                <a:xfrm>
                  <a:off x="945" y="3628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13" name="Rectangle 77"/>
                <p:cNvSpPr>
                  <a:spLocks noChangeArrowheads="1"/>
                </p:cNvSpPr>
                <p:nvPr/>
              </p:nvSpPr>
              <p:spPr bwMode="auto">
                <a:xfrm>
                  <a:off x="968" y="3628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14" name="Rectangle 78"/>
                <p:cNvSpPr>
                  <a:spLocks noChangeArrowheads="1"/>
                </p:cNvSpPr>
                <p:nvPr/>
              </p:nvSpPr>
              <p:spPr bwMode="auto">
                <a:xfrm>
                  <a:off x="991" y="3628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15" name="Rectangle 79"/>
                <p:cNvSpPr>
                  <a:spLocks noChangeArrowheads="1"/>
                </p:cNvSpPr>
                <p:nvPr/>
              </p:nvSpPr>
              <p:spPr bwMode="auto">
                <a:xfrm>
                  <a:off x="1014" y="3628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16" name="Rectangle 80"/>
                <p:cNvSpPr>
                  <a:spLocks noChangeArrowheads="1"/>
                </p:cNvSpPr>
                <p:nvPr/>
              </p:nvSpPr>
              <p:spPr bwMode="auto">
                <a:xfrm>
                  <a:off x="1037" y="3628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17" name="Rectangle 81"/>
                <p:cNvSpPr>
                  <a:spLocks noChangeArrowheads="1"/>
                </p:cNvSpPr>
                <p:nvPr/>
              </p:nvSpPr>
              <p:spPr bwMode="auto">
                <a:xfrm>
                  <a:off x="1059" y="3628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18" name="Rectangle 82"/>
                <p:cNvSpPr>
                  <a:spLocks noChangeArrowheads="1"/>
                </p:cNvSpPr>
                <p:nvPr/>
              </p:nvSpPr>
              <p:spPr bwMode="auto">
                <a:xfrm>
                  <a:off x="1082" y="3628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19" name="Rectangle 83"/>
                <p:cNvSpPr>
                  <a:spLocks noChangeArrowheads="1"/>
                </p:cNvSpPr>
                <p:nvPr/>
              </p:nvSpPr>
              <p:spPr bwMode="auto">
                <a:xfrm>
                  <a:off x="1105" y="3628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20" name="Rectangle 84"/>
                <p:cNvSpPr>
                  <a:spLocks noChangeArrowheads="1"/>
                </p:cNvSpPr>
                <p:nvPr/>
              </p:nvSpPr>
              <p:spPr bwMode="auto">
                <a:xfrm>
                  <a:off x="1128" y="3628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21" name="Rectangle 85"/>
                <p:cNvSpPr>
                  <a:spLocks noChangeArrowheads="1"/>
                </p:cNvSpPr>
                <p:nvPr/>
              </p:nvSpPr>
              <p:spPr bwMode="auto">
                <a:xfrm>
                  <a:off x="1151" y="3628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22" name="Rectangle 86"/>
                <p:cNvSpPr>
                  <a:spLocks noChangeArrowheads="1"/>
                </p:cNvSpPr>
                <p:nvPr/>
              </p:nvSpPr>
              <p:spPr bwMode="auto">
                <a:xfrm>
                  <a:off x="1174" y="3628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23" name="Rectangle 87"/>
                <p:cNvSpPr>
                  <a:spLocks noChangeArrowheads="1"/>
                </p:cNvSpPr>
                <p:nvPr/>
              </p:nvSpPr>
              <p:spPr bwMode="auto">
                <a:xfrm>
                  <a:off x="1196" y="3628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24" name="Rectangle 88"/>
                <p:cNvSpPr>
                  <a:spLocks noChangeArrowheads="1"/>
                </p:cNvSpPr>
                <p:nvPr/>
              </p:nvSpPr>
              <p:spPr bwMode="auto">
                <a:xfrm>
                  <a:off x="1219" y="3628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25" name="Rectangle 89"/>
                <p:cNvSpPr>
                  <a:spLocks noChangeArrowheads="1"/>
                </p:cNvSpPr>
                <p:nvPr/>
              </p:nvSpPr>
              <p:spPr bwMode="auto">
                <a:xfrm>
                  <a:off x="1242" y="3628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26" name="Rectangle 90"/>
                <p:cNvSpPr>
                  <a:spLocks noChangeArrowheads="1"/>
                </p:cNvSpPr>
                <p:nvPr/>
              </p:nvSpPr>
              <p:spPr bwMode="auto">
                <a:xfrm>
                  <a:off x="1265" y="3628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27" name="Rectangle 91"/>
                <p:cNvSpPr>
                  <a:spLocks noChangeArrowheads="1"/>
                </p:cNvSpPr>
                <p:nvPr/>
              </p:nvSpPr>
              <p:spPr bwMode="auto">
                <a:xfrm>
                  <a:off x="1288" y="3628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28" name="Rectangle 92"/>
                <p:cNvSpPr>
                  <a:spLocks noChangeArrowheads="1"/>
                </p:cNvSpPr>
                <p:nvPr/>
              </p:nvSpPr>
              <p:spPr bwMode="auto">
                <a:xfrm>
                  <a:off x="1311" y="3628"/>
                  <a:ext cx="4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29" name="Rectangle 93"/>
                <p:cNvSpPr>
                  <a:spLocks noChangeArrowheads="1"/>
                </p:cNvSpPr>
                <p:nvPr/>
              </p:nvSpPr>
              <p:spPr bwMode="auto">
                <a:xfrm>
                  <a:off x="934" y="3639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30" name="Rectangle 94"/>
                <p:cNvSpPr>
                  <a:spLocks noChangeArrowheads="1"/>
                </p:cNvSpPr>
                <p:nvPr/>
              </p:nvSpPr>
              <p:spPr bwMode="auto">
                <a:xfrm>
                  <a:off x="957" y="3639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31" name="Rectangle 95"/>
                <p:cNvSpPr>
                  <a:spLocks noChangeArrowheads="1"/>
                </p:cNvSpPr>
                <p:nvPr/>
              </p:nvSpPr>
              <p:spPr bwMode="auto">
                <a:xfrm>
                  <a:off x="979" y="3639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32" name="Rectangle 96"/>
                <p:cNvSpPr>
                  <a:spLocks noChangeArrowheads="1"/>
                </p:cNvSpPr>
                <p:nvPr/>
              </p:nvSpPr>
              <p:spPr bwMode="auto">
                <a:xfrm>
                  <a:off x="1002" y="3639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33" name="Rectangle 97"/>
                <p:cNvSpPr>
                  <a:spLocks noChangeArrowheads="1"/>
                </p:cNvSpPr>
                <p:nvPr/>
              </p:nvSpPr>
              <p:spPr bwMode="auto">
                <a:xfrm>
                  <a:off x="1025" y="3639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34" name="Rectangle 98"/>
                <p:cNvSpPr>
                  <a:spLocks noChangeArrowheads="1"/>
                </p:cNvSpPr>
                <p:nvPr/>
              </p:nvSpPr>
              <p:spPr bwMode="auto">
                <a:xfrm>
                  <a:off x="1048" y="3639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35" name="Rectangle 99"/>
                <p:cNvSpPr>
                  <a:spLocks noChangeArrowheads="1"/>
                </p:cNvSpPr>
                <p:nvPr/>
              </p:nvSpPr>
              <p:spPr bwMode="auto">
                <a:xfrm>
                  <a:off x="1071" y="3639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36" name="Rectangle 100"/>
                <p:cNvSpPr>
                  <a:spLocks noChangeArrowheads="1"/>
                </p:cNvSpPr>
                <p:nvPr/>
              </p:nvSpPr>
              <p:spPr bwMode="auto">
                <a:xfrm>
                  <a:off x="1094" y="3639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37" name="Rectangle 101"/>
                <p:cNvSpPr>
                  <a:spLocks noChangeArrowheads="1"/>
                </p:cNvSpPr>
                <p:nvPr/>
              </p:nvSpPr>
              <p:spPr bwMode="auto">
                <a:xfrm>
                  <a:off x="1117" y="3639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38" name="Rectangle 102"/>
                <p:cNvSpPr>
                  <a:spLocks noChangeArrowheads="1"/>
                </p:cNvSpPr>
                <p:nvPr/>
              </p:nvSpPr>
              <p:spPr bwMode="auto">
                <a:xfrm>
                  <a:off x="1139" y="3639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39" name="Rectangle 103"/>
                <p:cNvSpPr>
                  <a:spLocks noChangeArrowheads="1"/>
                </p:cNvSpPr>
                <p:nvPr/>
              </p:nvSpPr>
              <p:spPr bwMode="auto">
                <a:xfrm>
                  <a:off x="1162" y="3639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40" name="Rectangle 104"/>
                <p:cNvSpPr>
                  <a:spLocks noChangeArrowheads="1"/>
                </p:cNvSpPr>
                <p:nvPr/>
              </p:nvSpPr>
              <p:spPr bwMode="auto">
                <a:xfrm>
                  <a:off x="1185" y="3639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41" name="Rectangle 105"/>
                <p:cNvSpPr>
                  <a:spLocks noChangeArrowheads="1"/>
                </p:cNvSpPr>
                <p:nvPr/>
              </p:nvSpPr>
              <p:spPr bwMode="auto">
                <a:xfrm>
                  <a:off x="1208" y="3639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42" name="Rectangle 106"/>
                <p:cNvSpPr>
                  <a:spLocks noChangeArrowheads="1"/>
                </p:cNvSpPr>
                <p:nvPr/>
              </p:nvSpPr>
              <p:spPr bwMode="auto">
                <a:xfrm>
                  <a:off x="1231" y="3639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43" name="Rectangle 107"/>
                <p:cNvSpPr>
                  <a:spLocks noChangeArrowheads="1"/>
                </p:cNvSpPr>
                <p:nvPr/>
              </p:nvSpPr>
              <p:spPr bwMode="auto">
                <a:xfrm>
                  <a:off x="1254" y="3639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44" name="Rectangle 108"/>
                <p:cNvSpPr>
                  <a:spLocks noChangeArrowheads="1"/>
                </p:cNvSpPr>
                <p:nvPr/>
              </p:nvSpPr>
              <p:spPr bwMode="auto">
                <a:xfrm>
                  <a:off x="1276" y="3639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45" name="Rectangle 109"/>
                <p:cNvSpPr>
                  <a:spLocks noChangeArrowheads="1"/>
                </p:cNvSpPr>
                <p:nvPr/>
              </p:nvSpPr>
              <p:spPr bwMode="auto">
                <a:xfrm>
                  <a:off x="1299" y="3639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46" name="Rectangle 110"/>
                <p:cNvSpPr>
                  <a:spLocks noChangeArrowheads="1"/>
                </p:cNvSpPr>
                <p:nvPr/>
              </p:nvSpPr>
              <p:spPr bwMode="auto">
                <a:xfrm>
                  <a:off x="945" y="365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47" name="Rectangle 111"/>
                <p:cNvSpPr>
                  <a:spLocks noChangeArrowheads="1"/>
                </p:cNvSpPr>
                <p:nvPr/>
              </p:nvSpPr>
              <p:spPr bwMode="auto">
                <a:xfrm>
                  <a:off x="968" y="365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48" name="Rectangle 112"/>
                <p:cNvSpPr>
                  <a:spLocks noChangeArrowheads="1"/>
                </p:cNvSpPr>
                <p:nvPr/>
              </p:nvSpPr>
              <p:spPr bwMode="auto">
                <a:xfrm>
                  <a:off x="991" y="365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49" name="Rectangle 113"/>
                <p:cNvSpPr>
                  <a:spLocks noChangeArrowheads="1"/>
                </p:cNvSpPr>
                <p:nvPr/>
              </p:nvSpPr>
              <p:spPr bwMode="auto">
                <a:xfrm>
                  <a:off x="1014" y="365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50" name="Rectangle 114"/>
                <p:cNvSpPr>
                  <a:spLocks noChangeArrowheads="1"/>
                </p:cNvSpPr>
                <p:nvPr/>
              </p:nvSpPr>
              <p:spPr bwMode="auto">
                <a:xfrm>
                  <a:off x="1037" y="365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51" name="Rectangle 115"/>
                <p:cNvSpPr>
                  <a:spLocks noChangeArrowheads="1"/>
                </p:cNvSpPr>
                <p:nvPr/>
              </p:nvSpPr>
              <p:spPr bwMode="auto">
                <a:xfrm>
                  <a:off x="1059" y="365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52" name="Rectangle 116"/>
                <p:cNvSpPr>
                  <a:spLocks noChangeArrowheads="1"/>
                </p:cNvSpPr>
                <p:nvPr/>
              </p:nvSpPr>
              <p:spPr bwMode="auto">
                <a:xfrm>
                  <a:off x="1082" y="365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53" name="Rectangle 117"/>
                <p:cNvSpPr>
                  <a:spLocks noChangeArrowheads="1"/>
                </p:cNvSpPr>
                <p:nvPr/>
              </p:nvSpPr>
              <p:spPr bwMode="auto">
                <a:xfrm>
                  <a:off x="1105" y="365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54" name="Rectangle 118"/>
                <p:cNvSpPr>
                  <a:spLocks noChangeArrowheads="1"/>
                </p:cNvSpPr>
                <p:nvPr/>
              </p:nvSpPr>
              <p:spPr bwMode="auto">
                <a:xfrm>
                  <a:off x="1128" y="365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55" name="Rectangle 119"/>
                <p:cNvSpPr>
                  <a:spLocks noChangeArrowheads="1"/>
                </p:cNvSpPr>
                <p:nvPr/>
              </p:nvSpPr>
              <p:spPr bwMode="auto">
                <a:xfrm>
                  <a:off x="1151" y="365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56" name="Rectangle 120"/>
                <p:cNvSpPr>
                  <a:spLocks noChangeArrowheads="1"/>
                </p:cNvSpPr>
                <p:nvPr/>
              </p:nvSpPr>
              <p:spPr bwMode="auto">
                <a:xfrm>
                  <a:off x="1174" y="365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57" name="Rectangle 121"/>
                <p:cNvSpPr>
                  <a:spLocks noChangeArrowheads="1"/>
                </p:cNvSpPr>
                <p:nvPr/>
              </p:nvSpPr>
              <p:spPr bwMode="auto">
                <a:xfrm>
                  <a:off x="1196" y="365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58" name="Rectangle 122"/>
                <p:cNvSpPr>
                  <a:spLocks noChangeArrowheads="1"/>
                </p:cNvSpPr>
                <p:nvPr/>
              </p:nvSpPr>
              <p:spPr bwMode="auto">
                <a:xfrm>
                  <a:off x="1219" y="365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59" name="Rectangle 123"/>
                <p:cNvSpPr>
                  <a:spLocks noChangeArrowheads="1"/>
                </p:cNvSpPr>
                <p:nvPr/>
              </p:nvSpPr>
              <p:spPr bwMode="auto">
                <a:xfrm>
                  <a:off x="1242" y="365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60" name="Rectangle 124"/>
                <p:cNvSpPr>
                  <a:spLocks noChangeArrowheads="1"/>
                </p:cNvSpPr>
                <p:nvPr/>
              </p:nvSpPr>
              <p:spPr bwMode="auto">
                <a:xfrm>
                  <a:off x="1265" y="365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61" name="Rectangle 125"/>
                <p:cNvSpPr>
                  <a:spLocks noChangeArrowheads="1"/>
                </p:cNvSpPr>
                <p:nvPr/>
              </p:nvSpPr>
              <p:spPr bwMode="auto">
                <a:xfrm>
                  <a:off x="1288" y="365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62" name="Rectangle 126"/>
                <p:cNvSpPr>
                  <a:spLocks noChangeArrowheads="1"/>
                </p:cNvSpPr>
                <p:nvPr/>
              </p:nvSpPr>
              <p:spPr bwMode="auto">
                <a:xfrm>
                  <a:off x="1311" y="3651"/>
                  <a:ext cx="4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63" name="Rectangle 127"/>
                <p:cNvSpPr>
                  <a:spLocks noChangeArrowheads="1"/>
                </p:cNvSpPr>
                <p:nvPr/>
              </p:nvSpPr>
              <p:spPr bwMode="auto">
                <a:xfrm>
                  <a:off x="934" y="366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64" name="Rectangle 128"/>
                <p:cNvSpPr>
                  <a:spLocks noChangeArrowheads="1"/>
                </p:cNvSpPr>
                <p:nvPr/>
              </p:nvSpPr>
              <p:spPr bwMode="auto">
                <a:xfrm>
                  <a:off x="957" y="366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65" name="Rectangle 129"/>
                <p:cNvSpPr>
                  <a:spLocks noChangeArrowheads="1"/>
                </p:cNvSpPr>
                <p:nvPr/>
              </p:nvSpPr>
              <p:spPr bwMode="auto">
                <a:xfrm>
                  <a:off x="979" y="366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66" name="Rectangle 130"/>
                <p:cNvSpPr>
                  <a:spLocks noChangeArrowheads="1"/>
                </p:cNvSpPr>
                <p:nvPr/>
              </p:nvSpPr>
              <p:spPr bwMode="auto">
                <a:xfrm>
                  <a:off x="1002" y="366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67" name="Rectangle 131"/>
                <p:cNvSpPr>
                  <a:spLocks noChangeArrowheads="1"/>
                </p:cNvSpPr>
                <p:nvPr/>
              </p:nvSpPr>
              <p:spPr bwMode="auto">
                <a:xfrm>
                  <a:off x="1025" y="366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68" name="Rectangle 132"/>
                <p:cNvSpPr>
                  <a:spLocks noChangeArrowheads="1"/>
                </p:cNvSpPr>
                <p:nvPr/>
              </p:nvSpPr>
              <p:spPr bwMode="auto">
                <a:xfrm>
                  <a:off x="1048" y="366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69" name="Rectangle 133"/>
                <p:cNvSpPr>
                  <a:spLocks noChangeArrowheads="1"/>
                </p:cNvSpPr>
                <p:nvPr/>
              </p:nvSpPr>
              <p:spPr bwMode="auto">
                <a:xfrm>
                  <a:off x="1071" y="366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70" name="Rectangle 134"/>
                <p:cNvSpPr>
                  <a:spLocks noChangeArrowheads="1"/>
                </p:cNvSpPr>
                <p:nvPr/>
              </p:nvSpPr>
              <p:spPr bwMode="auto">
                <a:xfrm>
                  <a:off x="1094" y="366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71" name="Rectangle 135"/>
                <p:cNvSpPr>
                  <a:spLocks noChangeArrowheads="1"/>
                </p:cNvSpPr>
                <p:nvPr/>
              </p:nvSpPr>
              <p:spPr bwMode="auto">
                <a:xfrm>
                  <a:off x="1117" y="366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72" name="Rectangle 136"/>
                <p:cNvSpPr>
                  <a:spLocks noChangeArrowheads="1"/>
                </p:cNvSpPr>
                <p:nvPr/>
              </p:nvSpPr>
              <p:spPr bwMode="auto">
                <a:xfrm>
                  <a:off x="1139" y="366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73" name="Rectangle 137"/>
                <p:cNvSpPr>
                  <a:spLocks noChangeArrowheads="1"/>
                </p:cNvSpPr>
                <p:nvPr/>
              </p:nvSpPr>
              <p:spPr bwMode="auto">
                <a:xfrm>
                  <a:off x="1162" y="366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74" name="Rectangle 138"/>
                <p:cNvSpPr>
                  <a:spLocks noChangeArrowheads="1"/>
                </p:cNvSpPr>
                <p:nvPr/>
              </p:nvSpPr>
              <p:spPr bwMode="auto">
                <a:xfrm>
                  <a:off x="1185" y="366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75" name="Rectangle 139"/>
                <p:cNvSpPr>
                  <a:spLocks noChangeArrowheads="1"/>
                </p:cNvSpPr>
                <p:nvPr/>
              </p:nvSpPr>
              <p:spPr bwMode="auto">
                <a:xfrm>
                  <a:off x="1208" y="366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76" name="Rectangle 140"/>
                <p:cNvSpPr>
                  <a:spLocks noChangeArrowheads="1"/>
                </p:cNvSpPr>
                <p:nvPr/>
              </p:nvSpPr>
              <p:spPr bwMode="auto">
                <a:xfrm>
                  <a:off x="1231" y="366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77" name="Rectangle 141"/>
                <p:cNvSpPr>
                  <a:spLocks noChangeArrowheads="1"/>
                </p:cNvSpPr>
                <p:nvPr/>
              </p:nvSpPr>
              <p:spPr bwMode="auto">
                <a:xfrm>
                  <a:off x="1254" y="366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78" name="Rectangle 142"/>
                <p:cNvSpPr>
                  <a:spLocks noChangeArrowheads="1"/>
                </p:cNvSpPr>
                <p:nvPr/>
              </p:nvSpPr>
              <p:spPr bwMode="auto">
                <a:xfrm>
                  <a:off x="1276" y="366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79" name="Rectangle 143"/>
                <p:cNvSpPr>
                  <a:spLocks noChangeArrowheads="1"/>
                </p:cNvSpPr>
                <p:nvPr/>
              </p:nvSpPr>
              <p:spPr bwMode="auto">
                <a:xfrm>
                  <a:off x="1299" y="366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80" name="Rectangle 144"/>
                <p:cNvSpPr>
                  <a:spLocks noChangeArrowheads="1"/>
                </p:cNvSpPr>
                <p:nvPr/>
              </p:nvSpPr>
              <p:spPr bwMode="auto">
                <a:xfrm>
                  <a:off x="945" y="367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81" name="Rectangle 145"/>
                <p:cNvSpPr>
                  <a:spLocks noChangeArrowheads="1"/>
                </p:cNvSpPr>
                <p:nvPr/>
              </p:nvSpPr>
              <p:spPr bwMode="auto">
                <a:xfrm>
                  <a:off x="968" y="367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82" name="Rectangle 146"/>
                <p:cNvSpPr>
                  <a:spLocks noChangeArrowheads="1"/>
                </p:cNvSpPr>
                <p:nvPr/>
              </p:nvSpPr>
              <p:spPr bwMode="auto">
                <a:xfrm>
                  <a:off x="991" y="367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83" name="Rectangle 147"/>
                <p:cNvSpPr>
                  <a:spLocks noChangeArrowheads="1"/>
                </p:cNvSpPr>
                <p:nvPr/>
              </p:nvSpPr>
              <p:spPr bwMode="auto">
                <a:xfrm>
                  <a:off x="1014" y="367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84" name="Rectangle 148"/>
                <p:cNvSpPr>
                  <a:spLocks noChangeArrowheads="1"/>
                </p:cNvSpPr>
                <p:nvPr/>
              </p:nvSpPr>
              <p:spPr bwMode="auto">
                <a:xfrm>
                  <a:off x="1037" y="367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85" name="Rectangle 149"/>
                <p:cNvSpPr>
                  <a:spLocks noChangeArrowheads="1"/>
                </p:cNvSpPr>
                <p:nvPr/>
              </p:nvSpPr>
              <p:spPr bwMode="auto">
                <a:xfrm>
                  <a:off x="1059" y="367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86" name="Rectangle 150"/>
                <p:cNvSpPr>
                  <a:spLocks noChangeArrowheads="1"/>
                </p:cNvSpPr>
                <p:nvPr/>
              </p:nvSpPr>
              <p:spPr bwMode="auto">
                <a:xfrm>
                  <a:off x="1082" y="367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87" name="Rectangle 151"/>
                <p:cNvSpPr>
                  <a:spLocks noChangeArrowheads="1"/>
                </p:cNvSpPr>
                <p:nvPr/>
              </p:nvSpPr>
              <p:spPr bwMode="auto">
                <a:xfrm>
                  <a:off x="1105" y="367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88" name="Rectangle 152"/>
                <p:cNvSpPr>
                  <a:spLocks noChangeArrowheads="1"/>
                </p:cNvSpPr>
                <p:nvPr/>
              </p:nvSpPr>
              <p:spPr bwMode="auto">
                <a:xfrm>
                  <a:off x="1128" y="367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89" name="Rectangle 153"/>
                <p:cNvSpPr>
                  <a:spLocks noChangeArrowheads="1"/>
                </p:cNvSpPr>
                <p:nvPr/>
              </p:nvSpPr>
              <p:spPr bwMode="auto">
                <a:xfrm>
                  <a:off x="1151" y="367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90" name="Rectangle 154"/>
                <p:cNvSpPr>
                  <a:spLocks noChangeArrowheads="1"/>
                </p:cNvSpPr>
                <p:nvPr/>
              </p:nvSpPr>
              <p:spPr bwMode="auto">
                <a:xfrm>
                  <a:off x="1174" y="367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91" name="Rectangle 155"/>
                <p:cNvSpPr>
                  <a:spLocks noChangeArrowheads="1"/>
                </p:cNvSpPr>
                <p:nvPr/>
              </p:nvSpPr>
              <p:spPr bwMode="auto">
                <a:xfrm>
                  <a:off x="1196" y="367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92" name="Rectangle 156"/>
                <p:cNvSpPr>
                  <a:spLocks noChangeArrowheads="1"/>
                </p:cNvSpPr>
                <p:nvPr/>
              </p:nvSpPr>
              <p:spPr bwMode="auto">
                <a:xfrm>
                  <a:off x="1219" y="367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93" name="Rectangle 157"/>
                <p:cNvSpPr>
                  <a:spLocks noChangeArrowheads="1"/>
                </p:cNvSpPr>
                <p:nvPr/>
              </p:nvSpPr>
              <p:spPr bwMode="auto">
                <a:xfrm>
                  <a:off x="1242" y="367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94" name="Rectangle 158"/>
                <p:cNvSpPr>
                  <a:spLocks noChangeArrowheads="1"/>
                </p:cNvSpPr>
                <p:nvPr/>
              </p:nvSpPr>
              <p:spPr bwMode="auto">
                <a:xfrm>
                  <a:off x="1265" y="367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95" name="Rectangle 159"/>
                <p:cNvSpPr>
                  <a:spLocks noChangeArrowheads="1"/>
                </p:cNvSpPr>
                <p:nvPr/>
              </p:nvSpPr>
              <p:spPr bwMode="auto">
                <a:xfrm>
                  <a:off x="1288" y="367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96" name="Rectangle 160"/>
                <p:cNvSpPr>
                  <a:spLocks noChangeArrowheads="1"/>
                </p:cNvSpPr>
                <p:nvPr/>
              </p:nvSpPr>
              <p:spPr bwMode="auto">
                <a:xfrm>
                  <a:off x="1311" y="3674"/>
                  <a:ext cx="4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97" name="Rectangle 161"/>
                <p:cNvSpPr>
                  <a:spLocks noChangeArrowheads="1"/>
                </p:cNvSpPr>
                <p:nvPr/>
              </p:nvSpPr>
              <p:spPr bwMode="auto">
                <a:xfrm>
                  <a:off x="934" y="368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98" name="Rectangle 162"/>
                <p:cNvSpPr>
                  <a:spLocks noChangeArrowheads="1"/>
                </p:cNvSpPr>
                <p:nvPr/>
              </p:nvSpPr>
              <p:spPr bwMode="auto">
                <a:xfrm>
                  <a:off x="957" y="368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799" name="Rectangle 163"/>
                <p:cNvSpPr>
                  <a:spLocks noChangeArrowheads="1"/>
                </p:cNvSpPr>
                <p:nvPr/>
              </p:nvSpPr>
              <p:spPr bwMode="auto">
                <a:xfrm>
                  <a:off x="979" y="368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00" name="Rectangle 164"/>
                <p:cNvSpPr>
                  <a:spLocks noChangeArrowheads="1"/>
                </p:cNvSpPr>
                <p:nvPr/>
              </p:nvSpPr>
              <p:spPr bwMode="auto">
                <a:xfrm>
                  <a:off x="1002" y="368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01" name="Rectangle 165"/>
                <p:cNvSpPr>
                  <a:spLocks noChangeArrowheads="1"/>
                </p:cNvSpPr>
                <p:nvPr/>
              </p:nvSpPr>
              <p:spPr bwMode="auto">
                <a:xfrm>
                  <a:off x="1025" y="368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02" name="Rectangle 166"/>
                <p:cNvSpPr>
                  <a:spLocks noChangeArrowheads="1"/>
                </p:cNvSpPr>
                <p:nvPr/>
              </p:nvSpPr>
              <p:spPr bwMode="auto">
                <a:xfrm>
                  <a:off x="1048" y="368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03" name="Rectangle 167"/>
                <p:cNvSpPr>
                  <a:spLocks noChangeArrowheads="1"/>
                </p:cNvSpPr>
                <p:nvPr/>
              </p:nvSpPr>
              <p:spPr bwMode="auto">
                <a:xfrm>
                  <a:off x="1071" y="368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04" name="Rectangle 168"/>
                <p:cNvSpPr>
                  <a:spLocks noChangeArrowheads="1"/>
                </p:cNvSpPr>
                <p:nvPr/>
              </p:nvSpPr>
              <p:spPr bwMode="auto">
                <a:xfrm>
                  <a:off x="1094" y="368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05" name="Rectangle 169"/>
                <p:cNvSpPr>
                  <a:spLocks noChangeArrowheads="1"/>
                </p:cNvSpPr>
                <p:nvPr/>
              </p:nvSpPr>
              <p:spPr bwMode="auto">
                <a:xfrm>
                  <a:off x="1117" y="368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06" name="Rectangle 170"/>
                <p:cNvSpPr>
                  <a:spLocks noChangeArrowheads="1"/>
                </p:cNvSpPr>
                <p:nvPr/>
              </p:nvSpPr>
              <p:spPr bwMode="auto">
                <a:xfrm>
                  <a:off x="1139" y="368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07" name="Rectangle 171"/>
                <p:cNvSpPr>
                  <a:spLocks noChangeArrowheads="1"/>
                </p:cNvSpPr>
                <p:nvPr/>
              </p:nvSpPr>
              <p:spPr bwMode="auto">
                <a:xfrm>
                  <a:off x="1162" y="368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08" name="Rectangle 172"/>
                <p:cNvSpPr>
                  <a:spLocks noChangeArrowheads="1"/>
                </p:cNvSpPr>
                <p:nvPr/>
              </p:nvSpPr>
              <p:spPr bwMode="auto">
                <a:xfrm>
                  <a:off x="1185" y="368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09" name="Rectangle 173"/>
                <p:cNvSpPr>
                  <a:spLocks noChangeArrowheads="1"/>
                </p:cNvSpPr>
                <p:nvPr/>
              </p:nvSpPr>
              <p:spPr bwMode="auto">
                <a:xfrm>
                  <a:off x="1208" y="368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10" name="Rectangle 174"/>
                <p:cNvSpPr>
                  <a:spLocks noChangeArrowheads="1"/>
                </p:cNvSpPr>
                <p:nvPr/>
              </p:nvSpPr>
              <p:spPr bwMode="auto">
                <a:xfrm>
                  <a:off x="1231" y="368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11" name="Rectangle 175"/>
                <p:cNvSpPr>
                  <a:spLocks noChangeArrowheads="1"/>
                </p:cNvSpPr>
                <p:nvPr/>
              </p:nvSpPr>
              <p:spPr bwMode="auto">
                <a:xfrm>
                  <a:off x="1254" y="368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12" name="Rectangle 176"/>
                <p:cNvSpPr>
                  <a:spLocks noChangeArrowheads="1"/>
                </p:cNvSpPr>
                <p:nvPr/>
              </p:nvSpPr>
              <p:spPr bwMode="auto">
                <a:xfrm>
                  <a:off x="1276" y="368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13" name="Rectangle 177"/>
                <p:cNvSpPr>
                  <a:spLocks noChangeArrowheads="1"/>
                </p:cNvSpPr>
                <p:nvPr/>
              </p:nvSpPr>
              <p:spPr bwMode="auto">
                <a:xfrm>
                  <a:off x="1299" y="368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14" name="Rectangle 178"/>
                <p:cNvSpPr>
                  <a:spLocks noChangeArrowheads="1"/>
                </p:cNvSpPr>
                <p:nvPr/>
              </p:nvSpPr>
              <p:spPr bwMode="auto">
                <a:xfrm>
                  <a:off x="945" y="369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15" name="Rectangle 179"/>
                <p:cNvSpPr>
                  <a:spLocks noChangeArrowheads="1"/>
                </p:cNvSpPr>
                <p:nvPr/>
              </p:nvSpPr>
              <p:spPr bwMode="auto">
                <a:xfrm>
                  <a:off x="968" y="369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16" name="Rectangle 180"/>
                <p:cNvSpPr>
                  <a:spLocks noChangeArrowheads="1"/>
                </p:cNvSpPr>
                <p:nvPr/>
              </p:nvSpPr>
              <p:spPr bwMode="auto">
                <a:xfrm>
                  <a:off x="991" y="369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17" name="Rectangle 181"/>
                <p:cNvSpPr>
                  <a:spLocks noChangeArrowheads="1"/>
                </p:cNvSpPr>
                <p:nvPr/>
              </p:nvSpPr>
              <p:spPr bwMode="auto">
                <a:xfrm>
                  <a:off x="1014" y="369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18" name="Rectangle 182"/>
                <p:cNvSpPr>
                  <a:spLocks noChangeArrowheads="1"/>
                </p:cNvSpPr>
                <p:nvPr/>
              </p:nvSpPr>
              <p:spPr bwMode="auto">
                <a:xfrm>
                  <a:off x="1037" y="369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19" name="Rectangle 183"/>
                <p:cNvSpPr>
                  <a:spLocks noChangeArrowheads="1"/>
                </p:cNvSpPr>
                <p:nvPr/>
              </p:nvSpPr>
              <p:spPr bwMode="auto">
                <a:xfrm>
                  <a:off x="1059" y="369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20" name="Rectangle 184"/>
                <p:cNvSpPr>
                  <a:spLocks noChangeArrowheads="1"/>
                </p:cNvSpPr>
                <p:nvPr/>
              </p:nvSpPr>
              <p:spPr bwMode="auto">
                <a:xfrm>
                  <a:off x="1082" y="369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21" name="Rectangle 185"/>
                <p:cNvSpPr>
                  <a:spLocks noChangeArrowheads="1"/>
                </p:cNvSpPr>
                <p:nvPr/>
              </p:nvSpPr>
              <p:spPr bwMode="auto">
                <a:xfrm>
                  <a:off x="1105" y="369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22" name="Rectangle 186"/>
                <p:cNvSpPr>
                  <a:spLocks noChangeArrowheads="1"/>
                </p:cNvSpPr>
                <p:nvPr/>
              </p:nvSpPr>
              <p:spPr bwMode="auto">
                <a:xfrm>
                  <a:off x="1128" y="369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23" name="Rectangle 187"/>
                <p:cNvSpPr>
                  <a:spLocks noChangeArrowheads="1"/>
                </p:cNvSpPr>
                <p:nvPr/>
              </p:nvSpPr>
              <p:spPr bwMode="auto">
                <a:xfrm>
                  <a:off x="1151" y="369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24" name="Rectangle 188"/>
                <p:cNvSpPr>
                  <a:spLocks noChangeArrowheads="1"/>
                </p:cNvSpPr>
                <p:nvPr/>
              </p:nvSpPr>
              <p:spPr bwMode="auto">
                <a:xfrm>
                  <a:off x="1174" y="369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25" name="Rectangle 189"/>
                <p:cNvSpPr>
                  <a:spLocks noChangeArrowheads="1"/>
                </p:cNvSpPr>
                <p:nvPr/>
              </p:nvSpPr>
              <p:spPr bwMode="auto">
                <a:xfrm>
                  <a:off x="1196" y="369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26" name="Rectangle 190"/>
                <p:cNvSpPr>
                  <a:spLocks noChangeArrowheads="1"/>
                </p:cNvSpPr>
                <p:nvPr/>
              </p:nvSpPr>
              <p:spPr bwMode="auto">
                <a:xfrm>
                  <a:off x="1219" y="369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27" name="Rectangle 191"/>
                <p:cNvSpPr>
                  <a:spLocks noChangeArrowheads="1"/>
                </p:cNvSpPr>
                <p:nvPr/>
              </p:nvSpPr>
              <p:spPr bwMode="auto">
                <a:xfrm>
                  <a:off x="1242" y="369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28" name="Rectangle 192"/>
                <p:cNvSpPr>
                  <a:spLocks noChangeArrowheads="1"/>
                </p:cNvSpPr>
                <p:nvPr/>
              </p:nvSpPr>
              <p:spPr bwMode="auto">
                <a:xfrm>
                  <a:off x="1265" y="369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29" name="Rectangle 193"/>
                <p:cNvSpPr>
                  <a:spLocks noChangeArrowheads="1"/>
                </p:cNvSpPr>
                <p:nvPr/>
              </p:nvSpPr>
              <p:spPr bwMode="auto">
                <a:xfrm>
                  <a:off x="1288" y="369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30" name="Rectangle 194"/>
                <p:cNvSpPr>
                  <a:spLocks noChangeArrowheads="1"/>
                </p:cNvSpPr>
                <p:nvPr/>
              </p:nvSpPr>
              <p:spPr bwMode="auto">
                <a:xfrm>
                  <a:off x="1311" y="3697"/>
                  <a:ext cx="4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31" name="Rectangle 195"/>
                <p:cNvSpPr>
                  <a:spLocks noChangeArrowheads="1"/>
                </p:cNvSpPr>
                <p:nvPr/>
              </p:nvSpPr>
              <p:spPr bwMode="auto">
                <a:xfrm>
                  <a:off x="934" y="370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32" name="Rectangle 196"/>
                <p:cNvSpPr>
                  <a:spLocks noChangeArrowheads="1"/>
                </p:cNvSpPr>
                <p:nvPr/>
              </p:nvSpPr>
              <p:spPr bwMode="auto">
                <a:xfrm>
                  <a:off x="957" y="370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33" name="Rectangle 197"/>
                <p:cNvSpPr>
                  <a:spLocks noChangeArrowheads="1"/>
                </p:cNvSpPr>
                <p:nvPr/>
              </p:nvSpPr>
              <p:spPr bwMode="auto">
                <a:xfrm>
                  <a:off x="979" y="370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34" name="Rectangle 198"/>
                <p:cNvSpPr>
                  <a:spLocks noChangeArrowheads="1"/>
                </p:cNvSpPr>
                <p:nvPr/>
              </p:nvSpPr>
              <p:spPr bwMode="auto">
                <a:xfrm>
                  <a:off x="1002" y="370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35" name="Rectangle 199"/>
                <p:cNvSpPr>
                  <a:spLocks noChangeArrowheads="1"/>
                </p:cNvSpPr>
                <p:nvPr/>
              </p:nvSpPr>
              <p:spPr bwMode="auto">
                <a:xfrm>
                  <a:off x="1025" y="370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36" name="Rectangle 200"/>
                <p:cNvSpPr>
                  <a:spLocks noChangeArrowheads="1"/>
                </p:cNvSpPr>
                <p:nvPr/>
              </p:nvSpPr>
              <p:spPr bwMode="auto">
                <a:xfrm>
                  <a:off x="1048" y="370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37" name="Rectangle 201"/>
                <p:cNvSpPr>
                  <a:spLocks noChangeArrowheads="1"/>
                </p:cNvSpPr>
                <p:nvPr/>
              </p:nvSpPr>
              <p:spPr bwMode="auto">
                <a:xfrm>
                  <a:off x="1071" y="370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38" name="Rectangle 202"/>
                <p:cNvSpPr>
                  <a:spLocks noChangeArrowheads="1"/>
                </p:cNvSpPr>
                <p:nvPr/>
              </p:nvSpPr>
              <p:spPr bwMode="auto">
                <a:xfrm>
                  <a:off x="1094" y="370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39" name="Rectangle 203"/>
                <p:cNvSpPr>
                  <a:spLocks noChangeArrowheads="1"/>
                </p:cNvSpPr>
                <p:nvPr/>
              </p:nvSpPr>
              <p:spPr bwMode="auto">
                <a:xfrm>
                  <a:off x="1117" y="370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840" name="Rectangle 204"/>
                <p:cNvSpPr>
                  <a:spLocks noChangeArrowheads="1"/>
                </p:cNvSpPr>
                <p:nvPr/>
              </p:nvSpPr>
              <p:spPr bwMode="auto">
                <a:xfrm>
                  <a:off x="1139" y="370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12311" name="Group 406"/>
              <p:cNvGrpSpPr>
                <a:grpSpLocks/>
              </p:cNvGrpSpPr>
              <p:nvPr/>
            </p:nvGrpSpPr>
            <p:grpSpPr bwMode="auto">
              <a:xfrm>
                <a:off x="934" y="3487"/>
                <a:ext cx="952" cy="324"/>
                <a:chOff x="934" y="3487"/>
                <a:chExt cx="952" cy="324"/>
              </a:xfrm>
            </p:grpSpPr>
            <p:sp>
              <p:nvSpPr>
                <p:cNvPr id="12441" name="Rectangle 206"/>
                <p:cNvSpPr>
                  <a:spLocks noChangeArrowheads="1"/>
                </p:cNvSpPr>
                <p:nvPr/>
              </p:nvSpPr>
              <p:spPr bwMode="auto">
                <a:xfrm>
                  <a:off x="1162" y="370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42" name="Rectangle 207"/>
                <p:cNvSpPr>
                  <a:spLocks noChangeArrowheads="1"/>
                </p:cNvSpPr>
                <p:nvPr/>
              </p:nvSpPr>
              <p:spPr bwMode="auto">
                <a:xfrm>
                  <a:off x="1185" y="370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43" name="Rectangle 208"/>
                <p:cNvSpPr>
                  <a:spLocks noChangeArrowheads="1"/>
                </p:cNvSpPr>
                <p:nvPr/>
              </p:nvSpPr>
              <p:spPr bwMode="auto">
                <a:xfrm>
                  <a:off x="1208" y="370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44" name="Rectangle 209"/>
                <p:cNvSpPr>
                  <a:spLocks noChangeArrowheads="1"/>
                </p:cNvSpPr>
                <p:nvPr/>
              </p:nvSpPr>
              <p:spPr bwMode="auto">
                <a:xfrm>
                  <a:off x="1231" y="370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45" name="Rectangle 210"/>
                <p:cNvSpPr>
                  <a:spLocks noChangeArrowheads="1"/>
                </p:cNvSpPr>
                <p:nvPr/>
              </p:nvSpPr>
              <p:spPr bwMode="auto">
                <a:xfrm>
                  <a:off x="1254" y="370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46" name="Rectangle 211"/>
                <p:cNvSpPr>
                  <a:spLocks noChangeArrowheads="1"/>
                </p:cNvSpPr>
                <p:nvPr/>
              </p:nvSpPr>
              <p:spPr bwMode="auto">
                <a:xfrm>
                  <a:off x="1276" y="370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47" name="Rectangle 212"/>
                <p:cNvSpPr>
                  <a:spLocks noChangeArrowheads="1"/>
                </p:cNvSpPr>
                <p:nvPr/>
              </p:nvSpPr>
              <p:spPr bwMode="auto">
                <a:xfrm>
                  <a:off x="1299" y="370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48" name="Rectangle 213"/>
                <p:cNvSpPr>
                  <a:spLocks noChangeArrowheads="1"/>
                </p:cNvSpPr>
                <p:nvPr/>
              </p:nvSpPr>
              <p:spPr bwMode="auto">
                <a:xfrm>
                  <a:off x="945" y="372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49" name="Rectangle 214"/>
                <p:cNvSpPr>
                  <a:spLocks noChangeArrowheads="1"/>
                </p:cNvSpPr>
                <p:nvPr/>
              </p:nvSpPr>
              <p:spPr bwMode="auto">
                <a:xfrm>
                  <a:off x="968" y="372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50" name="Rectangle 215"/>
                <p:cNvSpPr>
                  <a:spLocks noChangeArrowheads="1"/>
                </p:cNvSpPr>
                <p:nvPr/>
              </p:nvSpPr>
              <p:spPr bwMode="auto">
                <a:xfrm>
                  <a:off x="991" y="372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51" name="Rectangle 216"/>
                <p:cNvSpPr>
                  <a:spLocks noChangeArrowheads="1"/>
                </p:cNvSpPr>
                <p:nvPr/>
              </p:nvSpPr>
              <p:spPr bwMode="auto">
                <a:xfrm>
                  <a:off x="1014" y="372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52" name="Rectangle 217"/>
                <p:cNvSpPr>
                  <a:spLocks noChangeArrowheads="1"/>
                </p:cNvSpPr>
                <p:nvPr/>
              </p:nvSpPr>
              <p:spPr bwMode="auto">
                <a:xfrm>
                  <a:off x="1037" y="372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53" name="Rectangle 218"/>
                <p:cNvSpPr>
                  <a:spLocks noChangeArrowheads="1"/>
                </p:cNvSpPr>
                <p:nvPr/>
              </p:nvSpPr>
              <p:spPr bwMode="auto">
                <a:xfrm>
                  <a:off x="1059" y="372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54" name="Rectangle 219"/>
                <p:cNvSpPr>
                  <a:spLocks noChangeArrowheads="1"/>
                </p:cNvSpPr>
                <p:nvPr/>
              </p:nvSpPr>
              <p:spPr bwMode="auto">
                <a:xfrm>
                  <a:off x="1082" y="372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55" name="Rectangle 220"/>
                <p:cNvSpPr>
                  <a:spLocks noChangeArrowheads="1"/>
                </p:cNvSpPr>
                <p:nvPr/>
              </p:nvSpPr>
              <p:spPr bwMode="auto">
                <a:xfrm>
                  <a:off x="1105" y="372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56" name="Rectangle 221"/>
                <p:cNvSpPr>
                  <a:spLocks noChangeArrowheads="1"/>
                </p:cNvSpPr>
                <p:nvPr/>
              </p:nvSpPr>
              <p:spPr bwMode="auto">
                <a:xfrm>
                  <a:off x="1128" y="372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57" name="Rectangle 222"/>
                <p:cNvSpPr>
                  <a:spLocks noChangeArrowheads="1"/>
                </p:cNvSpPr>
                <p:nvPr/>
              </p:nvSpPr>
              <p:spPr bwMode="auto">
                <a:xfrm>
                  <a:off x="1151" y="372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58" name="Rectangle 223"/>
                <p:cNvSpPr>
                  <a:spLocks noChangeArrowheads="1"/>
                </p:cNvSpPr>
                <p:nvPr/>
              </p:nvSpPr>
              <p:spPr bwMode="auto">
                <a:xfrm>
                  <a:off x="1174" y="372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59" name="Rectangle 224"/>
                <p:cNvSpPr>
                  <a:spLocks noChangeArrowheads="1"/>
                </p:cNvSpPr>
                <p:nvPr/>
              </p:nvSpPr>
              <p:spPr bwMode="auto">
                <a:xfrm>
                  <a:off x="1196" y="372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60" name="Rectangle 225"/>
                <p:cNvSpPr>
                  <a:spLocks noChangeArrowheads="1"/>
                </p:cNvSpPr>
                <p:nvPr/>
              </p:nvSpPr>
              <p:spPr bwMode="auto">
                <a:xfrm>
                  <a:off x="1219" y="372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61" name="Rectangle 226"/>
                <p:cNvSpPr>
                  <a:spLocks noChangeArrowheads="1"/>
                </p:cNvSpPr>
                <p:nvPr/>
              </p:nvSpPr>
              <p:spPr bwMode="auto">
                <a:xfrm>
                  <a:off x="1242" y="372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62" name="Rectangle 227"/>
                <p:cNvSpPr>
                  <a:spLocks noChangeArrowheads="1"/>
                </p:cNvSpPr>
                <p:nvPr/>
              </p:nvSpPr>
              <p:spPr bwMode="auto">
                <a:xfrm>
                  <a:off x="1265" y="372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63" name="Rectangle 228"/>
                <p:cNvSpPr>
                  <a:spLocks noChangeArrowheads="1"/>
                </p:cNvSpPr>
                <p:nvPr/>
              </p:nvSpPr>
              <p:spPr bwMode="auto">
                <a:xfrm>
                  <a:off x="1288" y="372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64" name="Rectangle 229"/>
                <p:cNvSpPr>
                  <a:spLocks noChangeArrowheads="1"/>
                </p:cNvSpPr>
                <p:nvPr/>
              </p:nvSpPr>
              <p:spPr bwMode="auto">
                <a:xfrm>
                  <a:off x="1311" y="3720"/>
                  <a:ext cx="4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65" name="Rectangle 230"/>
                <p:cNvSpPr>
                  <a:spLocks noChangeArrowheads="1"/>
                </p:cNvSpPr>
                <p:nvPr/>
              </p:nvSpPr>
              <p:spPr bwMode="auto">
                <a:xfrm>
                  <a:off x="934" y="373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66" name="Rectangle 231"/>
                <p:cNvSpPr>
                  <a:spLocks noChangeArrowheads="1"/>
                </p:cNvSpPr>
                <p:nvPr/>
              </p:nvSpPr>
              <p:spPr bwMode="auto">
                <a:xfrm>
                  <a:off x="957" y="373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67" name="Rectangle 232"/>
                <p:cNvSpPr>
                  <a:spLocks noChangeArrowheads="1"/>
                </p:cNvSpPr>
                <p:nvPr/>
              </p:nvSpPr>
              <p:spPr bwMode="auto">
                <a:xfrm>
                  <a:off x="979" y="373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68" name="Rectangle 233"/>
                <p:cNvSpPr>
                  <a:spLocks noChangeArrowheads="1"/>
                </p:cNvSpPr>
                <p:nvPr/>
              </p:nvSpPr>
              <p:spPr bwMode="auto">
                <a:xfrm>
                  <a:off x="1002" y="373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69" name="Rectangle 234"/>
                <p:cNvSpPr>
                  <a:spLocks noChangeArrowheads="1"/>
                </p:cNvSpPr>
                <p:nvPr/>
              </p:nvSpPr>
              <p:spPr bwMode="auto">
                <a:xfrm>
                  <a:off x="1025" y="373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70" name="Rectangle 235"/>
                <p:cNvSpPr>
                  <a:spLocks noChangeArrowheads="1"/>
                </p:cNvSpPr>
                <p:nvPr/>
              </p:nvSpPr>
              <p:spPr bwMode="auto">
                <a:xfrm>
                  <a:off x="1048" y="373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71" name="Rectangle 236"/>
                <p:cNvSpPr>
                  <a:spLocks noChangeArrowheads="1"/>
                </p:cNvSpPr>
                <p:nvPr/>
              </p:nvSpPr>
              <p:spPr bwMode="auto">
                <a:xfrm>
                  <a:off x="1071" y="373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72" name="Rectangle 237"/>
                <p:cNvSpPr>
                  <a:spLocks noChangeArrowheads="1"/>
                </p:cNvSpPr>
                <p:nvPr/>
              </p:nvSpPr>
              <p:spPr bwMode="auto">
                <a:xfrm>
                  <a:off x="1094" y="373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73" name="Rectangle 238"/>
                <p:cNvSpPr>
                  <a:spLocks noChangeArrowheads="1"/>
                </p:cNvSpPr>
                <p:nvPr/>
              </p:nvSpPr>
              <p:spPr bwMode="auto">
                <a:xfrm>
                  <a:off x="1117" y="373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74" name="Rectangle 239"/>
                <p:cNvSpPr>
                  <a:spLocks noChangeArrowheads="1"/>
                </p:cNvSpPr>
                <p:nvPr/>
              </p:nvSpPr>
              <p:spPr bwMode="auto">
                <a:xfrm>
                  <a:off x="1139" y="373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75" name="Rectangle 240"/>
                <p:cNvSpPr>
                  <a:spLocks noChangeArrowheads="1"/>
                </p:cNvSpPr>
                <p:nvPr/>
              </p:nvSpPr>
              <p:spPr bwMode="auto">
                <a:xfrm>
                  <a:off x="1162" y="373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76" name="Rectangle 241"/>
                <p:cNvSpPr>
                  <a:spLocks noChangeArrowheads="1"/>
                </p:cNvSpPr>
                <p:nvPr/>
              </p:nvSpPr>
              <p:spPr bwMode="auto">
                <a:xfrm>
                  <a:off x="1185" y="373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77" name="Rectangle 242"/>
                <p:cNvSpPr>
                  <a:spLocks noChangeArrowheads="1"/>
                </p:cNvSpPr>
                <p:nvPr/>
              </p:nvSpPr>
              <p:spPr bwMode="auto">
                <a:xfrm>
                  <a:off x="1208" y="373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78" name="Rectangle 243"/>
                <p:cNvSpPr>
                  <a:spLocks noChangeArrowheads="1"/>
                </p:cNvSpPr>
                <p:nvPr/>
              </p:nvSpPr>
              <p:spPr bwMode="auto">
                <a:xfrm>
                  <a:off x="1231" y="373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79" name="Rectangle 244"/>
                <p:cNvSpPr>
                  <a:spLocks noChangeArrowheads="1"/>
                </p:cNvSpPr>
                <p:nvPr/>
              </p:nvSpPr>
              <p:spPr bwMode="auto">
                <a:xfrm>
                  <a:off x="1254" y="3731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80" name="Rectangle 245"/>
                <p:cNvSpPr>
                  <a:spLocks noChangeArrowheads="1"/>
                </p:cNvSpPr>
                <p:nvPr/>
              </p:nvSpPr>
              <p:spPr bwMode="auto">
                <a:xfrm>
                  <a:off x="1276" y="373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81" name="Rectangle 246"/>
                <p:cNvSpPr>
                  <a:spLocks noChangeArrowheads="1"/>
                </p:cNvSpPr>
                <p:nvPr/>
              </p:nvSpPr>
              <p:spPr bwMode="auto">
                <a:xfrm>
                  <a:off x="1299" y="3731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82" name="Rectangle 247"/>
                <p:cNvSpPr>
                  <a:spLocks noChangeArrowheads="1"/>
                </p:cNvSpPr>
                <p:nvPr/>
              </p:nvSpPr>
              <p:spPr bwMode="auto">
                <a:xfrm>
                  <a:off x="945" y="374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83" name="Rectangle 248"/>
                <p:cNvSpPr>
                  <a:spLocks noChangeArrowheads="1"/>
                </p:cNvSpPr>
                <p:nvPr/>
              </p:nvSpPr>
              <p:spPr bwMode="auto">
                <a:xfrm>
                  <a:off x="968" y="374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84" name="Rectangle 249"/>
                <p:cNvSpPr>
                  <a:spLocks noChangeArrowheads="1"/>
                </p:cNvSpPr>
                <p:nvPr/>
              </p:nvSpPr>
              <p:spPr bwMode="auto">
                <a:xfrm>
                  <a:off x="991" y="374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85" name="Rectangle 250"/>
                <p:cNvSpPr>
                  <a:spLocks noChangeArrowheads="1"/>
                </p:cNvSpPr>
                <p:nvPr/>
              </p:nvSpPr>
              <p:spPr bwMode="auto">
                <a:xfrm>
                  <a:off x="1014" y="374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86" name="Rectangle 251"/>
                <p:cNvSpPr>
                  <a:spLocks noChangeArrowheads="1"/>
                </p:cNvSpPr>
                <p:nvPr/>
              </p:nvSpPr>
              <p:spPr bwMode="auto">
                <a:xfrm>
                  <a:off x="1037" y="374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87" name="Rectangle 252"/>
                <p:cNvSpPr>
                  <a:spLocks noChangeArrowheads="1"/>
                </p:cNvSpPr>
                <p:nvPr/>
              </p:nvSpPr>
              <p:spPr bwMode="auto">
                <a:xfrm>
                  <a:off x="1059" y="374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88" name="Rectangle 253"/>
                <p:cNvSpPr>
                  <a:spLocks noChangeArrowheads="1"/>
                </p:cNvSpPr>
                <p:nvPr/>
              </p:nvSpPr>
              <p:spPr bwMode="auto">
                <a:xfrm>
                  <a:off x="1082" y="374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89" name="Rectangle 254"/>
                <p:cNvSpPr>
                  <a:spLocks noChangeArrowheads="1"/>
                </p:cNvSpPr>
                <p:nvPr/>
              </p:nvSpPr>
              <p:spPr bwMode="auto">
                <a:xfrm>
                  <a:off x="1105" y="374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90" name="Rectangle 255"/>
                <p:cNvSpPr>
                  <a:spLocks noChangeArrowheads="1"/>
                </p:cNvSpPr>
                <p:nvPr/>
              </p:nvSpPr>
              <p:spPr bwMode="auto">
                <a:xfrm>
                  <a:off x="1128" y="374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91" name="Rectangle 256"/>
                <p:cNvSpPr>
                  <a:spLocks noChangeArrowheads="1"/>
                </p:cNvSpPr>
                <p:nvPr/>
              </p:nvSpPr>
              <p:spPr bwMode="auto">
                <a:xfrm>
                  <a:off x="1151" y="374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92" name="Rectangle 257"/>
                <p:cNvSpPr>
                  <a:spLocks noChangeArrowheads="1"/>
                </p:cNvSpPr>
                <p:nvPr/>
              </p:nvSpPr>
              <p:spPr bwMode="auto">
                <a:xfrm>
                  <a:off x="1174" y="374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93" name="Rectangle 258"/>
                <p:cNvSpPr>
                  <a:spLocks noChangeArrowheads="1"/>
                </p:cNvSpPr>
                <p:nvPr/>
              </p:nvSpPr>
              <p:spPr bwMode="auto">
                <a:xfrm>
                  <a:off x="1196" y="374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94" name="Rectangle 259"/>
                <p:cNvSpPr>
                  <a:spLocks noChangeArrowheads="1"/>
                </p:cNvSpPr>
                <p:nvPr/>
              </p:nvSpPr>
              <p:spPr bwMode="auto">
                <a:xfrm>
                  <a:off x="1219" y="374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95" name="Rectangle 260"/>
                <p:cNvSpPr>
                  <a:spLocks noChangeArrowheads="1"/>
                </p:cNvSpPr>
                <p:nvPr/>
              </p:nvSpPr>
              <p:spPr bwMode="auto">
                <a:xfrm>
                  <a:off x="1242" y="3742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96" name="Rectangle 261"/>
                <p:cNvSpPr>
                  <a:spLocks noChangeArrowheads="1"/>
                </p:cNvSpPr>
                <p:nvPr/>
              </p:nvSpPr>
              <p:spPr bwMode="auto">
                <a:xfrm>
                  <a:off x="1265" y="374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97" name="Rectangle 262"/>
                <p:cNvSpPr>
                  <a:spLocks noChangeArrowheads="1"/>
                </p:cNvSpPr>
                <p:nvPr/>
              </p:nvSpPr>
              <p:spPr bwMode="auto">
                <a:xfrm>
                  <a:off x="1288" y="3742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98" name="Rectangle 263"/>
                <p:cNvSpPr>
                  <a:spLocks noChangeArrowheads="1"/>
                </p:cNvSpPr>
                <p:nvPr/>
              </p:nvSpPr>
              <p:spPr bwMode="auto">
                <a:xfrm>
                  <a:off x="1311" y="3742"/>
                  <a:ext cx="4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499" name="Rectangle 264"/>
                <p:cNvSpPr>
                  <a:spLocks noChangeArrowheads="1"/>
                </p:cNvSpPr>
                <p:nvPr/>
              </p:nvSpPr>
              <p:spPr bwMode="auto">
                <a:xfrm>
                  <a:off x="934" y="375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00" name="Rectangle 265"/>
                <p:cNvSpPr>
                  <a:spLocks noChangeArrowheads="1"/>
                </p:cNvSpPr>
                <p:nvPr/>
              </p:nvSpPr>
              <p:spPr bwMode="auto">
                <a:xfrm>
                  <a:off x="957" y="375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01" name="Rectangle 266"/>
                <p:cNvSpPr>
                  <a:spLocks noChangeArrowheads="1"/>
                </p:cNvSpPr>
                <p:nvPr/>
              </p:nvSpPr>
              <p:spPr bwMode="auto">
                <a:xfrm>
                  <a:off x="979" y="375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02" name="Rectangle 267"/>
                <p:cNvSpPr>
                  <a:spLocks noChangeArrowheads="1"/>
                </p:cNvSpPr>
                <p:nvPr/>
              </p:nvSpPr>
              <p:spPr bwMode="auto">
                <a:xfrm>
                  <a:off x="1002" y="375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03" name="Rectangle 268"/>
                <p:cNvSpPr>
                  <a:spLocks noChangeArrowheads="1"/>
                </p:cNvSpPr>
                <p:nvPr/>
              </p:nvSpPr>
              <p:spPr bwMode="auto">
                <a:xfrm>
                  <a:off x="1025" y="375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04" name="Rectangle 269"/>
                <p:cNvSpPr>
                  <a:spLocks noChangeArrowheads="1"/>
                </p:cNvSpPr>
                <p:nvPr/>
              </p:nvSpPr>
              <p:spPr bwMode="auto">
                <a:xfrm>
                  <a:off x="1048" y="375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05" name="Rectangle 270"/>
                <p:cNvSpPr>
                  <a:spLocks noChangeArrowheads="1"/>
                </p:cNvSpPr>
                <p:nvPr/>
              </p:nvSpPr>
              <p:spPr bwMode="auto">
                <a:xfrm>
                  <a:off x="1071" y="375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06" name="Rectangle 271"/>
                <p:cNvSpPr>
                  <a:spLocks noChangeArrowheads="1"/>
                </p:cNvSpPr>
                <p:nvPr/>
              </p:nvSpPr>
              <p:spPr bwMode="auto">
                <a:xfrm>
                  <a:off x="1094" y="375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07" name="Rectangle 272"/>
                <p:cNvSpPr>
                  <a:spLocks noChangeArrowheads="1"/>
                </p:cNvSpPr>
                <p:nvPr/>
              </p:nvSpPr>
              <p:spPr bwMode="auto">
                <a:xfrm>
                  <a:off x="1117" y="375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08" name="Rectangle 273"/>
                <p:cNvSpPr>
                  <a:spLocks noChangeArrowheads="1"/>
                </p:cNvSpPr>
                <p:nvPr/>
              </p:nvSpPr>
              <p:spPr bwMode="auto">
                <a:xfrm>
                  <a:off x="1139" y="375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09" name="Rectangle 274"/>
                <p:cNvSpPr>
                  <a:spLocks noChangeArrowheads="1"/>
                </p:cNvSpPr>
                <p:nvPr/>
              </p:nvSpPr>
              <p:spPr bwMode="auto">
                <a:xfrm>
                  <a:off x="1162" y="375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10" name="Rectangle 275"/>
                <p:cNvSpPr>
                  <a:spLocks noChangeArrowheads="1"/>
                </p:cNvSpPr>
                <p:nvPr/>
              </p:nvSpPr>
              <p:spPr bwMode="auto">
                <a:xfrm>
                  <a:off x="1185" y="375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11" name="Rectangle 276"/>
                <p:cNvSpPr>
                  <a:spLocks noChangeArrowheads="1"/>
                </p:cNvSpPr>
                <p:nvPr/>
              </p:nvSpPr>
              <p:spPr bwMode="auto">
                <a:xfrm>
                  <a:off x="1208" y="375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12" name="Rectangle 277"/>
                <p:cNvSpPr>
                  <a:spLocks noChangeArrowheads="1"/>
                </p:cNvSpPr>
                <p:nvPr/>
              </p:nvSpPr>
              <p:spPr bwMode="auto">
                <a:xfrm>
                  <a:off x="1231" y="375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13" name="Rectangle 278"/>
                <p:cNvSpPr>
                  <a:spLocks noChangeArrowheads="1"/>
                </p:cNvSpPr>
                <p:nvPr/>
              </p:nvSpPr>
              <p:spPr bwMode="auto">
                <a:xfrm>
                  <a:off x="1254" y="3754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14" name="Rectangle 279"/>
                <p:cNvSpPr>
                  <a:spLocks noChangeArrowheads="1"/>
                </p:cNvSpPr>
                <p:nvPr/>
              </p:nvSpPr>
              <p:spPr bwMode="auto">
                <a:xfrm>
                  <a:off x="1276" y="375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15" name="Rectangle 280"/>
                <p:cNvSpPr>
                  <a:spLocks noChangeArrowheads="1"/>
                </p:cNvSpPr>
                <p:nvPr/>
              </p:nvSpPr>
              <p:spPr bwMode="auto">
                <a:xfrm>
                  <a:off x="1299" y="3754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16" name="Rectangle 281"/>
                <p:cNvSpPr>
                  <a:spLocks noChangeArrowheads="1"/>
                </p:cNvSpPr>
                <p:nvPr/>
              </p:nvSpPr>
              <p:spPr bwMode="auto">
                <a:xfrm>
                  <a:off x="945" y="376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17" name="Rectangle 282"/>
                <p:cNvSpPr>
                  <a:spLocks noChangeArrowheads="1"/>
                </p:cNvSpPr>
                <p:nvPr/>
              </p:nvSpPr>
              <p:spPr bwMode="auto">
                <a:xfrm>
                  <a:off x="968" y="376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18" name="Rectangle 283"/>
                <p:cNvSpPr>
                  <a:spLocks noChangeArrowheads="1"/>
                </p:cNvSpPr>
                <p:nvPr/>
              </p:nvSpPr>
              <p:spPr bwMode="auto">
                <a:xfrm>
                  <a:off x="991" y="376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19" name="Rectangle 284"/>
                <p:cNvSpPr>
                  <a:spLocks noChangeArrowheads="1"/>
                </p:cNvSpPr>
                <p:nvPr/>
              </p:nvSpPr>
              <p:spPr bwMode="auto">
                <a:xfrm>
                  <a:off x="1014" y="376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20" name="Rectangle 285"/>
                <p:cNvSpPr>
                  <a:spLocks noChangeArrowheads="1"/>
                </p:cNvSpPr>
                <p:nvPr/>
              </p:nvSpPr>
              <p:spPr bwMode="auto">
                <a:xfrm>
                  <a:off x="1037" y="376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21" name="Rectangle 286"/>
                <p:cNvSpPr>
                  <a:spLocks noChangeArrowheads="1"/>
                </p:cNvSpPr>
                <p:nvPr/>
              </p:nvSpPr>
              <p:spPr bwMode="auto">
                <a:xfrm>
                  <a:off x="1059" y="376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22" name="Rectangle 287"/>
                <p:cNvSpPr>
                  <a:spLocks noChangeArrowheads="1"/>
                </p:cNvSpPr>
                <p:nvPr/>
              </p:nvSpPr>
              <p:spPr bwMode="auto">
                <a:xfrm>
                  <a:off x="1082" y="376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23" name="Rectangle 288"/>
                <p:cNvSpPr>
                  <a:spLocks noChangeArrowheads="1"/>
                </p:cNvSpPr>
                <p:nvPr/>
              </p:nvSpPr>
              <p:spPr bwMode="auto">
                <a:xfrm>
                  <a:off x="1105" y="376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24" name="Rectangle 289"/>
                <p:cNvSpPr>
                  <a:spLocks noChangeArrowheads="1"/>
                </p:cNvSpPr>
                <p:nvPr/>
              </p:nvSpPr>
              <p:spPr bwMode="auto">
                <a:xfrm>
                  <a:off x="1128" y="376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25" name="Rectangle 290"/>
                <p:cNvSpPr>
                  <a:spLocks noChangeArrowheads="1"/>
                </p:cNvSpPr>
                <p:nvPr/>
              </p:nvSpPr>
              <p:spPr bwMode="auto">
                <a:xfrm>
                  <a:off x="1151" y="376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26" name="Rectangle 291"/>
                <p:cNvSpPr>
                  <a:spLocks noChangeArrowheads="1"/>
                </p:cNvSpPr>
                <p:nvPr/>
              </p:nvSpPr>
              <p:spPr bwMode="auto">
                <a:xfrm>
                  <a:off x="1174" y="376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27" name="Rectangle 292"/>
                <p:cNvSpPr>
                  <a:spLocks noChangeArrowheads="1"/>
                </p:cNvSpPr>
                <p:nvPr/>
              </p:nvSpPr>
              <p:spPr bwMode="auto">
                <a:xfrm>
                  <a:off x="1196" y="376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28" name="Rectangle 293"/>
                <p:cNvSpPr>
                  <a:spLocks noChangeArrowheads="1"/>
                </p:cNvSpPr>
                <p:nvPr/>
              </p:nvSpPr>
              <p:spPr bwMode="auto">
                <a:xfrm>
                  <a:off x="1219" y="376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29" name="Rectangle 294"/>
                <p:cNvSpPr>
                  <a:spLocks noChangeArrowheads="1"/>
                </p:cNvSpPr>
                <p:nvPr/>
              </p:nvSpPr>
              <p:spPr bwMode="auto">
                <a:xfrm>
                  <a:off x="1242" y="3765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30" name="Rectangle 295"/>
                <p:cNvSpPr>
                  <a:spLocks noChangeArrowheads="1"/>
                </p:cNvSpPr>
                <p:nvPr/>
              </p:nvSpPr>
              <p:spPr bwMode="auto">
                <a:xfrm>
                  <a:off x="1265" y="376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31" name="Rectangle 296"/>
                <p:cNvSpPr>
                  <a:spLocks noChangeArrowheads="1"/>
                </p:cNvSpPr>
                <p:nvPr/>
              </p:nvSpPr>
              <p:spPr bwMode="auto">
                <a:xfrm>
                  <a:off x="1288" y="3765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32" name="Rectangle 297"/>
                <p:cNvSpPr>
                  <a:spLocks noChangeArrowheads="1"/>
                </p:cNvSpPr>
                <p:nvPr/>
              </p:nvSpPr>
              <p:spPr bwMode="auto">
                <a:xfrm>
                  <a:off x="1311" y="3765"/>
                  <a:ext cx="4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33" name="Rectangle 298"/>
                <p:cNvSpPr>
                  <a:spLocks noChangeArrowheads="1"/>
                </p:cNvSpPr>
                <p:nvPr/>
              </p:nvSpPr>
              <p:spPr bwMode="auto">
                <a:xfrm>
                  <a:off x="934" y="377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34" name="Rectangle 299"/>
                <p:cNvSpPr>
                  <a:spLocks noChangeArrowheads="1"/>
                </p:cNvSpPr>
                <p:nvPr/>
              </p:nvSpPr>
              <p:spPr bwMode="auto">
                <a:xfrm>
                  <a:off x="957" y="377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35" name="Rectangle 300"/>
                <p:cNvSpPr>
                  <a:spLocks noChangeArrowheads="1"/>
                </p:cNvSpPr>
                <p:nvPr/>
              </p:nvSpPr>
              <p:spPr bwMode="auto">
                <a:xfrm>
                  <a:off x="979" y="377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36" name="Rectangle 301"/>
                <p:cNvSpPr>
                  <a:spLocks noChangeArrowheads="1"/>
                </p:cNvSpPr>
                <p:nvPr/>
              </p:nvSpPr>
              <p:spPr bwMode="auto">
                <a:xfrm>
                  <a:off x="1002" y="377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37" name="Rectangle 302"/>
                <p:cNvSpPr>
                  <a:spLocks noChangeArrowheads="1"/>
                </p:cNvSpPr>
                <p:nvPr/>
              </p:nvSpPr>
              <p:spPr bwMode="auto">
                <a:xfrm>
                  <a:off x="1025" y="377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38" name="Rectangle 303"/>
                <p:cNvSpPr>
                  <a:spLocks noChangeArrowheads="1"/>
                </p:cNvSpPr>
                <p:nvPr/>
              </p:nvSpPr>
              <p:spPr bwMode="auto">
                <a:xfrm>
                  <a:off x="1048" y="377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39" name="Rectangle 304"/>
                <p:cNvSpPr>
                  <a:spLocks noChangeArrowheads="1"/>
                </p:cNvSpPr>
                <p:nvPr/>
              </p:nvSpPr>
              <p:spPr bwMode="auto">
                <a:xfrm>
                  <a:off x="1071" y="377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40" name="Rectangle 305"/>
                <p:cNvSpPr>
                  <a:spLocks noChangeArrowheads="1"/>
                </p:cNvSpPr>
                <p:nvPr/>
              </p:nvSpPr>
              <p:spPr bwMode="auto">
                <a:xfrm>
                  <a:off x="1094" y="377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41" name="Rectangle 306"/>
                <p:cNvSpPr>
                  <a:spLocks noChangeArrowheads="1"/>
                </p:cNvSpPr>
                <p:nvPr/>
              </p:nvSpPr>
              <p:spPr bwMode="auto">
                <a:xfrm>
                  <a:off x="1117" y="377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42" name="Rectangle 307"/>
                <p:cNvSpPr>
                  <a:spLocks noChangeArrowheads="1"/>
                </p:cNvSpPr>
                <p:nvPr/>
              </p:nvSpPr>
              <p:spPr bwMode="auto">
                <a:xfrm>
                  <a:off x="1139" y="377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43" name="Rectangle 308"/>
                <p:cNvSpPr>
                  <a:spLocks noChangeArrowheads="1"/>
                </p:cNvSpPr>
                <p:nvPr/>
              </p:nvSpPr>
              <p:spPr bwMode="auto">
                <a:xfrm>
                  <a:off x="1162" y="377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44" name="Rectangle 309"/>
                <p:cNvSpPr>
                  <a:spLocks noChangeArrowheads="1"/>
                </p:cNvSpPr>
                <p:nvPr/>
              </p:nvSpPr>
              <p:spPr bwMode="auto">
                <a:xfrm>
                  <a:off x="1185" y="377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45" name="Rectangle 310"/>
                <p:cNvSpPr>
                  <a:spLocks noChangeArrowheads="1"/>
                </p:cNvSpPr>
                <p:nvPr/>
              </p:nvSpPr>
              <p:spPr bwMode="auto">
                <a:xfrm>
                  <a:off x="1208" y="377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46" name="Rectangle 311"/>
                <p:cNvSpPr>
                  <a:spLocks noChangeArrowheads="1"/>
                </p:cNvSpPr>
                <p:nvPr/>
              </p:nvSpPr>
              <p:spPr bwMode="auto">
                <a:xfrm>
                  <a:off x="1231" y="377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47" name="Rectangle 312"/>
                <p:cNvSpPr>
                  <a:spLocks noChangeArrowheads="1"/>
                </p:cNvSpPr>
                <p:nvPr/>
              </p:nvSpPr>
              <p:spPr bwMode="auto">
                <a:xfrm>
                  <a:off x="1254" y="3777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48" name="Rectangle 313"/>
                <p:cNvSpPr>
                  <a:spLocks noChangeArrowheads="1"/>
                </p:cNvSpPr>
                <p:nvPr/>
              </p:nvSpPr>
              <p:spPr bwMode="auto">
                <a:xfrm>
                  <a:off x="1276" y="377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49" name="Rectangle 314"/>
                <p:cNvSpPr>
                  <a:spLocks noChangeArrowheads="1"/>
                </p:cNvSpPr>
                <p:nvPr/>
              </p:nvSpPr>
              <p:spPr bwMode="auto">
                <a:xfrm>
                  <a:off x="1299" y="3777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50" name="Rectangle 315"/>
                <p:cNvSpPr>
                  <a:spLocks noChangeArrowheads="1"/>
                </p:cNvSpPr>
                <p:nvPr/>
              </p:nvSpPr>
              <p:spPr bwMode="auto">
                <a:xfrm>
                  <a:off x="945" y="378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51" name="Rectangle 316"/>
                <p:cNvSpPr>
                  <a:spLocks noChangeArrowheads="1"/>
                </p:cNvSpPr>
                <p:nvPr/>
              </p:nvSpPr>
              <p:spPr bwMode="auto">
                <a:xfrm>
                  <a:off x="968" y="378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52" name="Rectangle 317"/>
                <p:cNvSpPr>
                  <a:spLocks noChangeArrowheads="1"/>
                </p:cNvSpPr>
                <p:nvPr/>
              </p:nvSpPr>
              <p:spPr bwMode="auto">
                <a:xfrm>
                  <a:off x="991" y="378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53" name="Rectangle 318"/>
                <p:cNvSpPr>
                  <a:spLocks noChangeArrowheads="1"/>
                </p:cNvSpPr>
                <p:nvPr/>
              </p:nvSpPr>
              <p:spPr bwMode="auto">
                <a:xfrm>
                  <a:off x="1014" y="378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54" name="Rectangle 319"/>
                <p:cNvSpPr>
                  <a:spLocks noChangeArrowheads="1"/>
                </p:cNvSpPr>
                <p:nvPr/>
              </p:nvSpPr>
              <p:spPr bwMode="auto">
                <a:xfrm>
                  <a:off x="1037" y="378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55" name="Rectangle 320"/>
                <p:cNvSpPr>
                  <a:spLocks noChangeArrowheads="1"/>
                </p:cNvSpPr>
                <p:nvPr/>
              </p:nvSpPr>
              <p:spPr bwMode="auto">
                <a:xfrm>
                  <a:off x="1059" y="378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56" name="Rectangle 321"/>
                <p:cNvSpPr>
                  <a:spLocks noChangeArrowheads="1"/>
                </p:cNvSpPr>
                <p:nvPr/>
              </p:nvSpPr>
              <p:spPr bwMode="auto">
                <a:xfrm>
                  <a:off x="1082" y="378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57" name="Rectangle 322"/>
                <p:cNvSpPr>
                  <a:spLocks noChangeArrowheads="1"/>
                </p:cNvSpPr>
                <p:nvPr/>
              </p:nvSpPr>
              <p:spPr bwMode="auto">
                <a:xfrm>
                  <a:off x="1105" y="378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58" name="Rectangle 323"/>
                <p:cNvSpPr>
                  <a:spLocks noChangeArrowheads="1"/>
                </p:cNvSpPr>
                <p:nvPr/>
              </p:nvSpPr>
              <p:spPr bwMode="auto">
                <a:xfrm>
                  <a:off x="1128" y="378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59" name="Rectangle 324"/>
                <p:cNvSpPr>
                  <a:spLocks noChangeArrowheads="1"/>
                </p:cNvSpPr>
                <p:nvPr/>
              </p:nvSpPr>
              <p:spPr bwMode="auto">
                <a:xfrm>
                  <a:off x="1151" y="378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60" name="Rectangle 325"/>
                <p:cNvSpPr>
                  <a:spLocks noChangeArrowheads="1"/>
                </p:cNvSpPr>
                <p:nvPr/>
              </p:nvSpPr>
              <p:spPr bwMode="auto">
                <a:xfrm>
                  <a:off x="1174" y="378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61" name="Rectangle 326"/>
                <p:cNvSpPr>
                  <a:spLocks noChangeArrowheads="1"/>
                </p:cNvSpPr>
                <p:nvPr/>
              </p:nvSpPr>
              <p:spPr bwMode="auto">
                <a:xfrm>
                  <a:off x="1196" y="378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62" name="Rectangle 327"/>
                <p:cNvSpPr>
                  <a:spLocks noChangeArrowheads="1"/>
                </p:cNvSpPr>
                <p:nvPr/>
              </p:nvSpPr>
              <p:spPr bwMode="auto">
                <a:xfrm>
                  <a:off x="1219" y="378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63" name="Rectangle 328"/>
                <p:cNvSpPr>
                  <a:spLocks noChangeArrowheads="1"/>
                </p:cNvSpPr>
                <p:nvPr/>
              </p:nvSpPr>
              <p:spPr bwMode="auto">
                <a:xfrm>
                  <a:off x="1242" y="3788"/>
                  <a:ext cx="12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64" name="Rectangle 329"/>
                <p:cNvSpPr>
                  <a:spLocks noChangeArrowheads="1"/>
                </p:cNvSpPr>
                <p:nvPr/>
              </p:nvSpPr>
              <p:spPr bwMode="auto">
                <a:xfrm>
                  <a:off x="1265" y="378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65" name="Rectangle 330"/>
                <p:cNvSpPr>
                  <a:spLocks noChangeArrowheads="1"/>
                </p:cNvSpPr>
                <p:nvPr/>
              </p:nvSpPr>
              <p:spPr bwMode="auto">
                <a:xfrm>
                  <a:off x="1288" y="3788"/>
                  <a:ext cx="11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66" name="Rectangle 331"/>
                <p:cNvSpPr>
                  <a:spLocks noChangeArrowheads="1"/>
                </p:cNvSpPr>
                <p:nvPr/>
              </p:nvSpPr>
              <p:spPr bwMode="auto">
                <a:xfrm>
                  <a:off x="1311" y="3788"/>
                  <a:ext cx="4" cy="1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67" name="Rectangle 332"/>
                <p:cNvSpPr>
                  <a:spLocks noChangeArrowheads="1"/>
                </p:cNvSpPr>
                <p:nvPr/>
              </p:nvSpPr>
              <p:spPr bwMode="auto">
                <a:xfrm>
                  <a:off x="934" y="380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68" name="Rectangle 333"/>
                <p:cNvSpPr>
                  <a:spLocks noChangeArrowheads="1"/>
                </p:cNvSpPr>
                <p:nvPr/>
              </p:nvSpPr>
              <p:spPr bwMode="auto">
                <a:xfrm>
                  <a:off x="957" y="380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69" name="Rectangle 334"/>
                <p:cNvSpPr>
                  <a:spLocks noChangeArrowheads="1"/>
                </p:cNvSpPr>
                <p:nvPr/>
              </p:nvSpPr>
              <p:spPr bwMode="auto">
                <a:xfrm>
                  <a:off x="979" y="380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70" name="Rectangle 335"/>
                <p:cNvSpPr>
                  <a:spLocks noChangeArrowheads="1"/>
                </p:cNvSpPr>
                <p:nvPr/>
              </p:nvSpPr>
              <p:spPr bwMode="auto">
                <a:xfrm>
                  <a:off x="1002" y="380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71" name="Rectangle 336"/>
                <p:cNvSpPr>
                  <a:spLocks noChangeArrowheads="1"/>
                </p:cNvSpPr>
                <p:nvPr/>
              </p:nvSpPr>
              <p:spPr bwMode="auto">
                <a:xfrm>
                  <a:off x="1025" y="380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72" name="Rectangle 337"/>
                <p:cNvSpPr>
                  <a:spLocks noChangeArrowheads="1"/>
                </p:cNvSpPr>
                <p:nvPr/>
              </p:nvSpPr>
              <p:spPr bwMode="auto">
                <a:xfrm>
                  <a:off x="1048" y="380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73" name="Rectangle 338"/>
                <p:cNvSpPr>
                  <a:spLocks noChangeArrowheads="1"/>
                </p:cNvSpPr>
                <p:nvPr/>
              </p:nvSpPr>
              <p:spPr bwMode="auto">
                <a:xfrm>
                  <a:off x="1071" y="380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74" name="Rectangle 339"/>
                <p:cNvSpPr>
                  <a:spLocks noChangeArrowheads="1"/>
                </p:cNvSpPr>
                <p:nvPr/>
              </p:nvSpPr>
              <p:spPr bwMode="auto">
                <a:xfrm>
                  <a:off x="1094" y="380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75" name="Rectangle 340"/>
                <p:cNvSpPr>
                  <a:spLocks noChangeArrowheads="1"/>
                </p:cNvSpPr>
                <p:nvPr/>
              </p:nvSpPr>
              <p:spPr bwMode="auto">
                <a:xfrm>
                  <a:off x="1117" y="380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76" name="Rectangle 341"/>
                <p:cNvSpPr>
                  <a:spLocks noChangeArrowheads="1"/>
                </p:cNvSpPr>
                <p:nvPr/>
              </p:nvSpPr>
              <p:spPr bwMode="auto">
                <a:xfrm>
                  <a:off x="1139" y="380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77" name="Rectangle 342"/>
                <p:cNvSpPr>
                  <a:spLocks noChangeArrowheads="1"/>
                </p:cNvSpPr>
                <p:nvPr/>
              </p:nvSpPr>
              <p:spPr bwMode="auto">
                <a:xfrm>
                  <a:off x="1162" y="380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78" name="Rectangle 343"/>
                <p:cNvSpPr>
                  <a:spLocks noChangeArrowheads="1"/>
                </p:cNvSpPr>
                <p:nvPr/>
              </p:nvSpPr>
              <p:spPr bwMode="auto">
                <a:xfrm>
                  <a:off x="1185" y="380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79" name="Rectangle 344"/>
                <p:cNvSpPr>
                  <a:spLocks noChangeArrowheads="1"/>
                </p:cNvSpPr>
                <p:nvPr/>
              </p:nvSpPr>
              <p:spPr bwMode="auto">
                <a:xfrm>
                  <a:off x="1208" y="380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80" name="Rectangle 345"/>
                <p:cNvSpPr>
                  <a:spLocks noChangeArrowheads="1"/>
                </p:cNvSpPr>
                <p:nvPr/>
              </p:nvSpPr>
              <p:spPr bwMode="auto">
                <a:xfrm>
                  <a:off x="1231" y="380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81" name="Rectangle 346"/>
                <p:cNvSpPr>
                  <a:spLocks noChangeArrowheads="1"/>
                </p:cNvSpPr>
                <p:nvPr/>
              </p:nvSpPr>
              <p:spPr bwMode="auto">
                <a:xfrm>
                  <a:off x="1254" y="3800"/>
                  <a:ext cx="11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82" name="Rectangle 347"/>
                <p:cNvSpPr>
                  <a:spLocks noChangeArrowheads="1"/>
                </p:cNvSpPr>
                <p:nvPr/>
              </p:nvSpPr>
              <p:spPr bwMode="auto">
                <a:xfrm>
                  <a:off x="1276" y="380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83" name="Rectangle 348"/>
                <p:cNvSpPr>
                  <a:spLocks noChangeArrowheads="1"/>
                </p:cNvSpPr>
                <p:nvPr/>
              </p:nvSpPr>
              <p:spPr bwMode="auto">
                <a:xfrm>
                  <a:off x="1299" y="3800"/>
                  <a:ext cx="12" cy="10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84" name="Freeform 349"/>
                <p:cNvSpPr>
                  <a:spLocks/>
                </p:cNvSpPr>
                <p:nvPr/>
              </p:nvSpPr>
              <p:spPr bwMode="auto">
                <a:xfrm>
                  <a:off x="934" y="3582"/>
                  <a:ext cx="380" cy="225"/>
                </a:xfrm>
                <a:custGeom>
                  <a:avLst/>
                  <a:gdLst>
                    <a:gd name="T0" fmla="*/ 0 w 399"/>
                    <a:gd name="T1" fmla="*/ 205 h 236"/>
                    <a:gd name="T2" fmla="*/ 0 w 399"/>
                    <a:gd name="T3" fmla="*/ 205 h 236"/>
                    <a:gd name="T4" fmla="*/ 0 w 399"/>
                    <a:gd name="T5" fmla="*/ 0 h 236"/>
                    <a:gd name="T6" fmla="*/ 345 w 399"/>
                    <a:gd name="T7" fmla="*/ 0 h 236"/>
                    <a:gd name="T8" fmla="*/ 345 w 399"/>
                    <a:gd name="T9" fmla="*/ 205 h 2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99" h="236">
                      <a:moveTo>
                        <a:pt x="0" y="236"/>
                      </a:moveTo>
                      <a:lnTo>
                        <a:pt x="0" y="236"/>
                      </a:lnTo>
                      <a:lnTo>
                        <a:pt x="0" y="0"/>
                      </a:lnTo>
                      <a:lnTo>
                        <a:pt x="399" y="0"/>
                      </a:lnTo>
                      <a:lnTo>
                        <a:pt x="399" y="236"/>
                      </a:lnTo>
                    </a:path>
                  </a:pathLst>
                </a:custGeom>
                <a:noFill/>
                <a:ln w="269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2585" name="Freeform 350"/>
                <p:cNvSpPr>
                  <a:spLocks/>
                </p:cNvSpPr>
                <p:nvPr/>
              </p:nvSpPr>
              <p:spPr bwMode="auto">
                <a:xfrm>
                  <a:off x="1029" y="3549"/>
                  <a:ext cx="190" cy="0"/>
                </a:xfrm>
                <a:custGeom>
                  <a:avLst/>
                  <a:gdLst>
                    <a:gd name="T0" fmla="*/ 0 w 200"/>
                    <a:gd name="T1" fmla="*/ 172 w 200"/>
                    <a:gd name="T2" fmla="*/ 0 w 200"/>
                    <a:gd name="T3" fmla="*/ 0 60000 65536"/>
                    <a:gd name="T4" fmla="*/ 0 60000 65536"/>
                    <a:gd name="T5" fmla="*/ 0 60000 65536"/>
                  </a:gdLst>
                  <a:ahLst/>
                  <a:cxnLst>
                    <a:cxn ang="T3">
                      <a:pos x="T0" y="0"/>
                    </a:cxn>
                    <a:cxn ang="T4">
                      <a:pos x="T1" y="0"/>
                    </a:cxn>
                    <a:cxn ang="T5">
                      <a:pos x="T2" y="0"/>
                    </a:cxn>
                  </a:cxnLst>
                  <a:rect l="0" t="0" r="r" b="b"/>
                  <a:pathLst>
                    <a:path w="200">
                      <a:moveTo>
                        <a:pt x="0" y="0"/>
                      </a:moveTo>
                      <a:lnTo>
                        <a:pt x="200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26988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2586" name="Line 351"/>
                <p:cNvSpPr>
                  <a:spLocks noChangeShapeType="1"/>
                </p:cNvSpPr>
                <p:nvPr/>
              </p:nvSpPr>
              <p:spPr bwMode="auto">
                <a:xfrm>
                  <a:off x="1124" y="3549"/>
                  <a:ext cx="0" cy="33"/>
                </a:xfrm>
                <a:prstGeom prst="line">
                  <a:avLst/>
                </a:prstGeom>
                <a:noFill/>
                <a:ln w="269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2587" name="Rectangle 352"/>
                <p:cNvSpPr>
                  <a:spLocks noChangeArrowheads="1"/>
                </p:cNvSpPr>
                <p:nvPr/>
              </p:nvSpPr>
              <p:spPr bwMode="auto">
                <a:xfrm>
                  <a:off x="1505" y="3487"/>
                  <a:ext cx="381" cy="324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88" name="Rectangle 353"/>
                <p:cNvSpPr>
                  <a:spLocks noChangeArrowheads="1"/>
                </p:cNvSpPr>
                <p:nvPr/>
              </p:nvSpPr>
              <p:spPr bwMode="auto">
                <a:xfrm>
                  <a:off x="1528" y="3487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89" name="Rectangle 354"/>
                <p:cNvSpPr>
                  <a:spLocks noChangeArrowheads="1"/>
                </p:cNvSpPr>
                <p:nvPr/>
              </p:nvSpPr>
              <p:spPr bwMode="auto">
                <a:xfrm>
                  <a:off x="1573" y="3487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90" name="Rectangle 355"/>
                <p:cNvSpPr>
                  <a:spLocks noChangeArrowheads="1"/>
                </p:cNvSpPr>
                <p:nvPr/>
              </p:nvSpPr>
              <p:spPr bwMode="auto">
                <a:xfrm>
                  <a:off x="1619" y="3487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91" name="Rectangle 356"/>
                <p:cNvSpPr>
                  <a:spLocks noChangeArrowheads="1"/>
                </p:cNvSpPr>
                <p:nvPr/>
              </p:nvSpPr>
              <p:spPr bwMode="auto">
                <a:xfrm>
                  <a:off x="1665" y="3487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92" name="Rectangle 357"/>
                <p:cNvSpPr>
                  <a:spLocks noChangeArrowheads="1"/>
                </p:cNvSpPr>
                <p:nvPr/>
              </p:nvSpPr>
              <p:spPr bwMode="auto">
                <a:xfrm>
                  <a:off x="1710" y="3487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93" name="Rectangle 358"/>
                <p:cNvSpPr>
                  <a:spLocks noChangeArrowheads="1"/>
                </p:cNvSpPr>
                <p:nvPr/>
              </p:nvSpPr>
              <p:spPr bwMode="auto">
                <a:xfrm>
                  <a:off x="1756" y="3487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94" name="Rectangle 359"/>
                <p:cNvSpPr>
                  <a:spLocks noChangeArrowheads="1"/>
                </p:cNvSpPr>
                <p:nvPr/>
              </p:nvSpPr>
              <p:spPr bwMode="auto">
                <a:xfrm>
                  <a:off x="1802" y="3487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95" name="Rectangle 360"/>
                <p:cNvSpPr>
                  <a:spLocks noChangeArrowheads="1"/>
                </p:cNvSpPr>
                <p:nvPr/>
              </p:nvSpPr>
              <p:spPr bwMode="auto">
                <a:xfrm>
                  <a:off x="1848" y="3487"/>
                  <a:ext cx="22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96" name="Rectangle 361"/>
                <p:cNvSpPr>
                  <a:spLocks noChangeArrowheads="1"/>
                </p:cNvSpPr>
                <p:nvPr/>
              </p:nvSpPr>
              <p:spPr bwMode="auto">
                <a:xfrm>
                  <a:off x="1505" y="3510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97" name="Rectangle 362"/>
                <p:cNvSpPr>
                  <a:spLocks noChangeArrowheads="1"/>
                </p:cNvSpPr>
                <p:nvPr/>
              </p:nvSpPr>
              <p:spPr bwMode="auto">
                <a:xfrm>
                  <a:off x="1551" y="3510"/>
                  <a:ext cx="22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98" name="Rectangle 363"/>
                <p:cNvSpPr>
                  <a:spLocks noChangeArrowheads="1"/>
                </p:cNvSpPr>
                <p:nvPr/>
              </p:nvSpPr>
              <p:spPr bwMode="auto">
                <a:xfrm>
                  <a:off x="1596" y="3510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599" name="Rectangle 364"/>
                <p:cNvSpPr>
                  <a:spLocks noChangeArrowheads="1"/>
                </p:cNvSpPr>
                <p:nvPr/>
              </p:nvSpPr>
              <p:spPr bwMode="auto">
                <a:xfrm>
                  <a:off x="1642" y="3510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00" name="Rectangle 365"/>
                <p:cNvSpPr>
                  <a:spLocks noChangeArrowheads="1"/>
                </p:cNvSpPr>
                <p:nvPr/>
              </p:nvSpPr>
              <p:spPr bwMode="auto">
                <a:xfrm>
                  <a:off x="1688" y="3510"/>
                  <a:ext cx="22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01" name="Rectangle 366"/>
                <p:cNvSpPr>
                  <a:spLocks noChangeArrowheads="1"/>
                </p:cNvSpPr>
                <p:nvPr/>
              </p:nvSpPr>
              <p:spPr bwMode="auto">
                <a:xfrm>
                  <a:off x="1733" y="3510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02" name="Rectangle 367"/>
                <p:cNvSpPr>
                  <a:spLocks noChangeArrowheads="1"/>
                </p:cNvSpPr>
                <p:nvPr/>
              </p:nvSpPr>
              <p:spPr bwMode="auto">
                <a:xfrm>
                  <a:off x="1779" y="3510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03" name="Rectangle 368"/>
                <p:cNvSpPr>
                  <a:spLocks noChangeArrowheads="1"/>
                </p:cNvSpPr>
                <p:nvPr/>
              </p:nvSpPr>
              <p:spPr bwMode="auto">
                <a:xfrm>
                  <a:off x="1825" y="3510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04" name="Rectangle 369"/>
                <p:cNvSpPr>
                  <a:spLocks noChangeArrowheads="1"/>
                </p:cNvSpPr>
                <p:nvPr/>
              </p:nvSpPr>
              <p:spPr bwMode="auto">
                <a:xfrm>
                  <a:off x="1870" y="3510"/>
                  <a:ext cx="16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05" name="Rectangle 370"/>
                <p:cNvSpPr>
                  <a:spLocks noChangeArrowheads="1"/>
                </p:cNvSpPr>
                <p:nvPr/>
              </p:nvSpPr>
              <p:spPr bwMode="auto">
                <a:xfrm>
                  <a:off x="1528" y="3533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06" name="Rectangle 371"/>
                <p:cNvSpPr>
                  <a:spLocks noChangeArrowheads="1"/>
                </p:cNvSpPr>
                <p:nvPr/>
              </p:nvSpPr>
              <p:spPr bwMode="auto">
                <a:xfrm>
                  <a:off x="1573" y="3533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07" name="Rectangle 372"/>
                <p:cNvSpPr>
                  <a:spLocks noChangeArrowheads="1"/>
                </p:cNvSpPr>
                <p:nvPr/>
              </p:nvSpPr>
              <p:spPr bwMode="auto">
                <a:xfrm>
                  <a:off x="1619" y="3533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08" name="Rectangle 373"/>
                <p:cNvSpPr>
                  <a:spLocks noChangeArrowheads="1"/>
                </p:cNvSpPr>
                <p:nvPr/>
              </p:nvSpPr>
              <p:spPr bwMode="auto">
                <a:xfrm>
                  <a:off x="1665" y="3533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09" name="Rectangle 374"/>
                <p:cNvSpPr>
                  <a:spLocks noChangeArrowheads="1"/>
                </p:cNvSpPr>
                <p:nvPr/>
              </p:nvSpPr>
              <p:spPr bwMode="auto">
                <a:xfrm>
                  <a:off x="1710" y="3533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10" name="Rectangle 375"/>
                <p:cNvSpPr>
                  <a:spLocks noChangeArrowheads="1"/>
                </p:cNvSpPr>
                <p:nvPr/>
              </p:nvSpPr>
              <p:spPr bwMode="auto">
                <a:xfrm>
                  <a:off x="1756" y="3533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11" name="Rectangle 376"/>
                <p:cNvSpPr>
                  <a:spLocks noChangeArrowheads="1"/>
                </p:cNvSpPr>
                <p:nvPr/>
              </p:nvSpPr>
              <p:spPr bwMode="auto">
                <a:xfrm>
                  <a:off x="1802" y="3533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12" name="Rectangle 377"/>
                <p:cNvSpPr>
                  <a:spLocks noChangeArrowheads="1"/>
                </p:cNvSpPr>
                <p:nvPr/>
              </p:nvSpPr>
              <p:spPr bwMode="auto">
                <a:xfrm>
                  <a:off x="1848" y="3533"/>
                  <a:ext cx="22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13" name="Rectangle 378"/>
                <p:cNvSpPr>
                  <a:spLocks noChangeArrowheads="1"/>
                </p:cNvSpPr>
                <p:nvPr/>
              </p:nvSpPr>
              <p:spPr bwMode="auto">
                <a:xfrm>
                  <a:off x="1505" y="3556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14" name="Rectangle 379"/>
                <p:cNvSpPr>
                  <a:spLocks noChangeArrowheads="1"/>
                </p:cNvSpPr>
                <p:nvPr/>
              </p:nvSpPr>
              <p:spPr bwMode="auto">
                <a:xfrm>
                  <a:off x="1551" y="3556"/>
                  <a:ext cx="22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15" name="Rectangle 380"/>
                <p:cNvSpPr>
                  <a:spLocks noChangeArrowheads="1"/>
                </p:cNvSpPr>
                <p:nvPr/>
              </p:nvSpPr>
              <p:spPr bwMode="auto">
                <a:xfrm>
                  <a:off x="1596" y="3556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16" name="Rectangle 381"/>
                <p:cNvSpPr>
                  <a:spLocks noChangeArrowheads="1"/>
                </p:cNvSpPr>
                <p:nvPr/>
              </p:nvSpPr>
              <p:spPr bwMode="auto">
                <a:xfrm>
                  <a:off x="1642" y="3556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17" name="Rectangle 382"/>
                <p:cNvSpPr>
                  <a:spLocks noChangeArrowheads="1"/>
                </p:cNvSpPr>
                <p:nvPr/>
              </p:nvSpPr>
              <p:spPr bwMode="auto">
                <a:xfrm>
                  <a:off x="1688" y="3556"/>
                  <a:ext cx="22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18" name="Rectangle 383"/>
                <p:cNvSpPr>
                  <a:spLocks noChangeArrowheads="1"/>
                </p:cNvSpPr>
                <p:nvPr/>
              </p:nvSpPr>
              <p:spPr bwMode="auto">
                <a:xfrm>
                  <a:off x="1733" y="3556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19" name="Rectangle 384"/>
                <p:cNvSpPr>
                  <a:spLocks noChangeArrowheads="1"/>
                </p:cNvSpPr>
                <p:nvPr/>
              </p:nvSpPr>
              <p:spPr bwMode="auto">
                <a:xfrm>
                  <a:off x="1779" y="3556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20" name="Rectangle 385"/>
                <p:cNvSpPr>
                  <a:spLocks noChangeArrowheads="1"/>
                </p:cNvSpPr>
                <p:nvPr/>
              </p:nvSpPr>
              <p:spPr bwMode="auto">
                <a:xfrm>
                  <a:off x="1825" y="3556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21" name="Rectangle 386"/>
                <p:cNvSpPr>
                  <a:spLocks noChangeArrowheads="1"/>
                </p:cNvSpPr>
                <p:nvPr/>
              </p:nvSpPr>
              <p:spPr bwMode="auto">
                <a:xfrm>
                  <a:off x="1870" y="3556"/>
                  <a:ext cx="16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22" name="Rectangle 387"/>
                <p:cNvSpPr>
                  <a:spLocks noChangeArrowheads="1"/>
                </p:cNvSpPr>
                <p:nvPr/>
              </p:nvSpPr>
              <p:spPr bwMode="auto">
                <a:xfrm>
                  <a:off x="1528" y="3579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23" name="Rectangle 388"/>
                <p:cNvSpPr>
                  <a:spLocks noChangeArrowheads="1"/>
                </p:cNvSpPr>
                <p:nvPr/>
              </p:nvSpPr>
              <p:spPr bwMode="auto">
                <a:xfrm>
                  <a:off x="1573" y="3579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24" name="Rectangle 389"/>
                <p:cNvSpPr>
                  <a:spLocks noChangeArrowheads="1"/>
                </p:cNvSpPr>
                <p:nvPr/>
              </p:nvSpPr>
              <p:spPr bwMode="auto">
                <a:xfrm>
                  <a:off x="1619" y="3579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25" name="Rectangle 390"/>
                <p:cNvSpPr>
                  <a:spLocks noChangeArrowheads="1"/>
                </p:cNvSpPr>
                <p:nvPr/>
              </p:nvSpPr>
              <p:spPr bwMode="auto">
                <a:xfrm>
                  <a:off x="1665" y="3579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26" name="Rectangle 391"/>
                <p:cNvSpPr>
                  <a:spLocks noChangeArrowheads="1"/>
                </p:cNvSpPr>
                <p:nvPr/>
              </p:nvSpPr>
              <p:spPr bwMode="auto">
                <a:xfrm>
                  <a:off x="1710" y="3579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27" name="Rectangle 392"/>
                <p:cNvSpPr>
                  <a:spLocks noChangeArrowheads="1"/>
                </p:cNvSpPr>
                <p:nvPr/>
              </p:nvSpPr>
              <p:spPr bwMode="auto">
                <a:xfrm>
                  <a:off x="1756" y="3579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28" name="Rectangle 393"/>
                <p:cNvSpPr>
                  <a:spLocks noChangeArrowheads="1"/>
                </p:cNvSpPr>
                <p:nvPr/>
              </p:nvSpPr>
              <p:spPr bwMode="auto">
                <a:xfrm>
                  <a:off x="1802" y="3579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29" name="Rectangle 394"/>
                <p:cNvSpPr>
                  <a:spLocks noChangeArrowheads="1"/>
                </p:cNvSpPr>
                <p:nvPr/>
              </p:nvSpPr>
              <p:spPr bwMode="auto">
                <a:xfrm>
                  <a:off x="1848" y="3579"/>
                  <a:ext cx="22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30" name="Rectangle 395"/>
                <p:cNvSpPr>
                  <a:spLocks noChangeArrowheads="1"/>
                </p:cNvSpPr>
                <p:nvPr/>
              </p:nvSpPr>
              <p:spPr bwMode="auto">
                <a:xfrm>
                  <a:off x="1505" y="3602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31" name="Rectangle 396"/>
                <p:cNvSpPr>
                  <a:spLocks noChangeArrowheads="1"/>
                </p:cNvSpPr>
                <p:nvPr/>
              </p:nvSpPr>
              <p:spPr bwMode="auto">
                <a:xfrm>
                  <a:off x="1551" y="3602"/>
                  <a:ext cx="22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32" name="Rectangle 397"/>
                <p:cNvSpPr>
                  <a:spLocks noChangeArrowheads="1"/>
                </p:cNvSpPr>
                <p:nvPr/>
              </p:nvSpPr>
              <p:spPr bwMode="auto">
                <a:xfrm>
                  <a:off x="1596" y="3602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33" name="Rectangle 398"/>
                <p:cNvSpPr>
                  <a:spLocks noChangeArrowheads="1"/>
                </p:cNvSpPr>
                <p:nvPr/>
              </p:nvSpPr>
              <p:spPr bwMode="auto">
                <a:xfrm>
                  <a:off x="1642" y="3602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34" name="Rectangle 399"/>
                <p:cNvSpPr>
                  <a:spLocks noChangeArrowheads="1"/>
                </p:cNvSpPr>
                <p:nvPr/>
              </p:nvSpPr>
              <p:spPr bwMode="auto">
                <a:xfrm>
                  <a:off x="1688" y="3602"/>
                  <a:ext cx="22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35" name="Rectangle 400"/>
                <p:cNvSpPr>
                  <a:spLocks noChangeArrowheads="1"/>
                </p:cNvSpPr>
                <p:nvPr/>
              </p:nvSpPr>
              <p:spPr bwMode="auto">
                <a:xfrm>
                  <a:off x="1733" y="3602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36" name="Rectangle 401"/>
                <p:cNvSpPr>
                  <a:spLocks noChangeArrowheads="1"/>
                </p:cNvSpPr>
                <p:nvPr/>
              </p:nvSpPr>
              <p:spPr bwMode="auto">
                <a:xfrm>
                  <a:off x="1779" y="3602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37" name="Rectangle 402"/>
                <p:cNvSpPr>
                  <a:spLocks noChangeArrowheads="1"/>
                </p:cNvSpPr>
                <p:nvPr/>
              </p:nvSpPr>
              <p:spPr bwMode="auto">
                <a:xfrm>
                  <a:off x="1825" y="3602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38" name="Rectangle 403"/>
                <p:cNvSpPr>
                  <a:spLocks noChangeArrowheads="1"/>
                </p:cNvSpPr>
                <p:nvPr/>
              </p:nvSpPr>
              <p:spPr bwMode="auto">
                <a:xfrm>
                  <a:off x="1870" y="3602"/>
                  <a:ext cx="16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39" name="Rectangle 404"/>
                <p:cNvSpPr>
                  <a:spLocks noChangeArrowheads="1"/>
                </p:cNvSpPr>
                <p:nvPr/>
              </p:nvSpPr>
              <p:spPr bwMode="auto">
                <a:xfrm>
                  <a:off x="1528" y="3625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640" name="Rectangle 405"/>
                <p:cNvSpPr>
                  <a:spLocks noChangeArrowheads="1"/>
                </p:cNvSpPr>
                <p:nvPr/>
              </p:nvSpPr>
              <p:spPr bwMode="auto">
                <a:xfrm>
                  <a:off x="1573" y="3625"/>
                  <a:ext cx="23" cy="22"/>
                </a:xfrm>
                <a:prstGeom prst="rect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1pPr>
                  <a:lvl2pPr marL="742950" indent="-28575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2pPr>
                  <a:lvl3pPr marL="11430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3pPr>
                  <a:lvl4pPr marL="16002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4pPr>
                  <a:lvl5pPr marL="2057400" indent="-228600" latinLnBrk="1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맑은 고딕" panose="020B0503020000020004" pitchFamily="50" charset="-127"/>
                      <a:ea typeface="맑은 고딕" panose="020B0503020000020004" pitchFamily="50" charset="-127"/>
                    </a:defRPr>
                  </a:lvl9pPr>
                </a:lstStyle>
                <a:p>
                  <a:pPr latinLnBrk="0">
                    <a:spcBef>
                      <a:spcPct val="0"/>
                    </a:spcBef>
                    <a:buFontTx/>
                    <a:buNone/>
                  </a:pPr>
                  <a:endParaRPr lang="ko-KR" altLang="en-US" sz="1400">
                    <a:latin typeface="Times New Roman" panose="02020603050405020304" pitchFamily="18" charset="0"/>
                    <a:ea typeface="굴림" panose="020B0600000101010101" pitchFamily="50" charset="-127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2312" name="Rectangle 407"/>
              <p:cNvSpPr>
                <a:spLocks noChangeArrowheads="1"/>
              </p:cNvSpPr>
              <p:nvPr/>
            </p:nvSpPr>
            <p:spPr bwMode="auto">
              <a:xfrm>
                <a:off x="1619" y="3625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13" name="Rectangle 408"/>
              <p:cNvSpPr>
                <a:spLocks noChangeArrowheads="1"/>
              </p:cNvSpPr>
              <p:nvPr/>
            </p:nvSpPr>
            <p:spPr bwMode="auto">
              <a:xfrm>
                <a:off x="1665" y="3625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14" name="Rectangle 409"/>
              <p:cNvSpPr>
                <a:spLocks noChangeArrowheads="1"/>
              </p:cNvSpPr>
              <p:nvPr/>
            </p:nvSpPr>
            <p:spPr bwMode="auto">
              <a:xfrm>
                <a:off x="1710" y="3625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15" name="Rectangle 410"/>
              <p:cNvSpPr>
                <a:spLocks noChangeArrowheads="1"/>
              </p:cNvSpPr>
              <p:nvPr/>
            </p:nvSpPr>
            <p:spPr bwMode="auto">
              <a:xfrm>
                <a:off x="1756" y="3625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16" name="Rectangle 411"/>
              <p:cNvSpPr>
                <a:spLocks noChangeArrowheads="1"/>
              </p:cNvSpPr>
              <p:nvPr/>
            </p:nvSpPr>
            <p:spPr bwMode="auto">
              <a:xfrm>
                <a:off x="1802" y="3625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17" name="Rectangle 412"/>
              <p:cNvSpPr>
                <a:spLocks noChangeArrowheads="1"/>
              </p:cNvSpPr>
              <p:nvPr/>
            </p:nvSpPr>
            <p:spPr bwMode="auto">
              <a:xfrm>
                <a:off x="1848" y="3625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18" name="Rectangle 413"/>
              <p:cNvSpPr>
                <a:spLocks noChangeArrowheads="1"/>
              </p:cNvSpPr>
              <p:nvPr/>
            </p:nvSpPr>
            <p:spPr bwMode="auto">
              <a:xfrm>
                <a:off x="1505" y="3648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19" name="Rectangle 414"/>
              <p:cNvSpPr>
                <a:spLocks noChangeArrowheads="1"/>
              </p:cNvSpPr>
              <p:nvPr/>
            </p:nvSpPr>
            <p:spPr bwMode="auto">
              <a:xfrm>
                <a:off x="1551" y="3648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20" name="Rectangle 415"/>
              <p:cNvSpPr>
                <a:spLocks noChangeArrowheads="1"/>
              </p:cNvSpPr>
              <p:nvPr/>
            </p:nvSpPr>
            <p:spPr bwMode="auto">
              <a:xfrm>
                <a:off x="1596" y="3648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21" name="Rectangle 416"/>
              <p:cNvSpPr>
                <a:spLocks noChangeArrowheads="1"/>
              </p:cNvSpPr>
              <p:nvPr/>
            </p:nvSpPr>
            <p:spPr bwMode="auto">
              <a:xfrm>
                <a:off x="1642" y="3648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22" name="Rectangle 417"/>
              <p:cNvSpPr>
                <a:spLocks noChangeArrowheads="1"/>
              </p:cNvSpPr>
              <p:nvPr/>
            </p:nvSpPr>
            <p:spPr bwMode="auto">
              <a:xfrm>
                <a:off x="1688" y="3648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23" name="Rectangle 418"/>
              <p:cNvSpPr>
                <a:spLocks noChangeArrowheads="1"/>
              </p:cNvSpPr>
              <p:nvPr/>
            </p:nvSpPr>
            <p:spPr bwMode="auto">
              <a:xfrm>
                <a:off x="1733" y="3648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24" name="Rectangle 419"/>
              <p:cNvSpPr>
                <a:spLocks noChangeArrowheads="1"/>
              </p:cNvSpPr>
              <p:nvPr/>
            </p:nvSpPr>
            <p:spPr bwMode="auto">
              <a:xfrm>
                <a:off x="1779" y="3648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25" name="Rectangle 420"/>
              <p:cNvSpPr>
                <a:spLocks noChangeArrowheads="1"/>
              </p:cNvSpPr>
              <p:nvPr/>
            </p:nvSpPr>
            <p:spPr bwMode="auto">
              <a:xfrm>
                <a:off x="1825" y="3648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26" name="Rectangle 421"/>
              <p:cNvSpPr>
                <a:spLocks noChangeArrowheads="1"/>
              </p:cNvSpPr>
              <p:nvPr/>
            </p:nvSpPr>
            <p:spPr bwMode="auto">
              <a:xfrm>
                <a:off x="1870" y="3648"/>
                <a:ext cx="16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27" name="Rectangle 422"/>
              <p:cNvSpPr>
                <a:spLocks noChangeArrowheads="1"/>
              </p:cNvSpPr>
              <p:nvPr/>
            </p:nvSpPr>
            <p:spPr bwMode="auto">
              <a:xfrm>
                <a:off x="1528" y="3671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28" name="Rectangle 423"/>
              <p:cNvSpPr>
                <a:spLocks noChangeArrowheads="1"/>
              </p:cNvSpPr>
              <p:nvPr/>
            </p:nvSpPr>
            <p:spPr bwMode="auto">
              <a:xfrm>
                <a:off x="1573" y="3671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29" name="Rectangle 424"/>
              <p:cNvSpPr>
                <a:spLocks noChangeArrowheads="1"/>
              </p:cNvSpPr>
              <p:nvPr/>
            </p:nvSpPr>
            <p:spPr bwMode="auto">
              <a:xfrm>
                <a:off x="1619" y="3671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30" name="Rectangle 425"/>
              <p:cNvSpPr>
                <a:spLocks noChangeArrowheads="1"/>
              </p:cNvSpPr>
              <p:nvPr/>
            </p:nvSpPr>
            <p:spPr bwMode="auto">
              <a:xfrm>
                <a:off x="1665" y="3671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31" name="Rectangle 426"/>
              <p:cNvSpPr>
                <a:spLocks noChangeArrowheads="1"/>
              </p:cNvSpPr>
              <p:nvPr/>
            </p:nvSpPr>
            <p:spPr bwMode="auto">
              <a:xfrm>
                <a:off x="1710" y="3671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32" name="Rectangle 427"/>
              <p:cNvSpPr>
                <a:spLocks noChangeArrowheads="1"/>
              </p:cNvSpPr>
              <p:nvPr/>
            </p:nvSpPr>
            <p:spPr bwMode="auto">
              <a:xfrm>
                <a:off x="1756" y="3671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33" name="Rectangle 428"/>
              <p:cNvSpPr>
                <a:spLocks noChangeArrowheads="1"/>
              </p:cNvSpPr>
              <p:nvPr/>
            </p:nvSpPr>
            <p:spPr bwMode="auto">
              <a:xfrm>
                <a:off x="1802" y="3671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34" name="Rectangle 429"/>
              <p:cNvSpPr>
                <a:spLocks noChangeArrowheads="1"/>
              </p:cNvSpPr>
              <p:nvPr/>
            </p:nvSpPr>
            <p:spPr bwMode="auto">
              <a:xfrm>
                <a:off x="1848" y="3671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35" name="Rectangle 430"/>
              <p:cNvSpPr>
                <a:spLocks noChangeArrowheads="1"/>
              </p:cNvSpPr>
              <p:nvPr/>
            </p:nvSpPr>
            <p:spPr bwMode="auto">
              <a:xfrm>
                <a:off x="1505" y="3694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36" name="Rectangle 431"/>
              <p:cNvSpPr>
                <a:spLocks noChangeArrowheads="1"/>
              </p:cNvSpPr>
              <p:nvPr/>
            </p:nvSpPr>
            <p:spPr bwMode="auto">
              <a:xfrm>
                <a:off x="1551" y="3694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37" name="Rectangle 432"/>
              <p:cNvSpPr>
                <a:spLocks noChangeArrowheads="1"/>
              </p:cNvSpPr>
              <p:nvPr/>
            </p:nvSpPr>
            <p:spPr bwMode="auto">
              <a:xfrm>
                <a:off x="1596" y="3694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38" name="Rectangle 433"/>
              <p:cNvSpPr>
                <a:spLocks noChangeArrowheads="1"/>
              </p:cNvSpPr>
              <p:nvPr/>
            </p:nvSpPr>
            <p:spPr bwMode="auto">
              <a:xfrm>
                <a:off x="1642" y="3694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39" name="Rectangle 434"/>
              <p:cNvSpPr>
                <a:spLocks noChangeArrowheads="1"/>
              </p:cNvSpPr>
              <p:nvPr/>
            </p:nvSpPr>
            <p:spPr bwMode="auto">
              <a:xfrm>
                <a:off x="1688" y="3694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40" name="Rectangle 435"/>
              <p:cNvSpPr>
                <a:spLocks noChangeArrowheads="1"/>
              </p:cNvSpPr>
              <p:nvPr/>
            </p:nvSpPr>
            <p:spPr bwMode="auto">
              <a:xfrm>
                <a:off x="1733" y="3694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41" name="Rectangle 436"/>
              <p:cNvSpPr>
                <a:spLocks noChangeArrowheads="1"/>
              </p:cNvSpPr>
              <p:nvPr/>
            </p:nvSpPr>
            <p:spPr bwMode="auto">
              <a:xfrm>
                <a:off x="1779" y="3694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42" name="Rectangle 437"/>
              <p:cNvSpPr>
                <a:spLocks noChangeArrowheads="1"/>
              </p:cNvSpPr>
              <p:nvPr/>
            </p:nvSpPr>
            <p:spPr bwMode="auto">
              <a:xfrm>
                <a:off x="1825" y="3694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43" name="Rectangle 438"/>
              <p:cNvSpPr>
                <a:spLocks noChangeArrowheads="1"/>
              </p:cNvSpPr>
              <p:nvPr/>
            </p:nvSpPr>
            <p:spPr bwMode="auto">
              <a:xfrm>
                <a:off x="1870" y="3694"/>
                <a:ext cx="16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44" name="Rectangle 439"/>
              <p:cNvSpPr>
                <a:spLocks noChangeArrowheads="1"/>
              </p:cNvSpPr>
              <p:nvPr/>
            </p:nvSpPr>
            <p:spPr bwMode="auto">
              <a:xfrm>
                <a:off x="1528" y="3717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45" name="Rectangle 440"/>
              <p:cNvSpPr>
                <a:spLocks noChangeArrowheads="1"/>
              </p:cNvSpPr>
              <p:nvPr/>
            </p:nvSpPr>
            <p:spPr bwMode="auto">
              <a:xfrm>
                <a:off x="1573" y="3717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46" name="Rectangle 441"/>
              <p:cNvSpPr>
                <a:spLocks noChangeArrowheads="1"/>
              </p:cNvSpPr>
              <p:nvPr/>
            </p:nvSpPr>
            <p:spPr bwMode="auto">
              <a:xfrm>
                <a:off x="1619" y="3717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47" name="Rectangle 442"/>
              <p:cNvSpPr>
                <a:spLocks noChangeArrowheads="1"/>
              </p:cNvSpPr>
              <p:nvPr/>
            </p:nvSpPr>
            <p:spPr bwMode="auto">
              <a:xfrm>
                <a:off x="1665" y="3717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48" name="Rectangle 443"/>
              <p:cNvSpPr>
                <a:spLocks noChangeArrowheads="1"/>
              </p:cNvSpPr>
              <p:nvPr/>
            </p:nvSpPr>
            <p:spPr bwMode="auto">
              <a:xfrm>
                <a:off x="1710" y="3717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49" name="Rectangle 444"/>
              <p:cNvSpPr>
                <a:spLocks noChangeArrowheads="1"/>
              </p:cNvSpPr>
              <p:nvPr/>
            </p:nvSpPr>
            <p:spPr bwMode="auto">
              <a:xfrm>
                <a:off x="1756" y="3717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50" name="Rectangle 445"/>
              <p:cNvSpPr>
                <a:spLocks noChangeArrowheads="1"/>
              </p:cNvSpPr>
              <p:nvPr/>
            </p:nvSpPr>
            <p:spPr bwMode="auto">
              <a:xfrm>
                <a:off x="1802" y="3717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51" name="Rectangle 446"/>
              <p:cNvSpPr>
                <a:spLocks noChangeArrowheads="1"/>
              </p:cNvSpPr>
              <p:nvPr/>
            </p:nvSpPr>
            <p:spPr bwMode="auto">
              <a:xfrm>
                <a:off x="1848" y="3717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52" name="Rectangle 447"/>
              <p:cNvSpPr>
                <a:spLocks noChangeArrowheads="1"/>
              </p:cNvSpPr>
              <p:nvPr/>
            </p:nvSpPr>
            <p:spPr bwMode="auto">
              <a:xfrm>
                <a:off x="1505" y="3740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53" name="Rectangle 448"/>
              <p:cNvSpPr>
                <a:spLocks noChangeArrowheads="1"/>
              </p:cNvSpPr>
              <p:nvPr/>
            </p:nvSpPr>
            <p:spPr bwMode="auto">
              <a:xfrm>
                <a:off x="1551" y="3740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54" name="Rectangle 449"/>
              <p:cNvSpPr>
                <a:spLocks noChangeArrowheads="1"/>
              </p:cNvSpPr>
              <p:nvPr/>
            </p:nvSpPr>
            <p:spPr bwMode="auto">
              <a:xfrm>
                <a:off x="1596" y="3740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55" name="Rectangle 450"/>
              <p:cNvSpPr>
                <a:spLocks noChangeArrowheads="1"/>
              </p:cNvSpPr>
              <p:nvPr/>
            </p:nvSpPr>
            <p:spPr bwMode="auto">
              <a:xfrm>
                <a:off x="1642" y="3740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56" name="Rectangle 451"/>
              <p:cNvSpPr>
                <a:spLocks noChangeArrowheads="1"/>
              </p:cNvSpPr>
              <p:nvPr/>
            </p:nvSpPr>
            <p:spPr bwMode="auto">
              <a:xfrm>
                <a:off x="1688" y="3740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57" name="Rectangle 452"/>
              <p:cNvSpPr>
                <a:spLocks noChangeArrowheads="1"/>
              </p:cNvSpPr>
              <p:nvPr/>
            </p:nvSpPr>
            <p:spPr bwMode="auto">
              <a:xfrm>
                <a:off x="1733" y="3740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58" name="Rectangle 453"/>
              <p:cNvSpPr>
                <a:spLocks noChangeArrowheads="1"/>
              </p:cNvSpPr>
              <p:nvPr/>
            </p:nvSpPr>
            <p:spPr bwMode="auto">
              <a:xfrm>
                <a:off x="1779" y="3740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59" name="Rectangle 454"/>
              <p:cNvSpPr>
                <a:spLocks noChangeArrowheads="1"/>
              </p:cNvSpPr>
              <p:nvPr/>
            </p:nvSpPr>
            <p:spPr bwMode="auto">
              <a:xfrm>
                <a:off x="1825" y="3740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60" name="Rectangle 455"/>
              <p:cNvSpPr>
                <a:spLocks noChangeArrowheads="1"/>
              </p:cNvSpPr>
              <p:nvPr/>
            </p:nvSpPr>
            <p:spPr bwMode="auto">
              <a:xfrm>
                <a:off x="1870" y="3740"/>
                <a:ext cx="16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61" name="Rectangle 456"/>
              <p:cNvSpPr>
                <a:spLocks noChangeArrowheads="1"/>
              </p:cNvSpPr>
              <p:nvPr/>
            </p:nvSpPr>
            <p:spPr bwMode="auto">
              <a:xfrm>
                <a:off x="1528" y="3762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62" name="Rectangle 457"/>
              <p:cNvSpPr>
                <a:spLocks noChangeArrowheads="1"/>
              </p:cNvSpPr>
              <p:nvPr/>
            </p:nvSpPr>
            <p:spPr bwMode="auto">
              <a:xfrm>
                <a:off x="1573" y="3762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63" name="Rectangle 458"/>
              <p:cNvSpPr>
                <a:spLocks noChangeArrowheads="1"/>
              </p:cNvSpPr>
              <p:nvPr/>
            </p:nvSpPr>
            <p:spPr bwMode="auto">
              <a:xfrm>
                <a:off x="1619" y="3762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64" name="Rectangle 459"/>
              <p:cNvSpPr>
                <a:spLocks noChangeArrowheads="1"/>
              </p:cNvSpPr>
              <p:nvPr/>
            </p:nvSpPr>
            <p:spPr bwMode="auto">
              <a:xfrm>
                <a:off x="1665" y="3762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65" name="Rectangle 460"/>
              <p:cNvSpPr>
                <a:spLocks noChangeArrowheads="1"/>
              </p:cNvSpPr>
              <p:nvPr/>
            </p:nvSpPr>
            <p:spPr bwMode="auto">
              <a:xfrm>
                <a:off x="1710" y="3762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66" name="Rectangle 461"/>
              <p:cNvSpPr>
                <a:spLocks noChangeArrowheads="1"/>
              </p:cNvSpPr>
              <p:nvPr/>
            </p:nvSpPr>
            <p:spPr bwMode="auto">
              <a:xfrm>
                <a:off x="1756" y="3762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67" name="Rectangle 462"/>
              <p:cNvSpPr>
                <a:spLocks noChangeArrowheads="1"/>
              </p:cNvSpPr>
              <p:nvPr/>
            </p:nvSpPr>
            <p:spPr bwMode="auto">
              <a:xfrm>
                <a:off x="1802" y="3762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68" name="Rectangle 463"/>
              <p:cNvSpPr>
                <a:spLocks noChangeArrowheads="1"/>
              </p:cNvSpPr>
              <p:nvPr/>
            </p:nvSpPr>
            <p:spPr bwMode="auto">
              <a:xfrm>
                <a:off x="1848" y="3762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69" name="Rectangle 464"/>
              <p:cNvSpPr>
                <a:spLocks noChangeArrowheads="1"/>
              </p:cNvSpPr>
              <p:nvPr/>
            </p:nvSpPr>
            <p:spPr bwMode="auto">
              <a:xfrm>
                <a:off x="1505" y="3785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70" name="Rectangle 465"/>
              <p:cNvSpPr>
                <a:spLocks noChangeArrowheads="1"/>
              </p:cNvSpPr>
              <p:nvPr/>
            </p:nvSpPr>
            <p:spPr bwMode="auto">
              <a:xfrm>
                <a:off x="1551" y="3785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71" name="Rectangle 466"/>
              <p:cNvSpPr>
                <a:spLocks noChangeArrowheads="1"/>
              </p:cNvSpPr>
              <p:nvPr/>
            </p:nvSpPr>
            <p:spPr bwMode="auto">
              <a:xfrm>
                <a:off x="1596" y="3785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72" name="Rectangle 467"/>
              <p:cNvSpPr>
                <a:spLocks noChangeArrowheads="1"/>
              </p:cNvSpPr>
              <p:nvPr/>
            </p:nvSpPr>
            <p:spPr bwMode="auto">
              <a:xfrm>
                <a:off x="1642" y="3785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73" name="Rectangle 468"/>
              <p:cNvSpPr>
                <a:spLocks noChangeArrowheads="1"/>
              </p:cNvSpPr>
              <p:nvPr/>
            </p:nvSpPr>
            <p:spPr bwMode="auto">
              <a:xfrm>
                <a:off x="1688" y="3785"/>
                <a:ext cx="22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74" name="Rectangle 469"/>
              <p:cNvSpPr>
                <a:spLocks noChangeArrowheads="1"/>
              </p:cNvSpPr>
              <p:nvPr/>
            </p:nvSpPr>
            <p:spPr bwMode="auto">
              <a:xfrm>
                <a:off x="1733" y="3785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75" name="Rectangle 470"/>
              <p:cNvSpPr>
                <a:spLocks noChangeArrowheads="1"/>
              </p:cNvSpPr>
              <p:nvPr/>
            </p:nvSpPr>
            <p:spPr bwMode="auto">
              <a:xfrm>
                <a:off x="1779" y="3785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76" name="Rectangle 471"/>
              <p:cNvSpPr>
                <a:spLocks noChangeArrowheads="1"/>
              </p:cNvSpPr>
              <p:nvPr/>
            </p:nvSpPr>
            <p:spPr bwMode="auto">
              <a:xfrm>
                <a:off x="1825" y="3785"/>
                <a:ext cx="23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77" name="Rectangle 472"/>
              <p:cNvSpPr>
                <a:spLocks noChangeArrowheads="1"/>
              </p:cNvSpPr>
              <p:nvPr/>
            </p:nvSpPr>
            <p:spPr bwMode="auto">
              <a:xfrm>
                <a:off x="1870" y="3785"/>
                <a:ext cx="16" cy="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78" name="Rectangle 473"/>
              <p:cNvSpPr>
                <a:spLocks noChangeArrowheads="1"/>
              </p:cNvSpPr>
              <p:nvPr/>
            </p:nvSpPr>
            <p:spPr bwMode="auto">
              <a:xfrm>
                <a:off x="1528" y="3808"/>
                <a:ext cx="23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79" name="Rectangle 474"/>
              <p:cNvSpPr>
                <a:spLocks noChangeArrowheads="1"/>
              </p:cNvSpPr>
              <p:nvPr/>
            </p:nvSpPr>
            <p:spPr bwMode="auto">
              <a:xfrm>
                <a:off x="1573" y="3808"/>
                <a:ext cx="23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80" name="Rectangle 475"/>
              <p:cNvSpPr>
                <a:spLocks noChangeArrowheads="1"/>
              </p:cNvSpPr>
              <p:nvPr/>
            </p:nvSpPr>
            <p:spPr bwMode="auto">
              <a:xfrm>
                <a:off x="1619" y="3808"/>
                <a:ext cx="23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81" name="Rectangle 476"/>
              <p:cNvSpPr>
                <a:spLocks noChangeArrowheads="1"/>
              </p:cNvSpPr>
              <p:nvPr/>
            </p:nvSpPr>
            <p:spPr bwMode="auto">
              <a:xfrm>
                <a:off x="1665" y="3808"/>
                <a:ext cx="23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82" name="Rectangle 477"/>
              <p:cNvSpPr>
                <a:spLocks noChangeArrowheads="1"/>
              </p:cNvSpPr>
              <p:nvPr/>
            </p:nvSpPr>
            <p:spPr bwMode="auto">
              <a:xfrm>
                <a:off x="1710" y="3808"/>
                <a:ext cx="23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83" name="Rectangle 478"/>
              <p:cNvSpPr>
                <a:spLocks noChangeArrowheads="1"/>
              </p:cNvSpPr>
              <p:nvPr/>
            </p:nvSpPr>
            <p:spPr bwMode="auto">
              <a:xfrm>
                <a:off x="1756" y="3808"/>
                <a:ext cx="23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84" name="Rectangle 479"/>
              <p:cNvSpPr>
                <a:spLocks noChangeArrowheads="1"/>
              </p:cNvSpPr>
              <p:nvPr/>
            </p:nvSpPr>
            <p:spPr bwMode="auto">
              <a:xfrm>
                <a:off x="1802" y="3808"/>
                <a:ext cx="23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85" name="Rectangle 480"/>
              <p:cNvSpPr>
                <a:spLocks noChangeArrowheads="1"/>
              </p:cNvSpPr>
              <p:nvPr/>
            </p:nvSpPr>
            <p:spPr bwMode="auto">
              <a:xfrm>
                <a:off x="1848" y="3808"/>
                <a:ext cx="22" cy="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86" name="Freeform 481"/>
              <p:cNvSpPr>
                <a:spLocks/>
              </p:cNvSpPr>
              <p:nvPr/>
            </p:nvSpPr>
            <p:spPr bwMode="auto">
              <a:xfrm>
                <a:off x="1505" y="3487"/>
                <a:ext cx="380" cy="320"/>
              </a:xfrm>
              <a:custGeom>
                <a:avLst/>
                <a:gdLst>
                  <a:gd name="T0" fmla="*/ 0 w 399"/>
                  <a:gd name="T1" fmla="*/ 292 h 335"/>
                  <a:gd name="T2" fmla="*/ 0 w 399"/>
                  <a:gd name="T3" fmla="*/ 292 h 335"/>
                  <a:gd name="T4" fmla="*/ 0 w 399"/>
                  <a:gd name="T5" fmla="*/ 0 h 335"/>
                  <a:gd name="T6" fmla="*/ 345 w 399"/>
                  <a:gd name="T7" fmla="*/ 0 h 335"/>
                  <a:gd name="T8" fmla="*/ 345 w 399"/>
                  <a:gd name="T9" fmla="*/ 292 h 33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9" h="335">
                    <a:moveTo>
                      <a:pt x="0" y="335"/>
                    </a:moveTo>
                    <a:lnTo>
                      <a:pt x="0" y="335"/>
                    </a:lnTo>
                    <a:lnTo>
                      <a:pt x="0" y="0"/>
                    </a:lnTo>
                    <a:lnTo>
                      <a:pt x="399" y="0"/>
                    </a:lnTo>
                    <a:lnTo>
                      <a:pt x="399" y="335"/>
                    </a:lnTo>
                  </a:path>
                </a:pathLst>
              </a:cu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87" name="Freeform 482"/>
              <p:cNvSpPr>
                <a:spLocks/>
              </p:cNvSpPr>
              <p:nvPr/>
            </p:nvSpPr>
            <p:spPr bwMode="auto">
              <a:xfrm>
                <a:off x="1600" y="3467"/>
                <a:ext cx="190" cy="0"/>
              </a:xfrm>
              <a:custGeom>
                <a:avLst/>
                <a:gdLst>
                  <a:gd name="T0" fmla="*/ 0 w 200"/>
                  <a:gd name="T1" fmla="*/ 172 w 200"/>
                  <a:gd name="T2" fmla="*/ 0 w 20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00">
                    <a:moveTo>
                      <a:pt x="0" y="0"/>
                    </a:moveTo>
                    <a:lnTo>
                      <a:pt x="200" y="0"/>
                    </a:lnTo>
                    <a:lnTo>
                      <a:pt x="0" y="0"/>
                    </a:lnTo>
                  </a:path>
                </a:pathLst>
              </a:cu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88" name="Line 483"/>
              <p:cNvSpPr>
                <a:spLocks noChangeShapeType="1"/>
              </p:cNvSpPr>
              <p:nvPr/>
            </p:nvSpPr>
            <p:spPr bwMode="auto">
              <a:xfrm>
                <a:off x="1695" y="3467"/>
                <a:ext cx="0" cy="20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89" name="Rectangle 484"/>
              <p:cNvSpPr>
                <a:spLocks noChangeArrowheads="1"/>
              </p:cNvSpPr>
              <p:nvPr/>
            </p:nvSpPr>
            <p:spPr bwMode="auto">
              <a:xfrm>
                <a:off x="2076" y="2933"/>
                <a:ext cx="381" cy="87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endParaRPr lang="ko-KR" altLang="en-US" sz="1400">
                  <a:latin typeface="Times New Roman" panose="02020603050405020304" pitchFamily="18" charset="0"/>
                  <a:ea typeface="굴림" panose="020B0600000101010101" pitchFamily="50" charset="-127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390" name="Freeform 485"/>
              <p:cNvSpPr>
                <a:spLocks/>
              </p:cNvSpPr>
              <p:nvPr/>
            </p:nvSpPr>
            <p:spPr bwMode="auto">
              <a:xfrm>
                <a:off x="2076" y="2957"/>
                <a:ext cx="381" cy="0"/>
              </a:xfrm>
              <a:custGeom>
                <a:avLst/>
                <a:gdLst>
                  <a:gd name="T0" fmla="*/ 1 w 400"/>
                  <a:gd name="T1" fmla="*/ 0 w 400"/>
                  <a:gd name="T2" fmla="*/ 346 w 40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400">
                    <a:moveTo>
                      <a:pt x="1" y="0"/>
                    </a:moveTo>
                    <a:lnTo>
                      <a:pt x="0" y="0"/>
                    </a:lnTo>
                    <a:lnTo>
                      <a:pt x="400" y="0"/>
                    </a:lnTo>
                  </a:path>
                </a:pathLst>
              </a:custGeom>
              <a:noFill/>
              <a:ln w="9525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91" name="Line 486"/>
              <p:cNvSpPr>
                <a:spLocks noChangeShapeType="1"/>
              </p:cNvSpPr>
              <p:nvPr/>
            </p:nvSpPr>
            <p:spPr bwMode="auto">
              <a:xfrm>
                <a:off x="2076" y="2981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92" name="Line 487"/>
              <p:cNvSpPr>
                <a:spLocks noChangeShapeType="1"/>
              </p:cNvSpPr>
              <p:nvPr/>
            </p:nvSpPr>
            <p:spPr bwMode="auto">
              <a:xfrm>
                <a:off x="2076" y="3005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93" name="Line 488"/>
              <p:cNvSpPr>
                <a:spLocks noChangeShapeType="1"/>
              </p:cNvSpPr>
              <p:nvPr/>
            </p:nvSpPr>
            <p:spPr bwMode="auto">
              <a:xfrm>
                <a:off x="2076" y="3029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94" name="Line 489"/>
              <p:cNvSpPr>
                <a:spLocks noChangeShapeType="1"/>
              </p:cNvSpPr>
              <p:nvPr/>
            </p:nvSpPr>
            <p:spPr bwMode="auto">
              <a:xfrm>
                <a:off x="2076" y="3053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95" name="Line 490"/>
              <p:cNvSpPr>
                <a:spLocks noChangeShapeType="1"/>
              </p:cNvSpPr>
              <p:nvPr/>
            </p:nvSpPr>
            <p:spPr bwMode="auto">
              <a:xfrm>
                <a:off x="2076" y="3077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96" name="Line 491"/>
              <p:cNvSpPr>
                <a:spLocks noChangeShapeType="1"/>
              </p:cNvSpPr>
              <p:nvPr/>
            </p:nvSpPr>
            <p:spPr bwMode="auto">
              <a:xfrm>
                <a:off x="2076" y="3100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97" name="Line 492"/>
              <p:cNvSpPr>
                <a:spLocks noChangeShapeType="1"/>
              </p:cNvSpPr>
              <p:nvPr/>
            </p:nvSpPr>
            <p:spPr bwMode="auto">
              <a:xfrm>
                <a:off x="2076" y="3124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98" name="Line 493"/>
              <p:cNvSpPr>
                <a:spLocks noChangeShapeType="1"/>
              </p:cNvSpPr>
              <p:nvPr/>
            </p:nvSpPr>
            <p:spPr bwMode="auto">
              <a:xfrm>
                <a:off x="2076" y="3148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399" name="Line 494"/>
              <p:cNvSpPr>
                <a:spLocks noChangeShapeType="1"/>
              </p:cNvSpPr>
              <p:nvPr/>
            </p:nvSpPr>
            <p:spPr bwMode="auto">
              <a:xfrm>
                <a:off x="2076" y="3172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00" name="Line 495"/>
              <p:cNvSpPr>
                <a:spLocks noChangeShapeType="1"/>
              </p:cNvSpPr>
              <p:nvPr/>
            </p:nvSpPr>
            <p:spPr bwMode="auto">
              <a:xfrm>
                <a:off x="2076" y="3196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01" name="Line 496"/>
              <p:cNvSpPr>
                <a:spLocks noChangeShapeType="1"/>
              </p:cNvSpPr>
              <p:nvPr/>
            </p:nvSpPr>
            <p:spPr bwMode="auto">
              <a:xfrm>
                <a:off x="2076" y="3220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02" name="Line 497"/>
              <p:cNvSpPr>
                <a:spLocks noChangeShapeType="1"/>
              </p:cNvSpPr>
              <p:nvPr/>
            </p:nvSpPr>
            <p:spPr bwMode="auto">
              <a:xfrm>
                <a:off x="2076" y="3244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03" name="Line 498"/>
              <p:cNvSpPr>
                <a:spLocks noChangeShapeType="1"/>
              </p:cNvSpPr>
              <p:nvPr/>
            </p:nvSpPr>
            <p:spPr bwMode="auto">
              <a:xfrm>
                <a:off x="2076" y="3268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04" name="Line 499"/>
              <p:cNvSpPr>
                <a:spLocks noChangeShapeType="1"/>
              </p:cNvSpPr>
              <p:nvPr/>
            </p:nvSpPr>
            <p:spPr bwMode="auto">
              <a:xfrm>
                <a:off x="2076" y="3292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05" name="Line 500"/>
              <p:cNvSpPr>
                <a:spLocks noChangeShapeType="1"/>
              </p:cNvSpPr>
              <p:nvPr/>
            </p:nvSpPr>
            <p:spPr bwMode="auto">
              <a:xfrm>
                <a:off x="2076" y="3315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06" name="Line 501"/>
              <p:cNvSpPr>
                <a:spLocks noChangeShapeType="1"/>
              </p:cNvSpPr>
              <p:nvPr/>
            </p:nvSpPr>
            <p:spPr bwMode="auto">
              <a:xfrm>
                <a:off x="2076" y="3339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07" name="Line 502"/>
              <p:cNvSpPr>
                <a:spLocks noChangeShapeType="1"/>
              </p:cNvSpPr>
              <p:nvPr/>
            </p:nvSpPr>
            <p:spPr bwMode="auto">
              <a:xfrm>
                <a:off x="2076" y="3363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08" name="Line 503"/>
              <p:cNvSpPr>
                <a:spLocks noChangeShapeType="1"/>
              </p:cNvSpPr>
              <p:nvPr/>
            </p:nvSpPr>
            <p:spPr bwMode="auto">
              <a:xfrm>
                <a:off x="2076" y="3387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09" name="Line 504"/>
              <p:cNvSpPr>
                <a:spLocks noChangeShapeType="1"/>
              </p:cNvSpPr>
              <p:nvPr/>
            </p:nvSpPr>
            <p:spPr bwMode="auto">
              <a:xfrm>
                <a:off x="2076" y="3411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10" name="Line 505"/>
              <p:cNvSpPr>
                <a:spLocks noChangeShapeType="1"/>
              </p:cNvSpPr>
              <p:nvPr/>
            </p:nvSpPr>
            <p:spPr bwMode="auto">
              <a:xfrm>
                <a:off x="2076" y="3435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11" name="Line 506"/>
              <p:cNvSpPr>
                <a:spLocks noChangeShapeType="1"/>
              </p:cNvSpPr>
              <p:nvPr/>
            </p:nvSpPr>
            <p:spPr bwMode="auto">
              <a:xfrm>
                <a:off x="2076" y="3459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12" name="Line 507"/>
              <p:cNvSpPr>
                <a:spLocks noChangeShapeType="1"/>
              </p:cNvSpPr>
              <p:nvPr/>
            </p:nvSpPr>
            <p:spPr bwMode="auto">
              <a:xfrm>
                <a:off x="2076" y="3483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13" name="Line 508"/>
              <p:cNvSpPr>
                <a:spLocks noChangeShapeType="1"/>
              </p:cNvSpPr>
              <p:nvPr/>
            </p:nvSpPr>
            <p:spPr bwMode="auto">
              <a:xfrm>
                <a:off x="2076" y="3506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14" name="Line 509"/>
              <p:cNvSpPr>
                <a:spLocks noChangeShapeType="1"/>
              </p:cNvSpPr>
              <p:nvPr/>
            </p:nvSpPr>
            <p:spPr bwMode="auto">
              <a:xfrm>
                <a:off x="2076" y="3530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15" name="Line 510"/>
              <p:cNvSpPr>
                <a:spLocks noChangeShapeType="1"/>
              </p:cNvSpPr>
              <p:nvPr/>
            </p:nvSpPr>
            <p:spPr bwMode="auto">
              <a:xfrm>
                <a:off x="2076" y="3554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16" name="Line 511"/>
              <p:cNvSpPr>
                <a:spLocks noChangeShapeType="1"/>
              </p:cNvSpPr>
              <p:nvPr/>
            </p:nvSpPr>
            <p:spPr bwMode="auto">
              <a:xfrm>
                <a:off x="2076" y="3578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17" name="Line 512"/>
              <p:cNvSpPr>
                <a:spLocks noChangeShapeType="1"/>
              </p:cNvSpPr>
              <p:nvPr/>
            </p:nvSpPr>
            <p:spPr bwMode="auto">
              <a:xfrm>
                <a:off x="2076" y="3602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18" name="Line 513"/>
              <p:cNvSpPr>
                <a:spLocks noChangeShapeType="1"/>
              </p:cNvSpPr>
              <p:nvPr/>
            </p:nvSpPr>
            <p:spPr bwMode="auto">
              <a:xfrm>
                <a:off x="2076" y="3626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19" name="Line 514"/>
              <p:cNvSpPr>
                <a:spLocks noChangeShapeType="1"/>
              </p:cNvSpPr>
              <p:nvPr/>
            </p:nvSpPr>
            <p:spPr bwMode="auto">
              <a:xfrm>
                <a:off x="2076" y="3650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20" name="Line 515"/>
              <p:cNvSpPr>
                <a:spLocks noChangeShapeType="1"/>
              </p:cNvSpPr>
              <p:nvPr/>
            </p:nvSpPr>
            <p:spPr bwMode="auto">
              <a:xfrm>
                <a:off x="2076" y="3674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21" name="Line 516"/>
              <p:cNvSpPr>
                <a:spLocks noChangeShapeType="1"/>
              </p:cNvSpPr>
              <p:nvPr/>
            </p:nvSpPr>
            <p:spPr bwMode="auto">
              <a:xfrm>
                <a:off x="2076" y="3698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22" name="Line 517"/>
              <p:cNvSpPr>
                <a:spLocks noChangeShapeType="1"/>
              </p:cNvSpPr>
              <p:nvPr/>
            </p:nvSpPr>
            <p:spPr bwMode="auto">
              <a:xfrm>
                <a:off x="2076" y="3721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23" name="Line 518"/>
              <p:cNvSpPr>
                <a:spLocks noChangeShapeType="1"/>
              </p:cNvSpPr>
              <p:nvPr/>
            </p:nvSpPr>
            <p:spPr bwMode="auto">
              <a:xfrm>
                <a:off x="2076" y="3745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24" name="Line 519"/>
              <p:cNvSpPr>
                <a:spLocks noChangeShapeType="1"/>
              </p:cNvSpPr>
              <p:nvPr/>
            </p:nvSpPr>
            <p:spPr bwMode="auto">
              <a:xfrm>
                <a:off x="2076" y="3769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25" name="Line 520"/>
              <p:cNvSpPr>
                <a:spLocks noChangeShapeType="1"/>
              </p:cNvSpPr>
              <p:nvPr/>
            </p:nvSpPr>
            <p:spPr bwMode="auto">
              <a:xfrm>
                <a:off x="2076" y="3793"/>
                <a:ext cx="381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26" name="Freeform 521"/>
              <p:cNvSpPr>
                <a:spLocks/>
              </p:cNvSpPr>
              <p:nvPr/>
            </p:nvSpPr>
            <p:spPr bwMode="auto">
              <a:xfrm>
                <a:off x="2076" y="2933"/>
                <a:ext cx="380" cy="874"/>
              </a:xfrm>
              <a:custGeom>
                <a:avLst/>
                <a:gdLst>
                  <a:gd name="T0" fmla="*/ 0 w 399"/>
                  <a:gd name="T1" fmla="*/ 798 h 915"/>
                  <a:gd name="T2" fmla="*/ 0 w 399"/>
                  <a:gd name="T3" fmla="*/ 798 h 915"/>
                  <a:gd name="T4" fmla="*/ 0 w 399"/>
                  <a:gd name="T5" fmla="*/ 0 h 915"/>
                  <a:gd name="T6" fmla="*/ 345 w 399"/>
                  <a:gd name="T7" fmla="*/ 0 h 915"/>
                  <a:gd name="T8" fmla="*/ 345 w 399"/>
                  <a:gd name="T9" fmla="*/ 798 h 91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99" h="915">
                    <a:moveTo>
                      <a:pt x="0" y="915"/>
                    </a:moveTo>
                    <a:lnTo>
                      <a:pt x="0" y="915"/>
                    </a:lnTo>
                    <a:lnTo>
                      <a:pt x="0" y="0"/>
                    </a:lnTo>
                    <a:lnTo>
                      <a:pt x="399" y="0"/>
                    </a:lnTo>
                    <a:lnTo>
                      <a:pt x="399" y="915"/>
                    </a:lnTo>
                  </a:path>
                </a:pathLst>
              </a:cu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27" name="Freeform 522"/>
              <p:cNvSpPr>
                <a:spLocks/>
              </p:cNvSpPr>
              <p:nvPr/>
            </p:nvSpPr>
            <p:spPr bwMode="auto">
              <a:xfrm>
                <a:off x="2171" y="2883"/>
                <a:ext cx="191" cy="0"/>
              </a:xfrm>
              <a:custGeom>
                <a:avLst/>
                <a:gdLst>
                  <a:gd name="T0" fmla="*/ 0 w 200"/>
                  <a:gd name="T1" fmla="*/ 174 w 200"/>
                  <a:gd name="T2" fmla="*/ 0 w 200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3">
                    <a:pos x="T0" y="0"/>
                  </a:cxn>
                  <a:cxn ang="T4">
                    <a:pos x="T1" y="0"/>
                  </a:cxn>
                  <a:cxn ang="T5">
                    <a:pos x="T2" y="0"/>
                  </a:cxn>
                </a:cxnLst>
                <a:rect l="0" t="0" r="r" b="b"/>
                <a:pathLst>
                  <a:path w="200">
                    <a:moveTo>
                      <a:pt x="0" y="0"/>
                    </a:moveTo>
                    <a:lnTo>
                      <a:pt x="200" y="0"/>
                    </a:lnTo>
                    <a:lnTo>
                      <a:pt x="0" y="0"/>
                    </a:lnTo>
                  </a:path>
                </a:pathLst>
              </a:custGeom>
              <a:noFill/>
              <a:ln w="26988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28" name="Line 523"/>
              <p:cNvSpPr>
                <a:spLocks noChangeShapeType="1"/>
              </p:cNvSpPr>
              <p:nvPr/>
            </p:nvSpPr>
            <p:spPr bwMode="auto">
              <a:xfrm>
                <a:off x="2266" y="2883"/>
                <a:ext cx="0" cy="50"/>
              </a:xfrm>
              <a:prstGeom prst="line">
                <a:avLst/>
              </a:prstGeom>
              <a:noFill/>
              <a:ln w="26988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29" name="Line 525"/>
              <p:cNvSpPr>
                <a:spLocks noChangeShapeType="1"/>
              </p:cNvSpPr>
              <p:nvPr/>
            </p:nvSpPr>
            <p:spPr bwMode="auto">
              <a:xfrm>
                <a:off x="839" y="3811"/>
                <a:ext cx="1713" cy="0"/>
              </a:xfrm>
              <a:prstGeom prst="line">
                <a:avLst/>
              </a:prstGeom>
              <a:noFill/>
              <a:ln w="365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30" name="Line 532"/>
              <p:cNvSpPr>
                <a:spLocks noChangeShapeType="1"/>
              </p:cNvSpPr>
              <p:nvPr/>
            </p:nvSpPr>
            <p:spPr bwMode="auto">
              <a:xfrm flipV="1">
                <a:off x="839" y="2665"/>
                <a:ext cx="0" cy="1146"/>
              </a:xfrm>
              <a:prstGeom prst="line">
                <a:avLst/>
              </a:prstGeom>
              <a:noFill/>
              <a:ln w="365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31" name="Line 533"/>
              <p:cNvSpPr>
                <a:spLocks noChangeShapeType="1"/>
              </p:cNvSpPr>
              <p:nvPr/>
            </p:nvSpPr>
            <p:spPr bwMode="auto">
              <a:xfrm flipH="1">
                <a:off x="805" y="3811"/>
                <a:ext cx="34" cy="0"/>
              </a:xfrm>
              <a:prstGeom prst="line">
                <a:avLst/>
              </a:prstGeom>
              <a:noFill/>
              <a:ln w="365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32" name="Rectangle 534"/>
              <p:cNvSpPr>
                <a:spLocks noChangeArrowheads="1"/>
              </p:cNvSpPr>
              <p:nvPr/>
            </p:nvSpPr>
            <p:spPr bwMode="auto">
              <a:xfrm>
                <a:off x="703" y="3760"/>
                <a:ext cx="57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r>
                  <a:rPr lang="ko-KR" altLang="ko-KR" sz="1100" b="1">
                    <a:solidFill>
                      <a:srgbClr val="000000"/>
                    </a:solidFill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0</a:t>
                </a:r>
                <a:endParaRPr lang="ko-KR" altLang="ko-KR" sz="140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2433" name="Line 535"/>
              <p:cNvSpPr>
                <a:spLocks noChangeShapeType="1"/>
              </p:cNvSpPr>
              <p:nvPr/>
            </p:nvSpPr>
            <p:spPr bwMode="auto">
              <a:xfrm flipH="1">
                <a:off x="805" y="3525"/>
                <a:ext cx="34" cy="0"/>
              </a:xfrm>
              <a:prstGeom prst="line">
                <a:avLst/>
              </a:prstGeom>
              <a:noFill/>
              <a:ln w="365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34" name="Rectangle 536"/>
              <p:cNvSpPr>
                <a:spLocks noChangeArrowheads="1"/>
              </p:cNvSpPr>
              <p:nvPr/>
            </p:nvSpPr>
            <p:spPr bwMode="auto">
              <a:xfrm>
                <a:off x="703" y="3473"/>
                <a:ext cx="57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r>
                  <a:rPr lang="ko-KR" altLang="ko-KR" sz="1100" b="1">
                    <a:solidFill>
                      <a:srgbClr val="000000"/>
                    </a:solidFill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5</a:t>
                </a:r>
                <a:endParaRPr lang="ko-KR" altLang="ko-KR" sz="140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2435" name="Line 537"/>
              <p:cNvSpPr>
                <a:spLocks noChangeShapeType="1"/>
              </p:cNvSpPr>
              <p:nvPr/>
            </p:nvSpPr>
            <p:spPr bwMode="auto">
              <a:xfrm flipH="1">
                <a:off x="805" y="3238"/>
                <a:ext cx="34" cy="0"/>
              </a:xfrm>
              <a:prstGeom prst="line">
                <a:avLst/>
              </a:prstGeom>
              <a:noFill/>
              <a:ln w="365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36" name="Rectangle 538"/>
              <p:cNvSpPr>
                <a:spLocks noChangeArrowheads="1"/>
              </p:cNvSpPr>
              <p:nvPr/>
            </p:nvSpPr>
            <p:spPr bwMode="auto">
              <a:xfrm>
                <a:off x="654" y="3186"/>
                <a:ext cx="113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r>
                  <a:rPr lang="ko-KR" altLang="ko-KR" sz="1100" b="1">
                    <a:solidFill>
                      <a:srgbClr val="000000"/>
                    </a:solidFill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10</a:t>
                </a:r>
                <a:endParaRPr lang="ko-KR" altLang="ko-KR" sz="140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2437" name="Line 539"/>
              <p:cNvSpPr>
                <a:spLocks noChangeShapeType="1"/>
              </p:cNvSpPr>
              <p:nvPr/>
            </p:nvSpPr>
            <p:spPr bwMode="auto">
              <a:xfrm flipH="1">
                <a:off x="805" y="2951"/>
                <a:ext cx="34" cy="0"/>
              </a:xfrm>
              <a:prstGeom prst="line">
                <a:avLst/>
              </a:prstGeom>
              <a:noFill/>
              <a:ln w="365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38" name="Rectangle 540"/>
              <p:cNvSpPr>
                <a:spLocks noChangeArrowheads="1"/>
              </p:cNvSpPr>
              <p:nvPr/>
            </p:nvSpPr>
            <p:spPr bwMode="auto">
              <a:xfrm>
                <a:off x="654" y="2900"/>
                <a:ext cx="113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r>
                  <a:rPr lang="ko-KR" altLang="ko-KR" sz="1100" b="1">
                    <a:solidFill>
                      <a:srgbClr val="000000"/>
                    </a:solidFill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15</a:t>
                </a:r>
                <a:endParaRPr lang="ko-KR" altLang="ko-KR" sz="140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2439" name="Line 541"/>
              <p:cNvSpPr>
                <a:spLocks noChangeShapeType="1"/>
              </p:cNvSpPr>
              <p:nvPr/>
            </p:nvSpPr>
            <p:spPr bwMode="auto">
              <a:xfrm flipH="1">
                <a:off x="805" y="2665"/>
                <a:ext cx="34" cy="0"/>
              </a:xfrm>
              <a:prstGeom prst="line">
                <a:avLst/>
              </a:prstGeom>
              <a:noFill/>
              <a:ln w="36513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2440" name="Rectangle 542"/>
              <p:cNvSpPr>
                <a:spLocks noChangeArrowheads="1"/>
              </p:cNvSpPr>
              <p:nvPr/>
            </p:nvSpPr>
            <p:spPr bwMode="auto">
              <a:xfrm>
                <a:off x="654" y="2613"/>
                <a:ext cx="113" cy="1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1pPr>
                <a:lvl2pPr marL="742950" indent="-28575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2pPr>
                <a:lvl3pPr marL="11430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3pPr>
                <a:lvl4pPr marL="16002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4pPr>
                <a:lvl5pPr marL="2057400" indent="-228600" latinLnBrk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맑은 고딕" panose="020B0503020000020004" pitchFamily="50" charset="-127"/>
                    <a:ea typeface="맑은 고딕" panose="020B0503020000020004" pitchFamily="50" charset="-127"/>
                  </a:defRPr>
                </a:lvl9pPr>
              </a:lstStyle>
              <a:p>
                <a:pPr latinLnBrk="0">
                  <a:spcBef>
                    <a:spcPct val="0"/>
                  </a:spcBef>
                  <a:buFontTx/>
                  <a:buNone/>
                </a:pPr>
                <a:r>
                  <a:rPr lang="ko-KR" altLang="ko-KR" sz="1100" b="1">
                    <a:solidFill>
                      <a:srgbClr val="000000"/>
                    </a:solidFill>
                    <a:latin typeface="Arial" panose="020B0604020202020204" pitchFamily="34" charset="0"/>
                    <a:ea typeface="굴림" panose="020B0600000101010101" pitchFamily="50" charset="-127"/>
                    <a:cs typeface="Arial" panose="020B0604020202020204" pitchFamily="34" charset="0"/>
                  </a:rPr>
                  <a:t>20</a:t>
                </a:r>
                <a:endParaRPr lang="ko-KR" altLang="ko-KR" sz="1400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298" name="TextBox 11"/>
            <p:cNvSpPr txBox="1">
              <a:spLocks noChangeArrowheads="1"/>
            </p:cNvSpPr>
            <p:nvPr/>
          </p:nvSpPr>
          <p:spPr bwMode="auto">
            <a:xfrm rot="16200000">
              <a:off x="4014559" y="2889798"/>
              <a:ext cx="1887913" cy="266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>
                  <a:latin typeface="Arial" panose="020B0604020202020204" pitchFamily="34" charset="0"/>
                  <a:ea typeface="굴림" panose="020B0600000101010101" pitchFamily="50" charset="-127"/>
                  <a:cs typeface="Arial" panose="020B0604020202020204" pitchFamily="34" charset="0"/>
                </a:rPr>
                <a:t>Colony forming unit (CFU)</a:t>
              </a:r>
              <a:endParaRPr lang="ko-KR" altLang="en-US" sz="1000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endParaRPr>
            </a:p>
          </p:txBody>
        </p:sp>
        <p:cxnSp>
          <p:nvCxnSpPr>
            <p:cNvPr id="10" name="직선 연결선 9"/>
            <p:cNvCxnSpPr/>
            <p:nvPr/>
          </p:nvCxnSpPr>
          <p:spPr>
            <a:xfrm>
              <a:off x="5857376" y="2023217"/>
              <a:ext cx="1639529" cy="170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직선 연결선 10"/>
            <p:cNvCxnSpPr/>
            <p:nvPr/>
          </p:nvCxnSpPr>
          <p:spPr>
            <a:xfrm rot="5400000">
              <a:off x="5731470" y="2140615"/>
              <a:ext cx="253529" cy="17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직선 연결선 11"/>
            <p:cNvCxnSpPr/>
            <p:nvPr/>
          </p:nvCxnSpPr>
          <p:spPr>
            <a:xfrm rot="5400000">
              <a:off x="7388858" y="2131264"/>
              <a:ext cx="2160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02" name="TextBox 44"/>
            <p:cNvSpPr txBox="1">
              <a:spLocks noChangeArrowheads="1"/>
            </p:cNvSpPr>
            <p:nvPr/>
          </p:nvSpPr>
          <p:spPr bwMode="auto">
            <a:xfrm>
              <a:off x="6467435" y="1874190"/>
              <a:ext cx="542925" cy="263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***</a:t>
              </a:r>
              <a:endParaRPr lang="ko-KR" altLang="en-US" sz="1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직선 연결선 13"/>
            <p:cNvCxnSpPr/>
            <p:nvPr/>
          </p:nvCxnSpPr>
          <p:spPr>
            <a:xfrm>
              <a:off x="6758688" y="2183161"/>
              <a:ext cx="7382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직선 연결선 14"/>
            <p:cNvCxnSpPr/>
            <p:nvPr/>
          </p:nvCxnSpPr>
          <p:spPr>
            <a:xfrm rot="5400000">
              <a:off x="6715230" y="2207826"/>
              <a:ext cx="71464" cy="17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305" name="TextBox 44"/>
            <p:cNvSpPr txBox="1">
              <a:spLocks noChangeArrowheads="1"/>
            </p:cNvSpPr>
            <p:nvPr/>
          </p:nvSpPr>
          <p:spPr bwMode="auto">
            <a:xfrm>
              <a:off x="6899235" y="2026591"/>
              <a:ext cx="542925" cy="263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1pPr>
              <a:lvl2pPr marL="742950" indent="-28575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2pPr>
              <a:lvl3pPr marL="1143000" indent="-228600" latinLnBrk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3pPr>
              <a:lvl4pPr marL="1600200" indent="-228600" latinLnBrk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4pPr>
              <a:lvl5pPr marL="2057400" indent="-228600" latinLnBrk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ko-KR" sz="1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***</a:t>
              </a:r>
              <a:endParaRPr lang="ko-KR" altLang="en-US" sz="1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2306" name="그림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79" t="10478"/>
            <a:stretch>
              <a:fillRect/>
            </a:stretch>
          </p:blipFill>
          <p:spPr bwMode="auto">
            <a:xfrm>
              <a:off x="7010360" y="3928918"/>
              <a:ext cx="771667" cy="704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07" name="그림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4" r="1373"/>
            <a:stretch>
              <a:fillRect/>
            </a:stretch>
          </p:blipFill>
          <p:spPr bwMode="auto">
            <a:xfrm>
              <a:off x="5491833" y="3929304"/>
              <a:ext cx="775260" cy="704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08" name="그림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312" t="-2312" r="8759" b="2312"/>
            <a:stretch>
              <a:fillRect/>
            </a:stretch>
          </p:blipFill>
          <p:spPr bwMode="auto">
            <a:xfrm>
              <a:off x="6238693" y="3908870"/>
              <a:ext cx="771667" cy="724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292" name="직사각형 565"/>
          <p:cNvSpPr>
            <a:spLocks noChangeArrowheads="1"/>
          </p:cNvSpPr>
          <p:nvPr/>
        </p:nvSpPr>
        <p:spPr bwMode="auto">
          <a:xfrm>
            <a:off x="5040314" y="1265239"/>
            <a:ext cx="16398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latinLnBrk="0">
              <a:spcBef>
                <a:spcPct val="0"/>
              </a:spcBef>
              <a:buFontTx/>
              <a:buNone/>
            </a:pPr>
            <a:r>
              <a:rPr lang="en-US" altLang="ko-KR" sz="1200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2 weeks incubation </a:t>
            </a:r>
            <a:endParaRPr lang="ko-KR" altLang="en-US" sz="1200" b="1">
              <a:latin typeface="Arial" panose="020B0604020202020204" pitchFamily="34" charset="0"/>
              <a:ea typeface="굴림" panose="020B0600000101010101" pitchFamily="50" charset="-127"/>
              <a:cs typeface="Arial" panose="020B0604020202020204" pitchFamily="34" charset="0"/>
            </a:endParaRPr>
          </a:p>
        </p:txBody>
      </p:sp>
      <p:sp>
        <p:nvSpPr>
          <p:cNvPr id="12293" name="직사각형 9"/>
          <p:cNvSpPr>
            <a:spLocks noChangeArrowheads="1"/>
          </p:cNvSpPr>
          <p:nvPr/>
        </p:nvSpPr>
        <p:spPr bwMode="auto">
          <a:xfrm>
            <a:off x="2055814" y="4941889"/>
            <a:ext cx="813752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Figure S3. Induction of cell transformation by LHBs. Huh7 cell lines expressing WT and W4P LHBs were subjected to a colony formation assay. Data represent means ± SD from three independent experiments. *** </a:t>
            </a:r>
            <a:r>
              <a:rPr lang="en-US" altLang="ko-KR" sz="1400" i="1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P</a:t>
            </a:r>
            <a:r>
              <a:rPr lang="en-US" altLang="ko-KR" sz="1400">
                <a:latin typeface="Times New Roman" panose="02020603050405020304" pitchFamily="18" charset="0"/>
                <a:ea typeface="굴림" panose="020B0600000101010101" pitchFamily="50" charset="-127"/>
                <a:cs typeface="Times New Roman" panose="02020603050405020304" pitchFamily="18" charset="0"/>
              </a:rPr>
              <a:t> &lt; 0.001 vs vector cell line, 1-way t-test. </a:t>
            </a:r>
            <a:endParaRPr lang="ko-KR" altLang="ko-KR" sz="1400">
              <a:latin typeface="Times New Roman" panose="02020603050405020304" pitchFamily="18" charset="0"/>
              <a:ea typeface="굴림" panose="020B0600000101010101" pitchFamily="50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3344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</Words>
  <Application>Microsoft Office PowerPoint</Application>
  <PresentationFormat>와이드스크린</PresentationFormat>
  <Paragraphs>14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굴림</vt:lpstr>
      <vt:lpstr>맑은 고딕</vt:lpstr>
      <vt:lpstr>Arial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Micro</dc:creator>
  <cp:lastModifiedBy>Micro</cp:lastModifiedBy>
  <cp:revision>1</cp:revision>
  <dcterms:created xsi:type="dcterms:W3CDTF">2015-01-08T08:31:06Z</dcterms:created>
  <dcterms:modified xsi:type="dcterms:W3CDTF">2015-01-08T08:31:26Z</dcterms:modified>
</cp:coreProperties>
</file>