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 showGuides="1">
      <p:cViewPr varScale="1">
        <p:scale>
          <a:sx n="53" d="100"/>
          <a:sy n="53" d="100"/>
        </p:scale>
        <p:origin x="84" y="5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F7C0-D2DC-4CE9-86DA-3F39316F9472}" type="datetimeFigureOut">
              <a:rPr lang="ko-KR" altLang="en-US" smtClean="0"/>
              <a:t>2015-01-09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0BA6-4245-4B7B-AD97-F84204FD8F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1800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F7C0-D2DC-4CE9-86DA-3F39316F9472}" type="datetimeFigureOut">
              <a:rPr lang="ko-KR" altLang="en-US" smtClean="0"/>
              <a:t>2015-01-09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0BA6-4245-4B7B-AD97-F84204FD8F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554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F7C0-D2DC-4CE9-86DA-3F39316F9472}" type="datetimeFigureOut">
              <a:rPr lang="ko-KR" altLang="en-US" smtClean="0"/>
              <a:t>2015-01-09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0BA6-4245-4B7B-AD97-F84204FD8F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6325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F7C0-D2DC-4CE9-86DA-3F39316F9472}" type="datetimeFigureOut">
              <a:rPr lang="ko-KR" altLang="en-US" smtClean="0"/>
              <a:t>2015-01-09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0BA6-4245-4B7B-AD97-F84204FD8F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4578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F7C0-D2DC-4CE9-86DA-3F39316F9472}" type="datetimeFigureOut">
              <a:rPr lang="ko-KR" altLang="en-US" smtClean="0"/>
              <a:t>2015-01-09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0BA6-4245-4B7B-AD97-F84204FD8F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1468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F7C0-D2DC-4CE9-86DA-3F39316F9472}" type="datetimeFigureOut">
              <a:rPr lang="ko-KR" altLang="en-US" smtClean="0"/>
              <a:t>2015-01-09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0BA6-4245-4B7B-AD97-F84204FD8F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2613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F7C0-D2DC-4CE9-86DA-3F39316F9472}" type="datetimeFigureOut">
              <a:rPr lang="ko-KR" altLang="en-US" smtClean="0"/>
              <a:t>2015-01-09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0BA6-4245-4B7B-AD97-F84204FD8F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5417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F7C0-D2DC-4CE9-86DA-3F39316F9472}" type="datetimeFigureOut">
              <a:rPr lang="ko-KR" altLang="en-US" smtClean="0"/>
              <a:t>2015-01-09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0BA6-4245-4B7B-AD97-F84204FD8F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2154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F7C0-D2DC-4CE9-86DA-3F39316F9472}" type="datetimeFigureOut">
              <a:rPr lang="ko-KR" altLang="en-US" smtClean="0"/>
              <a:t>2015-01-09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0BA6-4245-4B7B-AD97-F84204FD8F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1830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F7C0-D2DC-4CE9-86DA-3F39316F9472}" type="datetimeFigureOut">
              <a:rPr lang="ko-KR" altLang="en-US" smtClean="0"/>
              <a:t>2015-01-09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0BA6-4245-4B7B-AD97-F84204FD8F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7530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F7C0-D2DC-4CE9-86DA-3F39316F9472}" type="datetimeFigureOut">
              <a:rPr lang="ko-KR" altLang="en-US" smtClean="0"/>
              <a:t>2015-01-09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0BA6-4245-4B7B-AD97-F84204FD8F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4554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1F7C0-D2DC-4CE9-86DA-3F39316F9472}" type="datetimeFigureOut">
              <a:rPr lang="ko-KR" altLang="en-US" smtClean="0"/>
              <a:t>2015-01-09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70BA6-4245-4B7B-AD97-F84204FD8F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4893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71438" y="239713"/>
            <a:ext cx="32766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600" b="1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Additional file 4: Figure S4. </a:t>
            </a:r>
            <a:endParaRPr lang="ko-KR" altLang="en-US" sz="1600" b="1">
              <a:latin typeface="Arial" panose="020B0604020202020204" pitchFamily="34" charset="0"/>
              <a:ea typeface="굴림" panose="020B0600000101010101" pitchFamily="50" charset="-127"/>
              <a:cs typeface="Arial" panose="020B0604020202020204" pitchFamily="34" charset="0"/>
            </a:endParaRPr>
          </a:p>
        </p:txBody>
      </p:sp>
      <p:sp>
        <p:nvSpPr>
          <p:cNvPr id="19" name="직사각형 1"/>
          <p:cNvSpPr>
            <a:spLocks noChangeArrowheads="1"/>
          </p:cNvSpPr>
          <p:nvPr/>
        </p:nvSpPr>
        <p:spPr bwMode="auto">
          <a:xfrm>
            <a:off x="1547813" y="4221163"/>
            <a:ext cx="604837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latinLnBrk="0">
              <a:spcBef>
                <a:spcPct val="0"/>
              </a:spcBef>
              <a:buFontTx/>
              <a:buNone/>
            </a:pPr>
            <a:r>
              <a:rPr lang="en-US" altLang="ko-KR" sz="140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rPr>
              <a:t>Figure S4. Phosphorylation of stat3 and expression of proliferation related proteins of vector, WT-LHB or W4P LHB Huh7 cell lines were analyzed by immunoblotting. </a:t>
            </a:r>
            <a:endParaRPr lang="ko-KR" altLang="en-US" sz="1400">
              <a:latin typeface="Times New Roman" panose="02020603050405020304" pitchFamily="18" charset="0"/>
              <a:ea typeface="굴림" panose="020B0600000101010101" pitchFamily="50" charset="-127"/>
              <a:cs typeface="Times New Roman" panose="02020603050405020304" pitchFamily="18" charset="0"/>
            </a:endParaRPr>
          </a:p>
        </p:txBody>
      </p:sp>
      <p:grpSp>
        <p:nvGrpSpPr>
          <p:cNvPr id="20" name="그룹 1"/>
          <p:cNvGrpSpPr>
            <a:grpSpLocks/>
          </p:cNvGrpSpPr>
          <p:nvPr/>
        </p:nvGrpSpPr>
        <p:grpSpPr bwMode="auto">
          <a:xfrm>
            <a:off x="3036888" y="1090613"/>
            <a:ext cx="2317750" cy="2730500"/>
            <a:chOff x="8798555" y="1937779"/>
            <a:chExt cx="2318045" cy="2730547"/>
          </a:xfrm>
        </p:grpSpPr>
        <p:sp>
          <p:nvSpPr>
            <p:cNvPr id="21" name="직사각형 10"/>
            <p:cNvSpPr>
              <a:spLocks noChangeArrowheads="1"/>
            </p:cNvSpPr>
            <p:nvPr/>
          </p:nvSpPr>
          <p:spPr bwMode="auto">
            <a:xfrm>
              <a:off x="8798555" y="2229089"/>
              <a:ext cx="409885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000" b="1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p53 </a:t>
              </a:r>
            </a:p>
          </p:txBody>
        </p:sp>
        <p:sp>
          <p:nvSpPr>
            <p:cNvPr id="22" name="TextBox 10"/>
            <p:cNvSpPr txBox="1">
              <a:spLocks noChangeArrowheads="1"/>
            </p:cNvSpPr>
            <p:nvPr/>
          </p:nvSpPr>
          <p:spPr bwMode="auto">
            <a:xfrm>
              <a:off x="8798555" y="2677567"/>
              <a:ext cx="719229" cy="261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9pPr>
            </a:lstStyle>
            <a:p>
              <a:pPr eaLnBrk="1" latinLnBrk="1" hangingPunct="1">
                <a:defRPr/>
              </a:pPr>
              <a:r>
                <a:rPr lang="en-US" altLang="ko-KR" sz="1050" b="1" dirty="0" smtClean="0"/>
                <a:t>p-Stat-3</a:t>
              </a:r>
              <a:endParaRPr lang="ko-KR" altLang="en-US" sz="1050" b="1" dirty="0" smtClean="0"/>
            </a:p>
          </p:txBody>
        </p:sp>
        <p:sp>
          <p:nvSpPr>
            <p:cNvPr id="23" name="TextBox 11"/>
            <p:cNvSpPr txBox="1">
              <a:spLocks noChangeArrowheads="1"/>
            </p:cNvSpPr>
            <p:nvPr/>
          </p:nvSpPr>
          <p:spPr bwMode="auto">
            <a:xfrm>
              <a:off x="8798555" y="4338120"/>
              <a:ext cx="647782" cy="254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9pPr>
            </a:lstStyle>
            <a:p>
              <a:pPr eaLnBrk="1" latinLnBrk="1" hangingPunct="1">
                <a:defRPr/>
              </a:pPr>
              <a:r>
                <a:rPr lang="en-US" altLang="ko-KR" sz="1050" b="1" dirty="0"/>
                <a:t>A</a:t>
              </a:r>
              <a:r>
                <a:rPr lang="en-US" altLang="ko-KR" sz="1050" b="1" dirty="0" smtClean="0"/>
                <a:t>ctin</a:t>
              </a:r>
              <a:endParaRPr lang="ko-KR" altLang="en-US" sz="1050" b="1" dirty="0" smtClean="0"/>
            </a:p>
          </p:txBody>
        </p:sp>
        <p:sp>
          <p:nvSpPr>
            <p:cNvPr id="24" name="TextBox 15"/>
            <p:cNvSpPr txBox="1">
              <a:spLocks noChangeArrowheads="1"/>
            </p:cNvSpPr>
            <p:nvPr/>
          </p:nvSpPr>
          <p:spPr bwMode="auto">
            <a:xfrm>
              <a:off x="8798555" y="3083974"/>
              <a:ext cx="647782" cy="261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9pPr>
            </a:lstStyle>
            <a:p>
              <a:pPr eaLnBrk="1" latinLnBrk="1" hangingPunct="1">
                <a:defRPr/>
              </a:pPr>
              <a:r>
                <a:rPr lang="en-US" altLang="ko-KR" sz="1050" b="1" dirty="0"/>
                <a:t>S</a:t>
              </a:r>
              <a:r>
                <a:rPr lang="en-US" altLang="ko-KR" sz="1050" b="1" dirty="0" smtClean="0"/>
                <a:t>tat-3</a:t>
              </a:r>
              <a:endParaRPr lang="ko-KR" altLang="en-US" sz="1050" b="1" dirty="0" smtClean="0"/>
            </a:p>
          </p:txBody>
        </p:sp>
        <p:sp>
          <p:nvSpPr>
            <p:cNvPr id="25" name="TextBox 14"/>
            <p:cNvSpPr txBox="1">
              <a:spLocks noChangeArrowheads="1"/>
            </p:cNvSpPr>
            <p:nvPr/>
          </p:nvSpPr>
          <p:spPr bwMode="auto">
            <a:xfrm>
              <a:off x="9532275" y="1937779"/>
              <a:ext cx="1584325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000" b="1">
                  <a:latin typeface="Arial" panose="020B0604020202020204" pitchFamily="34" charset="0"/>
                  <a:ea typeface="굴림" panose="020B0600000101010101" pitchFamily="50" charset="-127"/>
                </a:rPr>
                <a:t>Vec       WT      W4P</a:t>
              </a:r>
              <a:endParaRPr lang="ko-KR" altLang="en-US" sz="1000" b="1">
                <a:latin typeface="Arial" panose="020B0604020202020204" pitchFamily="34" charset="0"/>
                <a:ea typeface="굴림" panose="020B0600000101010101" pitchFamily="50" charset="-127"/>
              </a:endParaRPr>
            </a:p>
          </p:txBody>
        </p:sp>
        <p:pic>
          <p:nvPicPr>
            <p:cNvPr id="26" name="그림 7"/>
            <p:cNvPicPr preferRelativeResize="0"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5493" y="2613545"/>
              <a:ext cx="1440000" cy="360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그림 8"/>
            <p:cNvPicPr preferRelativeResize="0"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90943" y="2183612"/>
              <a:ext cx="1434550" cy="360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그림 9"/>
            <p:cNvPicPr preferRelativeResize="0"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973" y="3032479"/>
              <a:ext cx="1440000" cy="360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그림 10"/>
            <p:cNvPicPr preferRelativeResize="0"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313" y="4308326"/>
              <a:ext cx="1440000" cy="360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그림 11"/>
            <p:cNvPicPr preferRelativeResize="0"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070"/>
            <a:stretch>
              <a:fillRect/>
            </a:stretch>
          </p:blipFill>
          <p:spPr bwMode="auto">
            <a:xfrm>
              <a:off x="9487973" y="3448809"/>
              <a:ext cx="1440000" cy="360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TextBox 15"/>
            <p:cNvSpPr txBox="1">
              <a:spLocks noChangeArrowheads="1"/>
            </p:cNvSpPr>
            <p:nvPr/>
          </p:nvSpPr>
          <p:spPr bwMode="auto">
            <a:xfrm>
              <a:off x="8798555" y="3960289"/>
              <a:ext cx="647782" cy="261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9pPr>
            </a:lstStyle>
            <a:p>
              <a:pPr eaLnBrk="1" latinLnBrk="1" hangingPunct="1">
                <a:defRPr/>
              </a:pPr>
              <a:r>
                <a:rPr lang="en-US" altLang="ko-KR" sz="1050" b="1" dirty="0" smtClean="0"/>
                <a:t>PCNA</a:t>
              </a:r>
              <a:endParaRPr lang="ko-KR" altLang="en-US" sz="1050" b="1" dirty="0" smtClean="0"/>
            </a:p>
          </p:txBody>
        </p:sp>
        <p:sp>
          <p:nvSpPr>
            <p:cNvPr id="32" name="TextBox 15"/>
            <p:cNvSpPr txBox="1">
              <a:spLocks noChangeArrowheads="1"/>
            </p:cNvSpPr>
            <p:nvPr/>
          </p:nvSpPr>
          <p:spPr bwMode="auto">
            <a:xfrm>
              <a:off x="8798555" y="3477681"/>
              <a:ext cx="743045" cy="254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굴림" charset="-127"/>
                </a:defRPr>
              </a:lvl9pPr>
            </a:lstStyle>
            <a:p>
              <a:pPr eaLnBrk="1" latinLnBrk="1" hangingPunct="1">
                <a:defRPr/>
              </a:pPr>
              <a:r>
                <a:rPr lang="en-US" altLang="ko-KR" sz="1050" b="1" dirty="0" err="1" smtClean="0"/>
                <a:t>CyclinD</a:t>
              </a:r>
              <a:endParaRPr lang="ko-KR" altLang="en-US" sz="1050" b="1" dirty="0" smtClean="0"/>
            </a:p>
          </p:txBody>
        </p:sp>
        <p:pic>
          <p:nvPicPr>
            <p:cNvPr id="33" name="그림 14"/>
            <p:cNvPicPr preferRelativeResize="0"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973" y="3876287"/>
              <a:ext cx="1440000" cy="360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0894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Office PowerPoint</Application>
  <PresentationFormat>와이드스크린</PresentationFormat>
  <Paragraphs>9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맑은 고딕</vt:lpstr>
      <vt:lpstr>Arial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Micro</dc:creator>
  <cp:lastModifiedBy>Micro</cp:lastModifiedBy>
  <cp:revision>2</cp:revision>
  <dcterms:created xsi:type="dcterms:W3CDTF">2015-01-08T08:32:08Z</dcterms:created>
  <dcterms:modified xsi:type="dcterms:W3CDTF">2015-01-09T00:05:29Z</dcterms:modified>
</cp:coreProperties>
</file>