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50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4639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28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1336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0016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553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7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70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26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121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1568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7729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221BE-48E3-4CE5-BAE7-83CBFCFE3AA5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3A395-FB9F-44CC-B321-43E8AD90D09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398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3719513" y="2133600"/>
          <a:ext cx="3937000" cy="1085850"/>
        </p:xfrm>
        <a:graphic>
          <a:graphicData uri="http://schemas.openxmlformats.org/drawingml/2006/table">
            <a:tbl>
              <a:tblPr/>
              <a:tblGrid>
                <a:gridCol w="2289604"/>
                <a:gridCol w="725971"/>
                <a:gridCol w="921425"/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factors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W4P (n=11)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 (n=11)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in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years (mean ± SD)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54.1 ± 10.4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54.3 ± 5.9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HBeAg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-positive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(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72.7%)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45.5%)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 (IU/L)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(mean ± SD)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66.9 ± 39.5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75.5 ± 68.3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HBV-DNA (pg/ml) median (range)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57" name="직사각형 2"/>
          <p:cNvSpPr>
            <a:spLocks noChangeArrowheads="1"/>
          </p:cNvSpPr>
          <p:nvPr/>
        </p:nvSpPr>
        <p:spPr bwMode="auto">
          <a:xfrm>
            <a:off x="3609975" y="1773239"/>
            <a:ext cx="2895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Table S1. Clinical factors of patients. </a:t>
            </a:r>
            <a:endParaRPr lang="ko-KR" altLang="en-US" sz="140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  <p:sp>
        <p:nvSpPr>
          <p:cNvPr id="14358" name="TextBox 11"/>
          <p:cNvSpPr txBox="1">
            <a:spLocks noChangeArrowheads="1"/>
          </p:cNvSpPr>
          <p:nvPr/>
        </p:nvSpPr>
        <p:spPr bwMode="auto">
          <a:xfrm>
            <a:off x="1595439" y="239714"/>
            <a:ext cx="35639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Additional file 5: Table S1. </a:t>
            </a:r>
            <a:endParaRPr lang="ko-KR" altLang="en-US" sz="1600" b="1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635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와이드스크린</PresentationFormat>
  <Paragraphs>17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Arial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</dc:creator>
  <cp:lastModifiedBy>Micro</cp:lastModifiedBy>
  <cp:revision>1</cp:revision>
  <dcterms:created xsi:type="dcterms:W3CDTF">2015-01-08T08:32:43Z</dcterms:created>
  <dcterms:modified xsi:type="dcterms:W3CDTF">2015-01-08T08:33:04Z</dcterms:modified>
</cp:coreProperties>
</file>