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emf" ContentType="image/x-emf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dp" ContentType="image/vnd.ms-photo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2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246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123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04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577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51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752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242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446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91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42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073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2D703-50F2-495A-894B-DE4D60799A12}" type="datetimeFigureOut">
              <a:rPr lang="en-AU" smtClean="0"/>
              <a:t>16/01/2015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C910C-9540-41D2-8D66-69E2CFDB49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59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764704"/>
            <a:ext cx="5112568" cy="41387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S1</a:t>
            </a:r>
            <a:endParaRPr lang="en-AU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444208" y="4797152"/>
            <a:ext cx="43204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940152" y="2348880"/>
            <a:ext cx="0" cy="40069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535996" y="2160123"/>
            <a:ext cx="0" cy="40069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75856" y="2834077"/>
            <a:ext cx="0" cy="40069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572000" y="3212976"/>
            <a:ext cx="0" cy="48226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0" y="400506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NT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S2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316416" cy="3464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16288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*</a:t>
            </a:r>
            <a:endParaRPr lang="en-AU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436096" y="1660158"/>
            <a:ext cx="288032" cy="25667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372200" y="2798462"/>
            <a:ext cx="288032" cy="25667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524328" y="3140968"/>
            <a:ext cx="288032" cy="25667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91680" y="1767047"/>
            <a:ext cx="216024" cy="23108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45173" y="1785739"/>
            <a:ext cx="216024" cy="23108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77934" y="2526046"/>
            <a:ext cx="216024" cy="23108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44358" y="3140968"/>
            <a:ext cx="216024" cy="23108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829149" y="2294961"/>
            <a:ext cx="216024" cy="23108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203848" y="1109683"/>
            <a:ext cx="216024" cy="231085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283968" y="1052736"/>
            <a:ext cx="305780" cy="230262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68344" y="4365104"/>
            <a:ext cx="9339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12562" y="295630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NT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6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S3</a:t>
            </a:r>
            <a:endParaRPr lang="en-A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649787" cy="292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610" y="908720"/>
            <a:ext cx="4576763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736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92EE5CCB1ACF479DE5FD6A3F26D5B5" ma:contentTypeVersion="7" ma:contentTypeDescription="Create a new document." ma:contentTypeScope="" ma:versionID="e85e1526de17b9df78772f95c0397754">
  <xsd:schema xmlns:xsd="http://www.w3.org/2001/XMLSchema" xmlns:p="http://schemas.microsoft.com/office/2006/metadata/properties" xmlns:ns2="431dddcc-73c1-4717-8f40-cb1157327b3d" targetNamespace="http://schemas.microsoft.com/office/2006/metadata/properties" ma:root="true" ma:fieldsID="f3bc95565505e74b736fa68340c4f7d6" ns2:_="">
    <xsd:import namespace="431dddcc-73c1-4717-8f40-cb1157327b3d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31dddcc-73c1-4717-8f40-cb1157327b3d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itleName xmlns="431dddcc-73c1-4717-8f40-cb1157327b3d">Presentation 1.PPTX</TitleName>
    <Checked_x0020_Out_x0020_To xmlns="431dddcc-73c1-4717-8f40-cb1157327b3d">
      <UserInfo>
        <DisplayName/>
        <AccountId xsi:nil="true"/>
        <AccountType/>
      </UserInfo>
    </Checked_x0020_Out_x0020_To>
    <DocumentType xmlns="431dddcc-73c1-4717-8f40-cb1157327b3d">Presentation</DocumentType>
    <DocumentId xmlns="431dddcc-73c1-4717-8f40-cb1157327b3d">Presentation 1.PPTX</DocumentId>
    <FileFormat xmlns="431dddcc-73c1-4717-8f40-cb1157327b3d">PPTX</FileFormat>
    <IsDeleted xmlns="431dddcc-73c1-4717-8f40-cb1157327b3d">false</IsDeleted>
    <StageName xmlns="431dddcc-73c1-4717-8f40-cb1157327b3d" xsi:nil="true"/>
  </documentManagement>
</p:properties>
</file>

<file path=customXml/itemProps1.xml><?xml version="1.0" encoding="utf-8"?>
<ds:datastoreItem xmlns:ds="http://schemas.openxmlformats.org/officeDocument/2006/customXml" ds:itemID="{959F8D24-39A3-4ABC-8CBD-56E80A6CB0AC}"/>
</file>

<file path=customXml/itemProps2.xml><?xml version="1.0" encoding="utf-8"?>
<ds:datastoreItem xmlns:ds="http://schemas.openxmlformats.org/officeDocument/2006/customXml" ds:itemID="{71250672-3F90-4418-BCA2-2FEDBCB6C230}"/>
</file>

<file path=customXml/itemProps3.xml><?xml version="1.0" encoding="utf-8"?>
<ds:datastoreItem xmlns:ds="http://schemas.openxmlformats.org/officeDocument/2006/customXml" ds:itemID="{134D9886-5B8C-448C-A239-819C20E972E0}"/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12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The Ludwig Institute for Cancer Research,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Aparna Jayachandran</dc:creator>
  <cp:lastModifiedBy>Aparna Jayachandran</cp:lastModifiedBy>
  <cp:revision>48</cp:revision>
  <dcterms:created xsi:type="dcterms:W3CDTF">2014-08-06T11:01:58Z</dcterms:created>
  <dcterms:modified xsi:type="dcterms:W3CDTF">2015-01-16T00:47:31Z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0x0101006192EE5CCB1ACF479DE5FD6A3F26D5B5</vt:lpwstr>
  </property>
</Properties>
</file>