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howGuides="1">
      <p:cViewPr varScale="1">
        <p:scale>
          <a:sx n="92" d="100"/>
          <a:sy n="92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22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63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10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475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93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3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990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31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9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6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90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1A4AD-DA08-48C5-A87F-C2C7646AB63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D086B-EDA0-4A8C-91D0-AE5CE39891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24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537933"/>
              </p:ext>
            </p:extLst>
          </p:nvPr>
        </p:nvGraphicFramePr>
        <p:xfrm>
          <a:off x="1411287" y="2125980"/>
          <a:ext cx="6321425" cy="25062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7285"/>
                <a:gridCol w="960120"/>
                <a:gridCol w="758190"/>
                <a:gridCol w="1196975"/>
                <a:gridCol w="564515"/>
                <a:gridCol w="1198880"/>
                <a:gridCol w="505460"/>
              </a:tblGrid>
              <a:tr h="180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Alive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Dead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Univariate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P-value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Adjusted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P-value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N(%)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N(%)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HR (95% CI)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HR(95% CI)*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9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Continuous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0.39(0.20-0.78)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0.0072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0.51(0.26-1.02)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0.056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7399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Telomere by median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    &lt;1.235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128(76.65)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39(23.35)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1(reference)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1(reference)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    ≥1.235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135(81.33)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31(18.67)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0.55(0.34-0.89)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0.0148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0.69(0.41-1.17)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0.170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7399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7399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Telomere by quartile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    &lt;1.000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65(77.38)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19(22.62)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1(reference)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1(reference)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    1.000-1.234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63(75.90)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20(24.10)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0.84(0.45-1.57)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0.5819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0.63(0.30-1.30)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0.211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    1.235-1.491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67(80.72)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16(19.28)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0.50(0.26-0.98)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0.0444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0.65(0.32-1.33)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0.239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    ≥1.491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68(81.93)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15(18.07)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0.50(0.25-0.99)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0.0471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0.48(0.23-0.99)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0.047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    P- for trend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0.77(0.62-0.96)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0.0184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0.80(0.63-1.01)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0.062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86968" y="1661093"/>
            <a:ext cx="63246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</a:tabLst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Supplemental Table 1.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Association between telomere length and mortality in bladder cancer patients in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univariate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multivariate Cox regression analyses</a:t>
            </a:r>
            <a:endParaRPr lang="en-US" altLang="en-US" sz="600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33072" y="4621308"/>
            <a:ext cx="6324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743200" algn="ctr"/>
              </a:tabLst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 Adjusted for age, gender, ethnicity, smoking status, grade and treatments by stage</a:t>
            </a:r>
          </a:p>
          <a:p>
            <a:pPr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743200" algn="ctr"/>
              </a:tabLst>
            </a:pPr>
            <a:r>
              <a:rPr lang="en-US" altLang="en-US" sz="1000" dirty="0">
                <a:ea typeface="Times New Roman" pitchFamily="18" charset="0"/>
              </a:rPr>
              <a:t> </a:t>
            </a:r>
            <a:r>
              <a:rPr lang="en-US" altLang="en-US" sz="1000" dirty="0" smtClean="0">
                <a:ea typeface="Times New Roman" pitchFamily="18" charset="0"/>
              </a:rPr>
              <a:t>  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Note: HR=Hazard Ratio; CI=Confidence Interval.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447800" y="2137444"/>
            <a:ext cx="6324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447800" y="2503076"/>
            <a:ext cx="6324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47800" y="4659409"/>
            <a:ext cx="6324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0168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162</Words>
  <Application>Microsoft Office PowerPoint</Application>
  <PresentationFormat>On-screen Show (4:3)</PresentationFormat>
  <Paragraphs>73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Sosa,Salvador</dc:creator>
  <cp:lastModifiedBy>Villareal,Raquel S</cp:lastModifiedBy>
  <cp:revision>8</cp:revision>
  <dcterms:created xsi:type="dcterms:W3CDTF">2014-11-06T20:49:31Z</dcterms:created>
  <dcterms:modified xsi:type="dcterms:W3CDTF">2014-11-06T21:32:06Z</dcterms:modified>
</cp:coreProperties>
</file>