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howGuides="1">
      <p:cViewPr varScale="1">
        <p:scale>
          <a:sx n="126" d="100"/>
          <a:sy n="126" d="100"/>
        </p:scale>
        <p:origin x="-191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938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907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01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239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24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08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0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69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74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199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784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84E15-C2C5-4D83-9581-32F118F5CCDC}" type="datetimeFigureOut">
              <a:rPr lang="en-US" smtClean="0"/>
              <a:t>11/6/2014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775EE6-DE5E-4FB7-9B97-63F7AAF9AA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086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84849"/>
              </p:ext>
            </p:extLst>
          </p:nvPr>
        </p:nvGraphicFramePr>
        <p:xfrm>
          <a:off x="1509712" y="2493391"/>
          <a:ext cx="6124575" cy="18392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1085"/>
                <a:gridCol w="1234440"/>
                <a:gridCol w="1485900"/>
                <a:gridCol w="1651635"/>
                <a:gridCol w="691515"/>
              </a:tblGrid>
              <a:tr h="51689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Long telomere length, N (%)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Short telomere length, N (%)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Adjusted OR (95% CI)*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P- value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CES-D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  &lt;16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123(75.93)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123(78.34)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1(reference)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  ≥16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39(24.07)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34(21.66)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0.86(0.48-1.53)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0.609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Lifetime MDD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>
                          <a:solidFill>
                            <a:schemeClr val="tx1"/>
                          </a:solidFill>
                          <a:effectLst/>
                        </a:rPr>
                        <a:t>  Negative</a:t>
                      </a:r>
                      <a:endParaRPr lang="en-US" sz="1100" b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34(27.20)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34(16.43)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1(reference)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>
                        <a:effectLst/>
                        <a:latin typeface="Calibri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0" dirty="0">
                          <a:solidFill>
                            <a:schemeClr val="tx1"/>
                          </a:solidFill>
                          <a:effectLst/>
                        </a:rPr>
                        <a:t>  Positive</a:t>
                      </a:r>
                      <a:endParaRPr lang="en-US" sz="11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91(72.80)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173(83.57)</a:t>
                      </a:r>
                      <a:endParaRPr lang="en-US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1.85(1.03-3.32)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0.039</a:t>
                      </a: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</a:tr>
              <a:tr h="180975">
                <a:tc gridSpan="5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4000" y="2209800"/>
            <a:ext cx="609600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Supplemental Table 3.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Association between depression variables and telomere length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524000" y="4183443"/>
            <a:ext cx="6096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* Adjusted for age, gender, ethnicity, smoking status, grade, treatments by stage and vital status. </a:t>
            </a:r>
            <a:endParaRPr kumimoji="0" lang="en-US" altLang="en-US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Note: Telomere length was dichotomized as long vs. short based on median split; SD=Standard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deviation; OR=Odds Ratio; CI=Confidence Interval; MDD=Major Depression Disorder; CES-D= Center for Epidemiologic Studies Depression Scale.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524000" y="2514600"/>
            <a:ext cx="61102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524000" y="3025329"/>
            <a:ext cx="61102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524000" y="4191000"/>
            <a:ext cx="611028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43747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130</Words>
  <Application>Microsoft Office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M. D. Anderson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Sosa,Salvador</dc:creator>
  <cp:lastModifiedBy>Sosa,Salvador</cp:lastModifiedBy>
  <cp:revision>8</cp:revision>
  <dcterms:created xsi:type="dcterms:W3CDTF">2014-11-06T21:09:40Z</dcterms:created>
  <dcterms:modified xsi:type="dcterms:W3CDTF">2014-11-06T21:18:25Z</dcterms:modified>
</cp:coreProperties>
</file>